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6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7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8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9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98" r:id="rId3"/>
    <p:sldMasterId id="2147483713" r:id="rId4"/>
    <p:sldMasterId id="2147483737" r:id="rId5"/>
    <p:sldMasterId id="2147483778" r:id="rId6"/>
    <p:sldMasterId id="2147483790" r:id="rId7"/>
    <p:sldMasterId id="2147483814" r:id="rId8"/>
    <p:sldMasterId id="2147483839" r:id="rId9"/>
    <p:sldMasterId id="2147483851" r:id="rId10"/>
  </p:sldMasterIdLst>
  <p:notesMasterIdLst>
    <p:notesMasterId r:id="rId23"/>
  </p:notesMasterIdLst>
  <p:handoutMasterIdLst>
    <p:handoutMasterId r:id="rId24"/>
  </p:handoutMasterIdLst>
  <p:sldIdLst>
    <p:sldId id="358" r:id="rId11"/>
    <p:sldId id="359" r:id="rId12"/>
    <p:sldId id="361" r:id="rId13"/>
    <p:sldId id="386" r:id="rId14"/>
    <p:sldId id="365" r:id="rId15"/>
    <p:sldId id="366" r:id="rId16"/>
    <p:sldId id="379" r:id="rId17"/>
    <p:sldId id="388" r:id="rId18"/>
    <p:sldId id="371" r:id="rId19"/>
    <p:sldId id="374" r:id="rId20"/>
    <p:sldId id="391" r:id="rId21"/>
    <p:sldId id="389" r:id="rId22"/>
  </p:sldIdLst>
  <p:sldSz cx="5400675" cy="3600450"/>
  <p:notesSz cx="6797675" cy="9926638"/>
  <p:custDataLst>
    <p:tags r:id="rId25"/>
  </p:custDataLst>
  <p:defaultTextStyle>
    <a:defPPr>
      <a:defRPr lang="ru-RU"/>
    </a:defPPr>
    <a:lvl1pPr marL="0" algn="l" defTabSz="50935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254679" algn="l" defTabSz="50935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509358" algn="l" defTabSz="50935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764033" algn="l" defTabSz="50935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018714" algn="l" defTabSz="50935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273394" algn="l" defTabSz="50935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1528072" algn="l" defTabSz="50935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1782751" algn="l" defTabSz="50935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037428" algn="l" defTabSz="50935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36">
          <p15:clr>
            <a:srgbClr val="A4A3A4"/>
          </p15:clr>
        </p15:guide>
        <p15:guide id="2" orient="horz" pos="408">
          <p15:clr>
            <a:srgbClr val="A4A3A4"/>
          </p15:clr>
        </p15:guide>
        <p15:guide id="3" orient="horz" pos="324">
          <p15:clr>
            <a:srgbClr val="A4A3A4"/>
          </p15:clr>
        </p15:guide>
        <p15:guide id="4" orient="horz" pos="2087">
          <p15:clr>
            <a:srgbClr val="A4A3A4"/>
          </p15:clr>
        </p15:guide>
        <p15:guide id="5" pos="68">
          <p15:clr>
            <a:srgbClr val="A4A3A4"/>
          </p15:clr>
        </p15:guide>
        <p15:guide id="6" pos="23">
          <p15:clr>
            <a:srgbClr val="A4A3A4"/>
          </p15:clr>
        </p15:guide>
        <p15:guide id="7" pos="3389">
          <p15:clr>
            <a:srgbClr val="A4A3A4"/>
          </p15:clr>
        </p15:guide>
        <p15:guide id="8" pos="3334">
          <p15:clr>
            <a:srgbClr val="A4A3A4"/>
          </p15:clr>
        </p15:guide>
        <p15:guide id="9" orient="horz" pos="363">
          <p15:clr>
            <a:srgbClr val="A4A3A4"/>
          </p15:clr>
        </p15:guide>
        <p15:guide id="10" orient="horz" pos="318">
          <p15:clr>
            <a:srgbClr val="A4A3A4"/>
          </p15:clr>
        </p15:guide>
        <p15:guide id="11" pos="3379">
          <p15:clr>
            <a:srgbClr val="A4A3A4"/>
          </p15:clr>
        </p15:guide>
        <p15:guide id="12" orient="horz" pos="680">
          <p15:clr>
            <a:srgbClr val="A4A3A4"/>
          </p15:clr>
        </p15:guide>
        <p15:guide id="13" orient="horz" pos="2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CCECFF"/>
    <a:srgbClr val="99CCFF"/>
    <a:srgbClr val="66CCFF"/>
    <a:srgbClr val="6699FF"/>
    <a:srgbClr val="57D3FF"/>
    <a:srgbClr val="96B35B"/>
    <a:srgbClr val="83A418"/>
    <a:srgbClr val="CE2F00"/>
    <a:srgbClr val="F76C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0882" autoAdjust="0"/>
    <p:restoredTop sz="99169" autoAdjust="0"/>
  </p:normalViewPr>
  <p:slideViewPr>
    <p:cSldViewPr>
      <p:cViewPr varScale="1">
        <p:scale>
          <a:sx n="253" d="100"/>
          <a:sy n="253" d="100"/>
        </p:scale>
        <p:origin x="-816" y="-90"/>
      </p:cViewPr>
      <p:guideLst>
        <p:guide orient="horz" pos="136"/>
        <p:guide orient="horz" pos="408"/>
        <p:guide orient="horz" pos="324"/>
        <p:guide orient="horz" pos="2087"/>
        <p:guide orient="horz" pos="363"/>
        <p:guide orient="horz" pos="318"/>
        <p:guide orient="horz" pos="680"/>
        <p:guide orient="horz" pos="227"/>
        <p:guide pos="68"/>
        <p:guide pos="23"/>
        <p:guide pos="3389"/>
        <p:guide pos="3334"/>
        <p:guide pos="33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405D21-9192-44E6-9605-87000EA486AC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67377811-250C-40F1-9126-B37432BE9370}">
      <dgm:prSet phldrT="[Текст]" custT="1"/>
      <dgm:spPr/>
      <dgm:t>
        <a:bodyPr/>
        <a:lstStyle/>
        <a:p>
          <a:r>
            <a:rPr lang="ru-RU" sz="1000" b="0" i="1" dirty="0" smtClean="0"/>
            <a:t>Льготное</a:t>
          </a:r>
          <a:r>
            <a:rPr lang="ru-RU" sz="1000" b="0" i="1" baseline="0" dirty="0" smtClean="0"/>
            <a:t> </a:t>
          </a:r>
        </a:p>
        <a:p>
          <a:r>
            <a:rPr lang="ru-RU" sz="1000" b="0" i="1" baseline="0" dirty="0" smtClean="0"/>
            <a:t>налогообложение</a:t>
          </a:r>
          <a:endParaRPr lang="ru-RU" sz="1000" b="0" i="1" dirty="0"/>
        </a:p>
      </dgm:t>
    </dgm:pt>
    <dgm:pt modelId="{C4182A21-FCBE-46CC-98E1-2069CE194281}" type="parTrans" cxnId="{FD8D068E-035E-44A2-B9C4-63A2D70ADFBF}">
      <dgm:prSet/>
      <dgm:spPr/>
      <dgm:t>
        <a:bodyPr/>
        <a:lstStyle/>
        <a:p>
          <a:endParaRPr lang="ru-RU"/>
        </a:p>
      </dgm:t>
    </dgm:pt>
    <dgm:pt modelId="{3EDC8DB4-B101-4C78-8F13-FC590A9A7728}" type="sibTrans" cxnId="{FD8D068E-035E-44A2-B9C4-63A2D70ADFBF}">
      <dgm:prSet/>
      <dgm:spPr/>
      <dgm:t>
        <a:bodyPr/>
        <a:lstStyle/>
        <a:p>
          <a:endParaRPr lang="ru-RU"/>
        </a:p>
      </dgm:t>
    </dgm:pt>
    <dgm:pt modelId="{FA93A9A0-6D04-4EBB-A84E-59F115D0EA66}">
      <dgm:prSet phldrT="[Текст]"/>
      <dgm:spPr/>
      <dgm:t>
        <a:bodyPr/>
        <a:lstStyle/>
        <a:p>
          <a:pPr>
            <a:spcAft>
              <a:spcPts val="0"/>
            </a:spcAft>
          </a:pPr>
          <a:r>
            <a:rPr lang="ru-RU" i="1" dirty="0" smtClean="0"/>
            <a:t>Упрощенный визовый порядок : </a:t>
          </a:r>
        </a:p>
        <a:p>
          <a:pPr>
            <a:spcAft>
              <a:spcPts val="0"/>
            </a:spcAft>
          </a:pPr>
          <a:r>
            <a:rPr lang="ru-RU" i="1" dirty="0" smtClean="0"/>
            <a:t>8 дней</a:t>
          </a:r>
          <a:endParaRPr lang="ru-RU" dirty="0"/>
        </a:p>
      </dgm:t>
    </dgm:pt>
    <dgm:pt modelId="{E7F9B2F9-DCF7-4C17-B0DD-517B14C96818}" type="parTrans" cxnId="{ADB6C234-C5D0-437C-BAC7-71BDF0809D54}">
      <dgm:prSet/>
      <dgm:spPr/>
      <dgm:t>
        <a:bodyPr/>
        <a:lstStyle/>
        <a:p>
          <a:endParaRPr lang="ru-RU"/>
        </a:p>
      </dgm:t>
    </dgm:pt>
    <dgm:pt modelId="{76D8ADAA-FD63-437B-9B21-197E80EF6DB5}" type="sibTrans" cxnId="{ADB6C234-C5D0-437C-BAC7-71BDF0809D54}">
      <dgm:prSet/>
      <dgm:spPr/>
      <dgm:t>
        <a:bodyPr/>
        <a:lstStyle/>
        <a:p>
          <a:endParaRPr lang="ru-RU"/>
        </a:p>
      </dgm:t>
    </dgm:pt>
    <dgm:pt modelId="{B4DF19AC-755D-4CCD-AED3-A8E51633CA2B}">
      <dgm:prSet phldrT="[Текст]"/>
      <dgm:spPr/>
      <dgm:t>
        <a:bodyPr/>
        <a:lstStyle/>
        <a:p>
          <a:r>
            <a:rPr lang="ru-RU" i="1" dirty="0" smtClean="0"/>
            <a:t>Таможенные преференции</a:t>
          </a:r>
          <a:endParaRPr lang="ru-RU" dirty="0"/>
        </a:p>
      </dgm:t>
    </dgm:pt>
    <dgm:pt modelId="{893D5519-B14B-46D7-AD94-032F26585603}" type="parTrans" cxnId="{E028B3C0-1B3E-4605-8582-8E261EEE6B4C}">
      <dgm:prSet/>
      <dgm:spPr/>
      <dgm:t>
        <a:bodyPr/>
        <a:lstStyle/>
        <a:p>
          <a:endParaRPr lang="ru-RU"/>
        </a:p>
      </dgm:t>
    </dgm:pt>
    <dgm:pt modelId="{BC42963E-0038-4730-9AFB-3B82B2650ED7}" type="sibTrans" cxnId="{E028B3C0-1B3E-4605-8582-8E261EEE6B4C}">
      <dgm:prSet/>
      <dgm:spPr/>
      <dgm:t>
        <a:bodyPr/>
        <a:lstStyle/>
        <a:p>
          <a:endParaRPr lang="ru-RU"/>
        </a:p>
      </dgm:t>
    </dgm:pt>
    <dgm:pt modelId="{B5961C63-363A-44B4-BABE-39B7EA1592AE}" type="pres">
      <dgm:prSet presAssocID="{77405D21-9192-44E6-9605-87000EA486AC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9F71EF9-8143-456F-9321-0040E4EDB9CA}" type="pres">
      <dgm:prSet presAssocID="{67377811-250C-40F1-9126-B37432BE9370}" presName="composite" presStyleCnt="0"/>
      <dgm:spPr/>
      <dgm:t>
        <a:bodyPr/>
        <a:lstStyle/>
        <a:p>
          <a:endParaRPr lang="ru-RU"/>
        </a:p>
      </dgm:t>
    </dgm:pt>
    <dgm:pt modelId="{215B2A2E-FF8E-4BE6-817E-60BADB4D67FB}" type="pres">
      <dgm:prSet presAssocID="{67377811-250C-40F1-9126-B37432BE9370}" presName="LShape" presStyleLbl="alignNode1" presStyleIdx="0" presStyleCnt="5" custScaleX="113395"/>
      <dgm:spPr/>
      <dgm:t>
        <a:bodyPr/>
        <a:lstStyle/>
        <a:p>
          <a:endParaRPr lang="ru-RU"/>
        </a:p>
      </dgm:t>
    </dgm:pt>
    <dgm:pt modelId="{957F08FC-353A-4FAF-B1D9-3BFE49F3591E}" type="pres">
      <dgm:prSet presAssocID="{67377811-250C-40F1-9126-B37432BE9370}" presName="ParentText" presStyleLbl="revTx" presStyleIdx="0" presStyleCnt="3" custScaleX="147757" custLinFactNeighborX="21003" custLinFactNeighborY="-59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6F6F01-037C-47DF-ACAE-158ED0E1FC8C}" type="pres">
      <dgm:prSet presAssocID="{67377811-250C-40F1-9126-B37432BE9370}" presName="Triangle" presStyleLbl="alignNode1" presStyleIdx="1" presStyleCnt="5"/>
      <dgm:spPr/>
      <dgm:t>
        <a:bodyPr/>
        <a:lstStyle/>
        <a:p>
          <a:endParaRPr lang="ru-RU"/>
        </a:p>
      </dgm:t>
    </dgm:pt>
    <dgm:pt modelId="{32938221-84DE-4D1B-841C-DBB2A27C76C3}" type="pres">
      <dgm:prSet presAssocID="{3EDC8DB4-B101-4C78-8F13-FC590A9A7728}" presName="sibTrans" presStyleCnt="0"/>
      <dgm:spPr/>
      <dgm:t>
        <a:bodyPr/>
        <a:lstStyle/>
        <a:p>
          <a:endParaRPr lang="ru-RU"/>
        </a:p>
      </dgm:t>
    </dgm:pt>
    <dgm:pt modelId="{32F8C0C9-AA33-44D3-8AB6-1C85C19E86EB}" type="pres">
      <dgm:prSet presAssocID="{3EDC8DB4-B101-4C78-8F13-FC590A9A7728}" presName="space" presStyleCnt="0"/>
      <dgm:spPr/>
      <dgm:t>
        <a:bodyPr/>
        <a:lstStyle/>
        <a:p>
          <a:endParaRPr lang="ru-RU"/>
        </a:p>
      </dgm:t>
    </dgm:pt>
    <dgm:pt modelId="{5831C10E-D8AD-49EC-94ED-F4401B15EB01}" type="pres">
      <dgm:prSet presAssocID="{FA93A9A0-6D04-4EBB-A84E-59F115D0EA66}" presName="composite" presStyleCnt="0"/>
      <dgm:spPr/>
      <dgm:t>
        <a:bodyPr/>
        <a:lstStyle/>
        <a:p>
          <a:endParaRPr lang="ru-RU"/>
        </a:p>
      </dgm:t>
    </dgm:pt>
    <dgm:pt modelId="{432A54E9-DB27-4BCC-91D1-092CB8770939}" type="pres">
      <dgm:prSet presAssocID="{FA93A9A0-6D04-4EBB-A84E-59F115D0EA66}" presName="LShape" presStyleLbl="alignNode1" presStyleIdx="2" presStyleCnt="5"/>
      <dgm:spPr/>
      <dgm:t>
        <a:bodyPr/>
        <a:lstStyle/>
        <a:p>
          <a:endParaRPr lang="ru-RU"/>
        </a:p>
      </dgm:t>
    </dgm:pt>
    <dgm:pt modelId="{69418BE2-421B-4E97-ACFA-DD501AFFC4E8}" type="pres">
      <dgm:prSet presAssocID="{FA93A9A0-6D04-4EBB-A84E-59F115D0EA66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D9C379-663B-49E5-B995-B260A9A68D49}" type="pres">
      <dgm:prSet presAssocID="{FA93A9A0-6D04-4EBB-A84E-59F115D0EA66}" presName="Triangle" presStyleLbl="alignNode1" presStyleIdx="3" presStyleCnt="5"/>
      <dgm:spPr/>
      <dgm:t>
        <a:bodyPr/>
        <a:lstStyle/>
        <a:p>
          <a:endParaRPr lang="ru-RU"/>
        </a:p>
      </dgm:t>
    </dgm:pt>
    <dgm:pt modelId="{E72B8CCE-849E-4918-AAC6-D398F7D30DCD}" type="pres">
      <dgm:prSet presAssocID="{76D8ADAA-FD63-437B-9B21-197E80EF6DB5}" presName="sibTrans" presStyleCnt="0"/>
      <dgm:spPr/>
      <dgm:t>
        <a:bodyPr/>
        <a:lstStyle/>
        <a:p>
          <a:endParaRPr lang="ru-RU"/>
        </a:p>
      </dgm:t>
    </dgm:pt>
    <dgm:pt modelId="{81F9A957-A3A9-41F2-B283-4DBE59EB647B}" type="pres">
      <dgm:prSet presAssocID="{76D8ADAA-FD63-437B-9B21-197E80EF6DB5}" presName="space" presStyleCnt="0"/>
      <dgm:spPr/>
      <dgm:t>
        <a:bodyPr/>
        <a:lstStyle/>
        <a:p>
          <a:endParaRPr lang="ru-RU"/>
        </a:p>
      </dgm:t>
    </dgm:pt>
    <dgm:pt modelId="{47933987-B9F7-40F6-AEE9-7E4081DE7180}" type="pres">
      <dgm:prSet presAssocID="{B4DF19AC-755D-4CCD-AED3-A8E51633CA2B}" presName="composite" presStyleCnt="0"/>
      <dgm:spPr/>
      <dgm:t>
        <a:bodyPr/>
        <a:lstStyle/>
        <a:p>
          <a:endParaRPr lang="ru-RU"/>
        </a:p>
      </dgm:t>
    </dgm:pt>
    <dgm:pt modelId="{3BF0971A-4FAA-47A5-BDDF-1ABC33738BFC}" type="pres">
      <dgm:prSet presAssocID="{B4DF19AC-755D-4CCD-AED3-A8E51633CA2B}" presName="LShape" presStyleLbl="alignNode1" presStyleIdx="4" presStyleCnt="5"/>
      <dgm:spPr/>
      <dgm:t>
        <a:bodyPr/>
        <a:lstStyle/>
        <a:p>
          <a:endParaRPr lang="ru-RU"/>
        </a:p>
      </dgm:t>
    </dgm:pt>
    <dgm:pt modelId="{B3313BA4-694A-4748-BE23-9BA7CCA3F003}" type="pres">
      <dgm:prSet presAssocID="{B4DF19AC-755D-4CCD-AED3-A8E51633CA2B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D8D068E-035E-44A2-B9C4-63A2D70ADFBF}" srcId="{77405D21-9192-44E6-9605-87000EA486AC}" destId="{67377811-250C-40F1-9126-B37432BE9370}" srcOrd="0" destOrd="0" parTransId="{C4182A21-FCBE-46CC-98E1-2069CE194281}" sibTransId="{3EDC8DB4-B101-4C78-8F13-FC590A9A7728}"/>
    <dgm:cxn modelId="{E028B3C0-1B3E-4605-8582-8E261EEE6B4C}" srcId="{77405D21-9192-44E6-9605-87000EA486AC}" destId="{B4DF19AC-755D-4CCD-AED3-A8E51633CA2B}" srcOrd="2" destOrd="0" parTransId="{893D5519-B14B-46D7-AD94-032F26585603}" sibTransId="{BC42963E-0038-4730-9AFB-3B82B2650ED7}"/>
    <dgm:cxn modelId="{D5923858-5F38-427F-BC94-A40CFB1F0FDA}" type="presOf" srcId="{77405D21-9192-44E6-9605-87000EA486AC}" destId="{B5961C63-363A-44B4-BABE-39B7EA1592AE}" srcOrd="0" destOrd="0" presId="urn:microsoft.com/office/officeart/2009/3/layout/StepUpProcess"/>
    <dgm:cxn modelId="{8A5AA39A-D152-4C5C-8F39-E1A34703F287}" type="presOf" srcId="{FA93A9A0-6D04-4EBB-A84E-59F115D0EA66}" destId="{69418BE2-421B-4E97-ACFA-DD501AFFC4E8}" srcOrd="0" destOrd="0" presId="urn:microsoft.com/office/officeart/2009/3/layout/StepUpProcess"/>
    <dgm:cxn modelId="{3636F4B5-A5D1-40A3-BD6D-71F7E8E39136}" type="presOf" srcId="{67377811-250C-40F1-9126-B37432BE9370}" destId="{957F08FC-353A-4FAF-B1D9-3BFE49F3591E}" srcOrd="0" destOrd="0" presId="urn:microsoft.com/office/officeart/2009/3/layout/StepUpProcess"/>
    <dgm:cxn modelId="{ADB6C234-C5D0-437C-BAC7-71BDF0809D54}" srcId="{77405D21-9192-44E6-9605-87000EA486AC}" destId="{FA93A9A0-6D04-4EBB-A84E-59F115D0EA66}" srcOrd="1" destOrd="0" parTransId="{E7F9B2F9-DCF7-4C17-B0DD-517B14C96818}" sibTransId="{76D8ADAA-FD63-437B-9B21-197E80EF6DB5}"/>
    <dgm:cxn modelId="{D4FDF637-D487-47C9-AB78-6651AC14ADE2}" type="presOf" srcId="{B4DF19AC-755D-4CCD-AED3-A8E51633CA2B}" destId="{B3313BA4-694A-4748-BE23-9BA7CCA3F003}" srcOrd="0" destOrd="0" presId="urn:microsoft.com/office/officeart/2009/3/layout/StepUpProcess"/>
    <dgm:cxn modelId="{23A21F98-A520-4E7F-B85E-FB77A58AF93D}" type="presParOf" srcId="{B5961C63-363A-44B4-BABE-39B7EA1592AE}" destId="{B9F71EF9-8143-456F-9321-0040E4EDB9CA}" srcOrd="0" destOrd="0" presId="urn:microsoft.com/office/officeart/2009/3/layout/StepUpProcess"/>
    <dgm:cxn modelId="{B15B8F99-FB1A-4980-9759-36C04706368B}" type="presParOf" srcId="{B9F71EF9-8143-456F-9321-0040E4EDB9CA}" destId="{215B2A2E-FF8E-4BE6-817E-60BADB4D67FB}" srcOrd="0" destOrd="0" presId="urn:microsoft.com/office/officeart/2009/3/layout/StepUpProcess"/>
    <dgm:cxn modelId="{52D278D3-B136-4830-BDBB-E403E4600AA7}" type="presParOf" srcId="{B9F71EF9-8143-456F-9321-0040E4EDB9CA}" destId="{957F08FC-353A-4FAF-B1D9-3BFE49F3591E}" srcOrd="1" destOrd="0" presId="urn:microsoft.com/office/officeart/2009/3/layout/StepUpProcess"/>
    <dgm:cxn modelId="{038C7B4E-24D4-4392-9F23-DBBD2AA8ED19}" type="presParOf" srcId="{B9F71EF9-8143-456F-9321-0040E4EDB9CA}" destId="{9B6F6F01-037C-47DF-ACAE-158ED0E1FC8C}" srcOrd="2" destOrd="0" presId="urn:microsoft.com/office/officeart/2009/3/layout/StepUpProcess"/>
    <dgm:cxn modelId="{4C2022BB-516F-4301-A85F-2A15E8ADE603}" type="presParOf" srcId="{B5961C63-363A-44B4-BABE-39B7EA1592AE}" destId="{32938221-84DE-4D1B-841C-DBB2A27C76C3}" srcOrd="1" destOrd="0" presId="urn:microsoft.com/office/officeart/2009/3/layout/StepUpProcess"/>
    <dgm:cxn modelId="{A7F4EEE2-92FC-4029-9911-7DED2C563E56}" type="presParOf" srcId="{32938221-84DE-4D1B-841C-DBB2A27C76C3}" destId="{32F8C0C9-AA33-44D3-8AB6-1C85C19E86EB}" srcOrd="0" destOrd="0" presId="urn:microsoft.com/office/officeart/2009/3/layout/StepUpProcess"/>
    <dgm:cxn modelId="{E09ACA88-A6D3-4441-B05F-C788D5BFAD0D}" type="presParOf" srcId="{B5961C63-363A-44B4-BABE-39B7EA1592AE}" destId="{5831C10E-D8AD-49EC-94ED-F4401B15EB01}" srcOrd="2" destOrd="0" presId="urn:microsoft.com/office/officeart/2009/3/layout/StepUpProcess"/>
    <dgm:cxn modelId="{E38953D0-0229-4FF8-B134-A09DDBEFCB28}" type="presParOf" srcId="{5831C10E-D8AD-49EC-94ED-F4401B15EB01}" destId="{432A54E9-DB27-4BCC-91D1-092CB8770939}" srcOrd="0" destOrd="0" presId="urn:microsoft.com/office/officeart/2009/3/layout/StepUpProcess"/>
    <dgm:cxn modelId="{477C20BC-C646-4ED3-9B89-F349DA24259F}" type="presParOf" srcId="{5831C10E-D8AD-49EC-94ED-F4401B15EB01}" destId="{69418BE2-421B-4E97-ACFA-DD501AFFC4E8}" srcOrd="1" destOrd="0" presId="urn:microsoft.com/office/officeart/2009/3/layout/StepUpProcess"/>
    <dgm:cxn modelId="{E346381E-9707-4017-94FE-0EF31CCC9751}" type="presParOf" srcId="{5831C10E-D8AD-49EC-94ED-F4401B15EB01}" destId="{75D9C379-663B-49E5-B995-B260A9A68D49}" srcOrd="2" destOrd="0" presId="urn:microsoft.com/office/officeart/2009/3/layout/StepUpProcess"/>
    <dgm:cxn modelId="{63D7FAEB-D220-4EF1-B10B-4143A0D5B7B6}" type="presParOf" srcId="{B5961C63-363A-44B4-BABE-39B7EA1592AE}" destId="{E72B8CCE-849E-4918-AAC6-D398F7D30DCD}" srcOrd="3" destOrd="0" presId="urn:microsoft.com/office/officeart/2009/3/layout/StepUpProcess"/>
    <dgm:cxn modelId="{1CAD9066-4E1A-4C1E-B54C-DE740264E8F2}" type="presParOf" srcId="{E72B8CCE-849E-4918-AAC6-D398F7D30DCD}" destId="{81F9A957-A3A9-41F2-B283-4DBE59EB647B}" srcOrd="0" destOrd="0" presId="urn:microsoft.com/office/officeart/2009/3/layout/StepUpProcess"/>
    <dgm:cxn modelId="{10B8D505-C149-4038-B18C-8C9D87E44DDB}" type="presParOf" srcId="{B5961C63-363A-44B4-BABE-39B7EA1592AE}" destId="{47933987-B9F7-40F6-AEE9-7E4081DE7180}" srcOrd="4" destOrd="0" presId="urn:microsoft.com/office/officeart/2009/3/layout/StepUpProcess"/>
    <dgm:cxn modelId="{74856649-6260-4840-B91D-C26BCFFEF9CC}" type="presParOf" srcId="{47933987-B9F7-40F6-AEE9-7E4081DE7180}" destId="{3BF0971A-4FAA-47A5-BDDF-1ABC33738BFC}" srcOrd="0" destOrd="0" presId="urn:microsoft.com/office/officeart/2009/3/layout/StepUpProcess"/>
    <dgm:cxn modelId="{E8D88ADD-A7F2-4846-953A-7B19B34E5C7A}" type="presParOf" srcId="{47933987-B9F7-40F6-AEE9-7E4081DE7180}" destId="{B3313BA4-694A-4748-BE23-9BA7CCA3F003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5B2A2E-FF8E-4BE6-817E-60BADB4D67FB}">
      <dsp:nvSpPr>
        <dsp:cNvPr id="0" name=""/>
        <dsp:cNvSpPr/>
      </dsp:nvSpPr>
      <dsp:spPr>
        <a:xfrm rot="5400000">
          <a:off x="276634" y="285683"/>
          <a:ext cx="524150" cy="989003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7F08FC-353A-4FAF-B1D9-3BFE49F3591E}">
      <dsp:nvSpPr>
        <dsp:cNvPr id="0" name=""/>
        <dsp:cNvSpPr/>
      </dsp:nvSpPr>
      <dsp:spPr>
        <a:xfrm>
          <a:off x="166498" y="563594"/>
          <a:ext cx="1163445" cy="6902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0" i="1" kern="1200" dirty="0" smtClean="0"/>
            <a:t>Льготное</a:t>
          </a:r>
          <a:r>
            <a:rPr lang="ru-RU" sz="1000" b="0" i="1" kern="1200" baseline="0" dirty="0" smtClean="0"/>
            <a:t> 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0" i="1" kern="1200" baseline="0" dirty="0" smtClean="0"/>
            <a:t>налогообложение</a:t>
          </a:r>
          <a:endParaRPr lang="ru-RU" sz="1000" b="0" i="1" kern="1200" dirty="0"/>
        </a:p>
      </dsp:txBody>
      <dsp:txXfrm>
        <a:off x="166498" y="563594"/>
        <a:ext cx="1163445" cy="690206"/>
      </dsp:txXfrm>
    </dsp:sp>
    <dsp:sp modelId="{9B6F6F01-037C-47DF-ACAE-158ED0E1FC8C}">
      <dsp:nvSpPr>
        <dsp:cNvPr id="0" name=""/>
        <dsp:cNvSpPr/>
      </dsp:nvSpPr>
      <dsp:spPr>
        <a:xfrm>
          <a:off x="827978" y="279886"/>
          <a:ext cx="148566" cy="148566"/>
        </a:xfrm>
        <a:prstGeom prst="triangle">
          <a:avLst>
            <a:gd name="adj" fmla="val 100000"/>
          </a:avLst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2A54E9-DB27-4BCC-91D1-092CB8770939}">
      <dsp:nvSpPr>
        <dsp:cNvPr id="0" name=""/>
        <dsp:cNvSpPr/>
      </dsp:nvSpPr>
      <dsp:spPr>
        <a:xfrm rot="5400000">
          <a:off x="1428592" y="105569"/>
          <a:ext cx="524150" cy="872175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418BE2-421B-4E97-ACFA-DD501AFFC4E8}">
      <dsp:nvSpPr>
        <dsp:cNvPr id="0" name=""/>
        <dsp:cNvSpPr/>
      </dsp:nvSpPr>
      <dsp:spPr>
        <a:xfrm>
          <a:off x="1341098" y="366162"/>
          <a:ext cx="787404" cy="6902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900" i="1" kern="1200" dirty="0" smtClean="0"/>
            <a:t>Упрощенный визовый порядок : </a:t>
          </a:r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900" i="1" kern="1200" dirty="0" smtClean="0"/>
            <a:t>8 дней</a:t>
          </a:r>
          <a:endParaRPr lang="ru-RU" sz="900" kern="1200" dirty="0"/>
        </a:p>
      </dsp:txBody>
      <dsp:txXfrm>
        <a:off x="1341098" y="366162"/>
        <a:ext cx="787404" cy="690206"/>
      </dsp:txXfrm>
    </dsp:sp>
    <dsp:sp modelId="{75D9C379-663B-49E5-B995-B260A9A68D49}">
      <dsp:nvSpPr>
        <dsp:cNvPr id="0" name=""/>
        <dsp:cNvSpPr/>
      </dsp:nvSpPr>
      <dsp:spPr>
        <a:xfrm>
          <a:off x="1979936" y="41359"/>
          <a:ext cx="148566" cy="148566"/>
        </a:xfrm>
        <a:prstGeom prst="triangle">
          <a:avLst>
            <a:gd name="adj" fmla="val 100000"/>
          </a:avLst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F0971A-4FAA-47A5-BDDF-1ABC33738BFC}">
      <dsp:nvSpPr>
        <dsp:cNvPr id="0" name=""/>
        <dsp:cNvSpPr/>
      </dsp:nvSpPr>
      <dsp:spPr>
        <a:xfrm rot="5400000">
          <a:off x="2682052" y="-132957"/>
          <a:ext cx="524150" cy="872175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313BA4-694A-4748-BE23-9BA7CCA3F003}">
      <dsp:nvSpPr>
        <dsp:cNvPr id="0" name=""/>
        <dsp:cNvSpPr/>
      </dsp:nvSpPr>
      <dsp:spPr>
        <a:xfrm>
          <a:off x="2594558" y="127635"/>
          <a:ext cx="787404" cy="6902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i="1" kern="1200" dirty="0" smtClean="0"/>
            <a:t>Таможенные преференции</a:t>
          </a:r>
          <a:endParaRPr lang="ru-RU" sz="900" kern="1200" dirty="0"/>
        </a:p>
      </dsp:txBody>
      <dsp:txXfrm>
        <a:off x="2594558" y="127635"/>
        <a:ext cx="787404" cy="690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73" cy="495936"/>
          </a:xfrm>
          <a:prstGeom prst="rect">
            <a:avLst/>
          </a:prstGeom>
        </p:spPr>
        <p:txBody>
          <a:bodyPr vert="horz" lIns="91248" tIns="45624" rIns="91248" bIns="4562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1118" y="0"/>
            <a:ext cx="2944972" cy="495936"/>
          </a:xfrm>
          <a:prstGeom prst="rect">
            <a:avLst/>
          </a:prstGeom>
        </p:spPr>
        <p:txBody>
          <a:bodyPr vert="horz" lIns="91248" tIns="45624" rIns="91248" bIns="45624" rtlCol="0"/>
          <a:lstStyle>
            <a:lvl1pPr algn="r">
              <a:defRPr sz="1200"/>
            </a:lvl1pPr>
          </a:lstStyle>
          <a:p>
            <a:fld id="{81077572-51F1-484E-B245-1FBFB77E171F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119"/>
            <a:ext cx="2944973" cy="495935"/>
          </a:xfrm>
          <a:prstGeom prst="rect">
            <a:avLst/>
          </a:prstGeom>
        </p:spPr>
        <p:txBody>
          <a:bodyPr vert="horz" lIns="91248" tIns="45624" rIns="91248" bIns="4562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1118" y="9429119"/>
            <a:ext cx="2944972" cy="495935"/>
          </a:xfrm>
          <a:prstGeom prst="rect">
            <a:avLst/>
          </a:prstGeom>
        </p:spPr>
        <p:txBody>
          <a:bodyPr vert="horz" lIns="91248" tIns="45624" rIns="91248" bIns="45624" rtlCol="0" anchor="b"/>
          <a:lstStyle>
            <a:lvl1pPr algn="r">
              <a:defRPr sz="1200"/>
            </a:lvl1pPr>
          </a:lstStyle>
          <a:p>
            <a:fld id="{89F9B5AD-FA8D-47E8-8F1B-FE40AEE0AE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13633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659" cy="496332"/>
          </a:xfrm>
          <a:prstGeom prst="rect">
            <a:avLst/>
          </a:prstGeom>
        </p:spPr>
        <p:txBody>
          <a:bodyPr vert="horz" lIns="91713" tIns="45857" rIns="91713" bIns="4585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59" cy="496332"/>
          </a:xfrm>
          <a:prstGeom prst="rect">
            <a:avLst/>
          </a:prstGeom>
        </p:spPr>
        <p:txBody>
          <a:bodyPr vert="horz" lIns="91713" tIns="45857" rIns="91713" bIns="45857" rtlCol="0"/>
          <a:lstStyle>
            <a:lvl1pPr algn="r">
              <a:defRPr sz="1200"/>
            </a:lvl1pPr>
          </a:lstStyle>
          <a:p>
            <a:fld id="{64B1C7C4-A54C-4964-9D32-A0BECD498525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06425" y="742950"/>
            <a:ext cx="558482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13" tIns="45857" rIns="91713" bIns="4585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713" tIns="45857" rIns="91713" bIns="4585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587"/>
            <a:ext cx="2945659" cy="496332"/>
          </a:xfrm>
          <a:prstGeom prst="rect">
            <a:avLst/>
          </a:prstGeom>
        </p:spPr>
        <p:txBody>
          <a:bodyPr vert="horz" lIns="91713" tIns="45857" rIns="91713" bIns="4585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28587"/>
            <a:ext cx="2945659" cy="496332"/>
          </a:xfrm>
          <a:prstGeom prst="rect">
            <a:avLst/>
          </a:prstGeom>
        </p:spPr>
        <p:txBody>
          <a:bodyPr vert="horz" lIns="91713" tIns="45857" rIns="91713" bIns="45857" rtlCol="0" anchor="b"/>
          <a:lstStyle>
            <a:lvl1pPr algn="r">
              <a:defRPr sz="1200"/>
            </a:lvl1pPr>
          </a:lstStyle>
          <a:p>
            <a:fld id="{CBE589CC-973C-43AF-AC28-70E83F61CE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38908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509358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1pPr>
    <a:lvl2pPr marL="254679" algn="l" defTabSz="509358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2pPr>
    <a:lvl3pPr marL="509358" algn="l" defTabSz="509358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3pPr>
    <a:lvl4pPr marL="764033" algn="l" defTabSz="509358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4pPr>
    <a:lvl5pPr marL="1018714" algn="l" defTabSz="509358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5pPr>
    <a:lvl6pPr marL="1273394" algn="l" defTabSz="509358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6pPr>
    <a:lvl7pPr marL="1528072" algn="l" defTabSz="509358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7pPr>
    <a:lvl8pPr marL="1782751" algn="l" defTabSz="509358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8pPr>
    <a:lvl9pPr marL="2037428" algn="l" defTabSz="509358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06425" y="742950"/>
            <a:ext cx="558482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08013" y="744538"/>
            <a:ext cx="558165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7852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08013" y="744538"/>
            <a:ext cx="558165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7852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08013" y="744538"/>
            <a:ext cx="558165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2312C-CE3C-4D4F-8502-26548C6B849B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852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08013" y="744538"/>
            <a:ext cx="558165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2312C-CE3C-4D4F-8502-26548C6B849B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718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08013" y="744538"/>
            <a:ext cx="558165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2312C-CE3C-4D4F-8502-26548C6B849B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8521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08013" y="744538"/>
            <a:ext cx="558165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7852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tags" Target="../tags/tag54.xml"/><Relationship Id="rId13" Type="http://schemas.openxmlformats.org/officeDocument/2006/relationships/tags" Target="../tags/tag59.xml"/><Relationship Id="rId3" Type="http://schemas.openxmlformats.org/officeDocument/2006/relationships/tags" Target="../tags/tag49.xml"/><Relationship Id="rId7" Type="http://schemas.openxmlformats.org/officeDocument/2006/relationships/tags" Target="../tags/tag53.xml"/><Relationship Id="rId12" Type="http://schemas.openxmlformats.org/officeDocument/2006/relationships/tags" Target="../tags/tag58.xml"/><Relationship Id="rId17" Type="http://schemas.openxmlformats.org/officeDocument/2006/relationships/image" Target="../media/image1.emf"/><Relationship Id="rId2" Type="http://schemas.openxmlformats.org/officeDocument/2006/relationships/tags" Target="../tags/tag48.xml"/><Relationship Id="rId16" Type="http://schemas.openxmlformats.org/officeDocument/2006/relationships/oleObject" Target="../embeddings/oleObject11.bin"/><Relationship Id="rId1" Type="http://schemas.openxmlformats.org/officeDocument/2006/relationships/vmlDrawing" Target="../drawings/vmlDrawing11.vml"/><Relationship Id="rId6" Type="http://schemas.openxmlformats.org/officeDocument/2006/relationships/tags" Target="../tags/tag52.xml"/><Relationship Id="rId11" Type="http://schemas.openxmlformats.org/officeDocument/2006/relationships/tags" Target="../tags/tag57.xml"/><Relationship Id="rId5" Type="http://schemas.openxmlformats.org/officeDocument/2006/relationships/tags" Target="../tags/tag51.xml"/><Relationship Id="rId15" Type="http://schemas.openxmlformats.org/officeDocument/2006/relationships/slideMaster" Target="../slideMasters/slideMaster1.xml"/><Relationship Id="rId10" Type="http://schemas.openxmlformats.org/officeDocument/2006/relationships/tags" Target="../tags/tag56.xml"/><Relationship Id="rId4" Type="http://schemas.openxmlformats.org/officeDocument/2006/relationships/tags" Target="../tags/tag50.xml"/><Relationship Id="rId9" Type="http://schemas.openxmlformats.org/officeDocument/2006/relationships/tags" Target="../tags/tag55.xml"/><Relationship Id="rId14" Type="http://schemas.openxmlformats.org/officeDocument/2006/relationships/tags" Target="../tags/tag60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67.xml"/><Relationship Id="rId13" Type="http://schemas.openxmlformats.org/officeDocument/2006/relationships/tags" Target="../tags/tag72.xml"/><Relationship Id="rId18" Type="http://schemas.openxmlformats.org/officeDocument/2006/relationships/image" Target="../media/image3.emf"/><Relationship Id="rId3" Type="http://schemas.openxmlformats.org/officeDocument/2006/relationships/tags" Target="../tags/tag62.xml"/><Relationship Id="rId7" Type="http://schemas.openxmlformats.org/officeDocument/2006/relationships/tags" Target="../tags/tag66.xml"/><Relationship Id="rId12" Type="http://schemas.openxmlformats.org/officeDocument/2006/relationships/tags" Target="../tags/tag71.xml"/><Relationship Id="rId17" Type="http://schemas.openxmlformats.org/officeDocument/2006/relationships/oleObject" Target="../embeddings/oleObject12.bin"/><Relationship Id="rId2" Type="http://schemas.openxmlformats.org/officeDocument/2006/relationships/tags" Target="../tags/tag61.xml"/><Relationship Id="rId16" Type="http://schemas.openxmlformats.org/officeDocument/2006/relationships/slideMaster" Target="../slideMasters/slideMaster1.xml"/><Relationship Id="rId1" Type="http://schemas.openxmlformats.org/officeDocument/2006/relationships/vmlDrawing" Target="../drawings/vmlDrawing12.vml"/><Relationship Id="rId6" Type="http://schemas.openxmlformats.org/officeDocument/2006/relationships/tags" Target="../tags/tag65.xml"/><Relationship Id="rId11" Type="http://schemas.openxmlformats.org/officeDocument/2006/relationships/tags" Target="../tags/tag70.xml"/><Relationship Id="rId5" Type="http://schemas.openxmlformats.org/officeDocument/2006/relationships/tags" Target="../tags/tag64.xml"/><Relationship Id="rId15" Type="http://schemas.openxmlformats.org/officeDocument/2006/relationships/tags" Target="../tags/tag74.xml"/><Relationship Id="rId10" Type="http://schemas.openxmlformats.org/officeDocument/2006/relationships/tags" Target="../tags/tag69.xml"/><Relationship Id="rId4" Type="http://schemas.openxmlformats.org/officeDocument/2006/relationships/tags" Target="../tags/tag63.xml"/><Relationship Id="rId9" Type="http://schemas.openxmlformats.org/officeDocument/2006/relationships/tags" Target="../tags/tag68.xml"/><Relationship Id="rId14" Type="http://schemas.openxmlformats.org/officeDocument/2006/relationships/tags" Target="../tags/tag7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5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3.bin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8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6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9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7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0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.bin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87.xml"/><Relationship Id="rId13" Type="http://schemas.openxmlformats.org/officeDocument/2006/relationships/image" Target="../media/image1.emf"/><Relationship Id="rId3" Type="http://schemas.openxmlformats.org/officeDocument/2006/relationships/tags" Target="../tags/tag82.xml"/><Relationship Id="rId7" Type="http://schemas.openxmlformats.org/officeDocument/2006/relationships/tags" Target="../tags/tag86.xml"/><Relationship Id="rId12" Type="http://schemas.openxmlformats.org/officeDocument/2006/relationships/oleObject" Target="../embeddings/oleObject19.bin"/><Relationship Id="rId2" Type="http://schemas.openxmlformats.org/officeDocument/2006/relationships/tags" Target="../tags/tag81.xml"/><Relationship Id="rId1" Type="http://schemas.openxmlformats.org/officeDocument/2006/relationships/vmlDrawing" Target="../drawings/vmlDrawing19.vml"/><Relationship Id="rId6" Type="http://schemas.openxmlformats.org/officeDocument/2006/relationships/tags" Target="../tags/tag85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84.xml"/><Relationship Id="rId10" Type="http://schemas.openxmlformats.org/officeDocument/2006/relationships/tags" Target="../tags/tag89.xml"/><Relationship Id="rId4" Type="http://schemas.openxmlformats.org/officeDocument/2006/relationships/tags" Target="../tags/tag83.xml"/><Relationship Id="rId9" Type="http://schemas.openxmlformats.org/officeDocument/2006/relationships/tags" Target="../tags/tag88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96.xml"/><Relationship Id="rId13" Type="http://schemas.openxmlformats.org/officeDocument/2006/relationships/image" Target="../media/image1.emf"/><Relationship Id="rId3" Type="http://schemas.openxmlformats.org/officeDocument/2006/relationships/tags" Target="../tags/tag91.xml"/><Relationship Id="rId7" Type="http://schemas.openxmlformats.org/officeDocument/2006/relationships/tags" Target="../tags/tag95.xml"/><Relationship Id="rId12" Type="http://schemas.openxmlformats.org/officeDocument/2006/relationships/oleObject" Target="../embeddings/oleObject20.bin"/><Relationship Id="rId2" Type="http://schemas.openxmlformats.org/officeDocument/2006/relationships/tags" Target="../tags/tag90.xml"/><Relationship Id="rId1" Type="http://schemas.openxmlformats.org/officeDocument/2006/relationships/vmlDrawing" Target="../drawings/vmlDrawing20.vml"/><Relationship Id="rId6" Type="http://schemas.openxmlformats.org/officeDocument/2006/relationships/tags" Target="../tags/tag94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93.xml"/><Relationship Id="rId10" Type="http://schemas.openxmlformats.org/officeDocument/2006/relationships/tags" Target="../tags/tag98.xml"/><Relationship Id="rId4" Type="http://schemas.openxmlformats.org/officeDocument/2006/relationships/tags" Target="../tags/tag92.xml"/><Relationship Id="rId9" Type="http://schemas.openxmlformats.org/officeDocument/2006/relationships/tags" Target="../tags/tag97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105.xml"/><Relationship Id="rId13" Type="http://schemas.openxmlformats.org/officeDocument/2006/relationships/slideMaster" Target="../slideMasters/slideMaster2.xml"/><Relationship Id="rId3" Type="http://schemas.openxmlformats.org/officeDocument/2006/relationships/tags" Target="../tags/tag100.xml"/><Relationship Id="rId7" Type="http://schemas.openxmlformats.org/officeDocument/2006/relationships/tags" Target="../tags/tag104.xml"/><Relationship Id="rId12" Type="http://schemas.openxmlformats.org/officeDocument/2006/relationships/tags" Target="../tags/tag109.xml"/><Relationship Id="rId2" Type="http://schemas.openxmlformats.org/officeDocument/2006/relationships/tags" Target="../tags/tag99.xml"/><Relationship Id="rId1" Type="http://schemas.openxmlformats.org/officeDocument/2006/relationships/vmlDrawing" Target="../drawings/vmlDrawing21.vml"/><Relationship Id="rId6" Type="http://schemas.openxmlformats.org/officeDocument/2006/relationships/tags" Target="../tags/tag103.xml"/><Relationship Id="rId11" Type="http://schemas.openxmlformats.org/officeDocument/2006/relationships/tags" Target="../tags/tag108.xml"/><Relationship Id="rId5" Type="http://schemas.openxmlformats.org/officeDocument/2006/relationships/tags" Target="../tags/tag102.xml"/><Relationship Id="rId15" Type="http://schemas.openxmlformats.org/officeDocument/2006/relationships/image" Target="../media/image1.emf"/><Relationship Id="rId10" Type="http://schemas.openxmlformats.org/officeDocument/2006/relationships/tags" Target="../tags/tag107.xml"/><Relationship Id="rId4" Type="http://schemas.openxmlformats.org/officeDocument/2006/relationships/tags" Target="../tags/tag101.xml"/><Relationship Id="rId9" Type="http://schemas.openxmlformats.org/officeDocument/2006/relationships/tags" Target="../tags/tag106.xml"/><Relationship Id="rId14" Type="http://schemas.openxmlformats.org/officeDocument/2006/relationships/oleObject" Target="../embeddings/oleObject21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10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.bin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slideMaster" Target="../slideMasters/slideMaster2.xm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tags" Target="../tags/tag121.xml"/><Relationship Id="rId2" Type="http://schemas.openxmlformats.org/officeDocument/2006/relationships/tags" Target="../tags/tag111.xml"/><Relationship Id="rId1" Type="http://schemas.openxmlformats.org/officeDocument/2006/relationships/vmlDrawing" Target="../drawings/vmlDrawing23.vml"/><Relationship Id="rId6" Type="http://schemas.openxmlformats.org/officeDocument/2006/relationships/tags" Target="../tags/tag115.xml"/><Relationship Id="rId11" Type="http://schemas.openxmlformats.org/officeDocument/2006/relationships/tags" Target="../tags/tag120.xml"/><Relationship Id="rId5" Type="http://schemas.openxmlformats.org/officeDocument/2006/relationships/tags" Target="../tags/tag114.xml"/><Relationship Id="rId15" Type="http://schemas.openxmlformats.org/officeDocument/2006/relationships/image" Target="../media/image1.emf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oleObject" Target="../embeddings/oleObject23.bin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128.xml"/><Relationship Id="rId13" Type="http://schemas.openxmlformats.org/officeDocument/2006/relationships/tags" Target="../tags/tag133.xml"/><Relationship Id="rId3" Type="http://schemas.openxmlformats.org/officeDocument/2006/relationships/tags" Target="../tags/tag123.xml"/><Relationship Id="rId7" Type="http://schemas.openxmlformats.org/officeDocument/2006/relationships/tags" Target="../tags/tag127.xml"/><Relationship Id="rId12" Type="http://schemas.openxmlformats.org/officeDocument/2006/relationships/tags" Target="../tags/tag132.xml"/><Relationship Id="rId17" Type="http://schemas.openxmlformats.org/officeDocument/2006/relationships/image" Target="../media/image1.emf"/><Relationship Id="rId2" Type="http://schemas.openxmlformats.org/officeDocument/2006/relationships/tags" Target="../tags/tag122.xml"/><Relationship Id="rId16" Type="http://schemas.openxmlformats.org/officeDocument/2006/relationships/oleObject" Target="../embeddings/oleObject24.bin"/><Relationship Id="rId1" Type="http://schemas.openxmlformats.org/officeDocument/2006/relationships/vmlDrawing" Target="../drawings/vmlDrawing24.vml"/><Relationship Id="rId6" Type="http://schemas.openxmlformats.org/officeDocument/2006/relationships/tags" Target="../tags/tag126.xml"/><Relationship Id="rId11" Type="http://schemas.openxmlformats.org/officeDocument/2006/relationships/tags" Target="../tags/tag131.xml"/><Relationship Id="rId5" Type="http://schemas.openxmlformats.org/officeDocument/2006/relationships/tags" Target="../tags/tag125.xml"/><Relationship Id="rId15" Type="http://schemas.openxmlformats.org/officeDocument/2006/relationships/slideMaster" Target="../slideMasters/slideMaster2.xml"/><Relationship Id="rId10" Type="http://schemas.openxmlformats.org/officeDocument/2006/relationships/tags" Target="../tags/tag130.xml"/><Relationship Id="rId4" Type="http://schemas.openxmlformats.org/officeDocument/2006/relationships/tags" Target="../tags/tag124.xml"/><Relationship Id="rId9" Type="http://schemas.openxmlformats.org/officeDocument/2006/relationships/tags" Target="../tags/tag129.xml"/><Relationship Id="rId14" Type="http://schemas.openxmlformats.org/officeDocument/2006/relationships/tags" Target="../tags/tag134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tags" Target="../tags/tag141.xml"/><Relationship Id="rId13" Type="http://schemas.openxmlformats.org/officeDocument/2006/relationships/tags" Target="../tags/tag146.xml"/><Relationship Id="rId18" Type="http://schemas.openxmlformats.org/officeDocument/2006/relationships/image" Target="../media/image3.emf"/><Relationship Id="rId3" Type="http://schemas.openxmlformats.org/officeDocument/2006/relationships/tags" Target="../tags/tag136.xml"/><Relationship Id="rId7" Type="http://schemas.openxmlformats.org/officeDocument/2006/relationships/tags" Target="../tags/tag140.xml"/><Relationship Id="rId12" Type="http://schemas.openxmlformats.org/officeDocument/2006/relationships/tags" Target="../tags/tag145.xml"/><Relationship Id="rId17" Type="http://schemas.openxmlformats.org/officeDocument/2006/relationships/oleObject" Target="../embeddings/oleObject25.bin"/><Relationship Id="rId2" Type="http://schemas.openxmlformats.org/officeDocument/2006/relationships/tags" Target="../tags/tag135.xml"/><Relationship Id="rId16" Type="http://schemas.openxmlformats.org/officeDocument/2006/relationships/slideMaster" Target="../slideMasters/slideMaster2.xml"/><Relationship Id="rId1" Type="http://schemas.openxmlformats.org/officeDocument/2006/relationships/vmlDrawing" Target="../drawings/vmlDrawing25.vml"/><Relationship Id="rId6" Type="http://schemas.openxmlformats.org/officeDocument/2006/relationships/tags" Target="../tags/tag139.xml"/><Relationship Id="rId11" Type="http://schemas.openxmlformats.org/officeDocument/2006/relationships/tags" Target="../tags/tag144.xml"/><Relationship Id="rId5" Type="http://schemas.openxmlformats.org/officeDocument/2006/relationships/tags" Target="../tags/tag138.xml"/><Relationship Id="rId15" Type="http://schemas.openxmlformats.org/officeDocument/2006/relationships/tags" Target="../tags/tag148.xml"/><Relationship Id="rId10" Type="http://schemas.openxmlformats.org/officeDocument/2006/relationships/tags" Target="../tags/tag143.xml"/><Relationship Id="rId4" Type="http://schemas.openxmlformats.org/officeDocument/2006/relationships/tags" Target="../tags/tag137.xml"/><Relationship Id="rId9" Type="http://schemas.openxmlformats.org/officeDocument/2006/relationships/tags" Target="../tags/tag142.xml"/><Relationship Id="rId14" Type="http://schemas.openxmlformats.org/officeDocument/2006/relationships/tags" Target="../tags/tag147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49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26.bin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51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8.bin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52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9.bin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53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30.bin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54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1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4.bin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tags" Target="../tags/tag161.xml"/><Relationship Id="rId13" Type="http://schemas.openxmlformats.org/officeDocument/2006/relationships/image" Target="../media/image1.emf"/><Relationship Id="rId3" Type="http://schemas.openxmlformats.org/officeDocument/2006/relationships/tags" Target="../tags/tag156.xml"/><Relationship Id="rId7" Type="http://schemas.openxmlformats.org/officeDocument/2006/relationships/tags" Target="../tags/tag160.xml"/><Relationship Id="rId12" Type="http://schemas.openxmlformats.org/officeDocument/2006/relationships/oleObject" Target="../embeddings/oleObject32.bin"/><Relationship Id="rId2" Type="http://schemas.openxmlformats.org/officeDocument/2006/relationships/tags" Target="../tags/tag155.xml"/><Relationship Id="rId1" Type="http://schemas.openxmlformats.org/officeDocument/2006/relationships/vmlDrawing" Target="../drawings/vmlDrawing32.vml"/><Relationship Id="rId6" Type="http://schemas.openxmlformats.org/officeDocument/2006/relationships/tags" Target="../tags/tag159.xml"/><Relationship Id="rId11" Type="http://schemas.openxmlformats.org/officeDocument/2006/relationships/slideMaster" Target="../slideMasters/slideMaster3.xml"/><Relationship Id="rId5" Type="http://schemas.openxmlformats.org/officeDocument/2006/relationships/tags" Target="../tags/tag158.xml"/><Relationship Id="rId10" Type="http://schemas.openxmlformats.org/officeDocument/2006/relationships/tags" Target="../tags/tag163.xml"/><Relationship Id="rId4" Type="http://schemas.openxmlformats.org/officeDocument/2006/relationships/tags" Target="../tags/tag157.xml"/><Relationship Id="rId9" Type="http://schemas.openxmlformats.org/officeDocument/2006/relationships/tags" Target="../tags/tag162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tags" Target="../tags/tag170.xml"/><Relationship Id="rId13" Type="http://schemas.openxmlformats.org/officeDocument/2006/relationships/image" Target="../media/image1.emf"/><Relationship Id="rId3" Type="http://schemas.openxmlformats.org/officeDocument/2006/relationships/tags" Target="../tags/tag165.xml"/><Relationship Id="rId7" Type="http://schemas.openxmlformats.org/officeDocument/2006/relationships/tags" Target="../tags/tag169.xml"/><Relationship Id="rId12" Type="http://schemas.openxmlformats.org/officeDocument/2006/relationships/oleObject" Target="../embeddings/oleObject33.bin"/><Relationship Id="rId2" Type="http://schemas.openxmlformats.org/officeDocument/2006/relationships/tags" Target="../tags/tag164.xml"/><Relationship Id="rId1" Type="http://schemas.openxmlformats.org/officeDocument/2006/relationships/vmlDrawing" Target="../drawings/vmlDrawing33.vml"/><Relationship Id="rId6" Type="http://schemas.openxmlformats.org/officeDocument/2006/relationships/tags" Target="../tags/tag168.xml"/><Relationship Id="rId11" Type="http://schemas.openxmlformats.org/officeDocument/2006/relationships/slideMaster" Target="../slideMasters/slideMaster3.xml"/><Relationship Id="rId5" Type="http://schemas.openxmlformats.org/officeDocument/2006/relationships/tags" Target="../tags/tag167.xml"/><Relationship Id="rId10" Type="http://schemas.openxmlformats.org/officeDocument/2006/relationships/tags" Target="../tags/tag172.xml"/><Relationship Id="rId4" Type="http://schemas.openxmlformats.org/officeDocument/2006/relationships/tags" Target="../tags/tag166.xml"/><Relationship Id="rId9" Type="http://schemas.openxmlformats.org/officeDocument/2006/relationships/tags" Target="../tags/tag171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tags" Target="../tags/tag179.xml"/><Relationship Id="rId13" Type="http://schemas.openxmlformats.org/officeDocument/2006/relationships/slideMaster" Target="../slideMasters/slideMaster3.xml"/><Relationship Id="rId3" Type="http://schemas.openxmlformats.org/officeDocument/2006/relationships/tags" Target="../tags/tag174.xml"/><Relationship Id="rId7" Type="http://schemas.openxmlformats.org/officeDocument/2006/relationships/tags" Target="../tags/tag178.xml"/><Relationship Id="rId12" Type="http://schemas.openxmlformats.org/officeDocument/2006/relationships/tags" Target="../tags/tag183.xml"/><Relationship Id="rId2" Type="http://schemas.openxmlformats.org/officeDocument/2006/relationships/tags" Target="../tags/tag173.xml"/><Relationship Id="rId1" Type="http://schemas.openxmlformats.org/officeDocument/2006/relationships/vmlDrawing" Target="../drawings/vmlDrawing34.vml"/><Relationship Id="rId6" Type="http://schemas.openxmlformats.org/officeDocument/2006/relationships/tags" Target="../tags/tag177.xml"/><Relationship Id="rId11" Type="http://schemas.openxmlformats.org/officeDocument/2006/relationships/tags" Target="../tags/tag182.xml"/><Relationship Id="rId5" Type="http://schemas.openxmlformats.org/officeDocument/2006/relationships/tags" Target="../tags/tag176.xml"/><Relationship Id="rId15" Type="http://schemas.openxmlformats.org/officeDocument/2006/relationships/image" Target="../media/image1.emf"/><Relationship Id="rId10" Type="http://schemas.openxmlformats.org/officeDocument/2006/relationships/tags" Target="../tags/tag181.xml"/><Relationship Id="rId4" Type="http://schemas.openxmlformats.org/officeDocument/2006/relationships/tags" Target="../tags/tag175.xml"/><Relationship Id="rId9" Type="http://schemas.openxmlformats.org/officeDocument/2006/relationships/tags" Target="../tags/tag180.xml"/><Relationship Id="rId14" Type="http://schemas.openxmlformats.org/officeDocument/2006/relationships/oleObject" Target="../embeddings/oleObject34.bin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84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5.bin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tags" Target="../tags/tag191.xml"/><Relationship Id="rId13" Type="http://schemas.openxmlformats.org/officeDocument/2006/relationships/slideMaster" Target="../slideMasters/slideMaster3.xml"/><Relationship Id="rId3" Type="http://schemas.openxmlformats.org/officeDocument/2006/relationships/tags" Target="../tags/tag186.xml"/><Relationship Id="rId7" Type="http://schemas.openxmlformats.org/officeDocument/2006/relationships/tags" Target="../tags/tag190.xml"/><Relationship Id="rId12" Type="http://schemas.openxmlformats.org/officeDocument/2006/relationships/tags" Target="../tags/tag195.xml"/><Relationship Id="rId2" Type="http://schemas.openxmlformats.org/officeDocument/2006/relationships/tags" Target="../tags/tag185.xml"/><Relationship Id="rId1" Type="http://schemas.openxmlformats.org/officeDocument/2006/relationships/vmlDrawing" Target="../drawings/vmlDrawing36.vml"/><Relationship Id="rId6" Type="http://schemas.openxmlformats.org/officeDocument/2006/relationships/tags" Target="../tags/tag189.xml"/><Relationship Id="rId11" Type="http://schemas.openxmlformats.org/officeDocument/2006/relationships/tags" Target="../tags/tag194.xml"/><Relationship Id="rId5" Type="http://schemas.openxmlformats.org/officeDocument/2006/relationships/tags" Target="../tags/tag188.xml"/><Relationship Id="rId15" Type="http://schemas.openxmlformats.org/officeDocument/2006/relationships/image" Target="../media/image1.emf"/><Relationship Id="rId10" Type="http://schemas.openxmlformats.org/officeDocument/2006/relationships/tags" Target="../tags/tag193.xml"/><Relationship Id="rId4" Type="http://schemas.openxmlformats.org/officeDocument/2006/relationships/tags" Target="../tags/tag187.xml"/><Relationship Id="rId9" Type="http://schemas.openxmlformats.org/officeDocument/2006/relationships/tags" Target="../tags/tag192.xml"/><Relationship Id="rId14" Type="http://schemas.openxmlformats.org/officeDocument/2006/relationships/oleObject" Target="../embeddings/oleObject36.bin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tags" Target="../tags/tag202.xml"/><Relationship Id="rId13" Type="http://schemas.openxmlformats.org/officeDocument/2006/relationships/tags" Target="../tags/tag207.xml"/><Relationship Id="rId3" Type="http://schemas.openxmlformats.org/officeDocument/2006/relationships/tags" Target="../tags/tag197.xml"/><Relationship Id="rId7" Type="http://schemas.openxmlformats.org/officeDocument/2006/relationships/tags" Target="../tags/tag201.xml"/><Relationship Id="rId12" Type="http://schemas.openxmlformats.org/officeDocument/2006/relationships/tags" Target="../tags/tag206.xml"/><Relationship Id="rId17" Type="http://schemas.openxmlformats.org/officeDocument/2006/relationships/image" Target="../media/image1.emf"/><Relationship Id="rId2" Type="http://schemas.openxmlformats.org/officeDocument/2006/relationships/tags" Target="../tags/tag196.xml"/><Relationship Id="rId16" Type="http://schemas.openxmlformats.org/officeDocument/2006/relationships/oleObject" Target="../embeddings/oleObject37.bin"/><Relationship Id="rId1" Type="http://schemas.openxmlformats.org/officeDocument/2006/relationships/vmlDrawing" Target="../drawings/vmlDrawing37.vml"/><Relationship Id="rId6" Type="http://schemas.openxmlformats.org/officeDocument/2006/relationships/tags" Target="../tags/tag200.xml"/><Relationship Id="rId11" Type="http://schemas.openxmlformats.org/officeDocument/2006/relationships/tags" Target="../tags/tag205.xml"/><Relationship Id="rId5" Type="http://schemas.openxmlformats.org/officeDocument/2006/relationships/tags" Target="../tags/tag199.xml"/><Relationship Id="rId15" Type="http://schemas.openxmlformats.org/officeDocument/2006/relationships/slideMaster" Target="../slideMasters/slideMaster3.xml"/><Relationship Id="rId10" Type="http://schemas.openxmlformats.org/officeDocument/2006/relationships/tags" Target="../tags/tag204.xml"/><Relationship Id="rId4" Type="http://schemas.openxmlformats.org/officeDocument/2006/relationships/tags" Target="../tags/tag198.xml"/><Relationship Id="rId9" Type="http://schemas.openxmlformats.org/officeDocument/2006/relationships/tags" Target="../tags/tag203.xml"/><Relationship Id="rId14" Type="http://schemas.openxmlformats.org/officeDocument/2006/relationships/tags" Target="../tags/tag208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tags" Target="../tags/tag215.xml"/><Relationship Id="rId13" Type="http://schemas.openxmlformats.org/officeDocument/2006/relationships/tags" Target="../tags/tag220.xml"/><Relationship Id="rId18" Type="http://schemas.openxmlformats.org/officeDocument/2006/relationships/image" Target="../media/image3.emf"/><Relationship Id="rId3" Type="http://schemas.openxmlformats.org/officeDocument/2006/relationships/tags" Target="../tags/tag210.xml"/><Relationship Id="rId7" Type="http://schemas.openxmlformats.org/officeDocument/2006/relationships/tags" Target="../tags/tag214.xml"/><Relationship Id="rId12" Type="http://schemas.openxmlformats.org/officeDocument/2006/relationships/tags" Target="../tags/tag219.xml"/><Relationship Id="rId17" Type="http://schemas.openxmlformats.org/officeDocument/2006/relationships/oleObject" Target="../embeddings/oleObject38.bin"/><Relationship Id="rId2" Type="http://schemas.openxmlformats.org/officeDocument/2006/relationships/tags" Target="../tags/tag209.xml"/><Relationship Id="rId16" Type="http://schemas.openxmlformats.org/officeDocument/2006/relationships/slideMaster" Target="../slideMasters/slideMaster3.xml"/><Relationship Id="rId1" Type="http://schemas.openxmlformats.org/officeDocument/2006/relationships/vmlDrawing" Target="../drawings/vmlDrawing38.vml"/><Relationship Id="rId6" Type="http://schemas.openxmlformats.org/officeDocument/2006/relationships/tags" Target="../tags/tag213.xml"/><Relationship Id="rId11" Type="http://schemas.openxmlformats.org/officeDocument/2006/relationships/tags" Target="../tags/tag218.xml"/><Relationship Id="rId5" Type="http://schemas.openxmlformats.org/officeDocument/2006/relationships/tags" Target="../tags/tag212.xml"/><Relationship Id="rId15" Type="http://schemas.openxmlformats.org/officeDocument/2006/relationships/tags" Target="../tags/tag222.xml"/><Relationship Id="rId10" Type="http://schemas.openxmlformats.org/officeDocument/2006/relationships/tags" Target="../tags/tag217.xml"/><Relationship Id="rId4" Type="http://schemas.openxmlformats.org/officeDocument/2006/relationships/tags" Target="../tags/tag211.xml"/><Relationship Id="rId9" Type="http://schemas.openxmlformats.org/officeDocument/2006/relationships/tags" Target="../tags/tag216.xml"/><Relationship Id="rId14" Type="http://schemas.openxmlformats.org/officeDocument/2006/relationships/tags" Target="../tags/tag22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23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39.bin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image" Target="../media/image1.emf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12" Type="http://schemas.openxmlformats.org/officeDocument/2006/relationships/oleObject" Target="../embeddings/oleObject6.bin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tags" Target="../tags/tag11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0.xml"/><Relationship Id="rId10" Type="http://schemas.openxmlformats.org/officeDocument/2006/relationships/tags" Target="../tags/tag15.xml"/><Relationship Id="rId4" Type="http://schemas.openxmlformats.org/officeDocument/2006/relationships/tags" Target="../tags/tag9.xml"/><Relationship Id="rId9" Type="http://schemas.openxmlformats.org/officeDocument/2006/relationships/tags" Target="../tags/tag14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13" Type="http://schemas.openxmlformats.org/officeDocument/2006/relationships/image" Target="../media/image1.emf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12" Type="http://schemas.openxmlformats.org/officeDocument/2006/relationships/oleObject" Target="../embeddings/oleObject7.bin"/><Relationship Id="rId2" Type="http://schemas.openxmlformats.org/officeDocument/2006/relationships/tags" Target="../tags/tag16.xml"/><Relationship Id="rId1" Type="http://schemas.openxmlformats.org/officeDocument/2006/relationships/vmlDrawing" Target="../drawings/vmlDrawing7.vml"/><Relationship Id="rId6" Type="http://schemas.openxmlformats.org/officeDocument/2006/relationships/tags" Target="../tags/tag20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9.xml"/><Relationship Id="rId10" Type="http://schemas.openxmlformats.org/officeDocument/2006/relationships/tags" Target="../tags/tag24.xml"/><Relationship Id="rId4" Type="http://schemas.openxmlformats.org/officeDocument/2006/relationships/tags" Target="../tags/tag18.xml"/><Relationship Id="rId9" Type="http://schemas.openxmlformats.org/officeDocument/2006/relationships/tags" Target="../tags/tag23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12" Type="http://schemas.openxmlformats.org/officeDocument/2006/relationships/tags" Target="../tags/tag35.xml"/><Relationship Id="rId2" Type="http://schemas.openxmlformats.org/officeDocument/2006/relationships/tags" Target="../tags/tag25.xml"/><Relationship Id="rId1" Type="http://schemas.openxmlformats.org/officeDocument/2006/relationships/vmlDrawing" Target="../drawings/vmlDrawing8.vml"/><Relationship Id="rId6" Type="http://schemas.openxmlformats.org/officeDocument/2006/relationships/tags" Target="../tags/tag29.xml"/><Relationship Id="rId11" Type="http://schemas.openxmlformats.org/officeDocument/2006/relationships/tags" Target="../tags/tag34.xml"/><Relationship Id="rId5" Type="http://schemas.openxmlformats.org/officeDocument/2006/relationships/tags" Target="../tags/tag28.xml"/><Relationship Id="rId15" Type="http://schemas.openxmlformats.org/officeDocument/2006/relationships/image" Target="../media/image1.emf"/><Relationship Id="rId10" Type="http://schemas.openxmlformats.org/officeDocument/2006/relationships/tags" Target="../tags/tag33.xml"/><Relationship Id="rId4" Type="http://schemas.openxmlformats.org/officeDocument/2006/relationships/tags" Target="../tags/tag27.xml"/><Relationship Id="rId9" Type="http://schemas.openxmlformats.org/officeDocument/2006/relationships/tags" Target="../tags/tag32.xml"/><Relationship Id="rId14" Type="http://schemas.openxmlformats.org/officeDocument/2006/relationships/oleObject" Target="../embeddings/oleObject8.bin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6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tags" Target="../tags/tag47.xml"/><Relationship Id="rId2" Type="http://schemas.openxmlformats.org/officeDocument/2006/relationships/tags" Target="../tags/tag37.xml"/><Relationship Id="rId1" Type="http://schemas.openxmlformats.org/officeDocument/2006/relationships/vmlDrawing" Target="../drawings/vmlDrawing10.v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1.emf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oleObject" Target="../embeddings/oleObject10.bin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12287025"/>
              </p:ext>
            </p:extLst>
          </p:nvPr>
        </p:nvGraphicFramePr>
        <p:xfrm>
          <a:off x="0" y="0"/>
          <a:ext cx="93762" cy="83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07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3762" cy="833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4"/>
          <p:cNvSpPr>
            <a:spLocks noChangeArrowheads="1"/>
          </p:cNvSpPr>
          <p:nvPr userDrawn="1"/>
        </p:nvSpPr>
        <p:spPr bwMode="auto">
          <a:xfrm>
            <a:off x="1573328" y="1134352"/>
            <a:ext cx="3827353" cy="1322665"/>
          </a:xfrm>
          <a:prstGeom prst="rect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" y="1134000"/>
            <a:ext cx="1488375" cy="132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786050" y="1322999"/>
            <a:ext cx="3402000" cy="567000"/>
          </a:xfrm>
          <a:prstGeom prst="rect">
            <a:avLst/>
          </a:prstGeom>
        </p:spPr>
        <p:txBody>
          <a:bodyPr/>
          <a:lstStyle>
            <a:lvl1pPr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786050" y="2154600"/>
            <a:ext cx="2126250" cy="1134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buNone/>
              <a:defRPr sz="800">
                <a:solidFill>
                  <a:schemeClr val="bg1"/>
                </a:solidFill>
              </a:defRPr>
            </a:lvl1pPr>
            <a:lvl2pPr marL="254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09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4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18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73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2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82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37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Содержание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146191" y="2154600"/>
            <a:ext cx="1063125" cy="113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1" hasCustomPrompt="1"/>
          </p:nvPr>
        </p:nvSpPr>
        <p:spPr>
          <a:xfrm>
            <a:off x="4124925" y="2835000"/>
            <a:ext cx="1063258" cy="113348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Метка</a:t>
            </a:r>
            <a:endParaRPr lang="ru-RU" dirty="0"/>
          </a:p>
        </p:txBody>
      </p:sp>
      <p:grpSp>
        <p:nvGrpSpPr>
          <p:cNvPr id="5" name="Group 7"/>
          <p:cNvGrpSpPr>
            <a:grpSpLocks/>
          </p:cNvGrpSpPr>
          <p:nvPr userDrawn="1"/>
        </p:nvGrpSpPr>
        <p:grpSpPr bwMode="auto">
          <a:xfrm>
            <a:off x="0" y="378009"/>
            <a:ext cx="1063258" cy="377547"/>
            <a:chOff x="201" y="819"/>
            <a:chExt cx="1094" cy="413"/>
          </a:xfrm>
        </p:grpSpPr>
        <p:sp>
          <p:nvSpPr>
            <p:cNvPr id="22" name="Freeform 8"/>
            <p:cNvSpPr>
              <a:spLocks noChangeAspect="1"/>
            </p:cNvSpPr>
            <p:nvPr userDrawn="1"/>
          </p:nvSpPr>
          <p:spPr bwMode="auto">
            <a:xfrm>
              <a:off x="201" y="819"/>
              <a:ext cx="1094" cy="207"/>
            </a:xfrm>
            <a:custGeom>
              <a:avLst/>
              <a:gdLst>
                <a:gd name="T0" fmla="*/ 1094 w 1094"/>
                <a:gd name="T1" fmla="*/ 207 h 207"/>
                <a:gd name="T2" fmla="*/ 999 w 1094"/>
                <a:gd name="T3" fmla="*/ 0 h 207"/>
                <a:gd name="T4" fmla="*/ 0 w 1094"/>
                <a:gd name="T5" fmla="*/ 0 h 207"/>
                <a:gd name="T6" fmla="*/ 0 w 1094"/>
                <a:gd name="T7" fmla="*/ 207 h 207"/>
                <a:gd name="T8" fmla="*/ 1094 w 1094"/>
                <a:gd name="T9" fmla="*/ 207 h 2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94" h="207">
                  <a:moveTo>
                    <a:pt x="1094" y="207"/>
                  </a:moveTo>
                  <a:lnTo>
                    <a:pt x="999" y="0"/>
                  </a:lnTo>
                  <a:lnTo>
                    <a:pt x="0" y="0"/>
                  </a:lnTo>
                  <a:lnTo>
                    <a:pt x="0" y="207"/>
                  </a:lnTo>
                  <a:lnTo>
                    <a:pt x="1094" y="207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3" name="Freeform 9"/>
            <p:cNvSpPr>
              <a:spLocks noChangeAspect="1"/>
            </p:cNvSpPr>
            <p:nvPr userDrawn="1"/>
          </p:nvSpPr>
          <p:spPr bwMode="auto">
            <a:xfrm>
              <a:off x="201" y="1026"/>
              <a:ext cx="1094" cy="206"/>
            </a:xfrm>
            <a:custGeom>
              <a:avLst/>
              <a:gdLst>
                <a:gd name="T0" fmla="*/ 1094 w 1094"/>
                <a:gd name="T1" fmla="*/ 0 h 206"/>
                <a:gd name="T2" fmla="*/ 999 w 1094"/>
                <a:gd name="T3" fmla="*/ 206 h 206"/>
                <a:gd name="T4" fmla="*/ 0 w 1094"/>
                <a:gd name="T5" fmla="*/ 206 h 206"/>
                <a:gd name="T6" fmla="*/ 0 w 1094"/>
                <a:gd name="T7" fmla="*/ 0 h 206"/>
                <a:gd name="T8" fmla="*/ 1094 w 1094"/>
                <a:gd name="T9" fmla="*/ 0 h 2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94" h="206">
                  <a:moveTo>
                    <a:pt x="1094" y="0"/>
                  </a:moveTo>
                  <a:lnTo>
                    <a:pt x="999" y="206"/>
                  </a:lnTo>
                  <a:lnTo>
                    <a:pt x="0" y="206"/>
                  </a:lnTo>
                  <a:lnTo>
                    <a:pt x="0" y="0"/>
                  </a:lnTo>
                  <a:lnTo>
                    <a:pt x="1094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4" name="Freeform 10"/>
            <p:cNvSpPr>
              <a:spLocks noChangeAspect="1"/>
            </p:cNvSpPr>
            <p:nvPr userDrawn="1"/>
          </p:nvSpPr>
          <p:spPr bwMode="auto">
            <a:xfrm>
              <a:off x="315" y="918"/>
              <a:ext cx="43" cy="57"/>
            </a:xfrm>
            <a:custGeom>
              <a:avLst/>
              <a:gdLst>
                <a:gd name="T0" fmla="*/ 63 w 91"/>
                <a:gd name="T1" fmla="*/ 28 h 121"/>
                <a:gd name="T2" fmla="*/ 50 w 91"/>
                <a:gd name="T3" fmla="*/ 26 h 121"/>
                <a:gd name="T4" fmla="*/ 34 w 91"/>
                <a:gd name="T5" fmla="*/ 37 h 121"/>
                <a:gd name="T6" fmla="*/ 44 w 91"/>
                <a:gd name="T7" fmla="*/ 46 h 121"/>
                <a:gd name="T8" fmla="*/ 59 w 91"/>
                <a:gd name="T9" fmla="*/ 48 h 121"/>
                <a:gd name="T10" fmla="*/ 91 w 91"/>
                <a:gd name="T11" fmla="*/ 83 h 121"/>
                <a:gd name="T12" fmla="*/ 43 w 91"/>
                <a:gd name="T13" fmla="*/ 121 h 121"/>
                <a:gd name="T14" fmla="*/ 16 w 91"/>
                <a:gd name="T15" fmla="*/ 116 h 121"/>
                <a:gd name="T16" fmla="*/ 0 w 91"/>
                <a:gd name="T17" fmla="*/ 105 h 121"/>
                <a:gd name="T18" fmla="*/ 19 w 91"/>
                <a:gd name="T19" fmla="*/ 86 h 121"/>
                <a:gd name="T20" fmla="*/ 27 w 91"/>
                <a:gd name="T21" fmla="*/ 91 h 121"/>
                <a:gd name="T22" fmla="*/ 45 w 91"/>
                <a:gd name="T23" fmla="*/ 95 h 121"/>
                <a:gd name="T24" fmla="*/ 62 w 91"/>
                <a:gd name="T25" fmla="*/ 84 h 121"/>
                <a:gd name="T26" fmla="*/ 52 w 91"/>
                <a:gd name="T27" fmla="*/ 74 h 121"/>
                <a:gd name="T28" fmla="*/ 38 w 91"/>
                <a:gd name="T29" fmla="*/ 72 h 121"/>
                <a:gd name="T30" fmla="*/ 6 w 91"/>
                <a:gd name="T31" fmla="*/ 38 h 121"/>
                <a:gd name="T32" fmla="*/ 51 w 91"/>
                <a:gd name="T33" fmla="*/ 0 h 121"/>
                <a:gd name="T34" fmla="*/ 74 w 91"/>
                <a:gd name="T35" fmla="*/ 5 h 121"/>
                <a:gd name="T36" fmla="*/ 89 w 91"/>
                <a:gd name="T37" fmla="*/ 14 h 121"/>
                <a:gd name="T38" fmla="*/ 71 w 91"/>
                <a:gd name="T39" fmla="*/ 33 h 121"/>
                <a:gd name="T40" fmla="*/ 63 w 91"/>
                <a:gd name="T41" fmla="*/ 28 h 1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1" h="121">
                  <a:moveTo>
                    <a:pt x="63" y="28"/>
                  </a:moveTo>
                  <a:cubicBezTo>
                    <a:pt x="60" y="26"/>
                    <a:pt x="56" y="26"/>
                    <a:pt x="50" y="26"/>
                  </a:cubicBezTo>
                  <a:cubicBezTo>
                    <a:pt x="40" y="26"/>
                    <a:pt x="34" y="30"/>
                    <a:pt x="34" y="37"/>
                  </a:cubicBezTo>
                  <a:cubicBezTo>
                    <a:pt x="34" y="42"/>
                    <a:pt x="38" y="45"/>
                    <a:pt x="44" y="46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81" y="51"/>
                    <a:pt x="91" y="62"/>
                    <a:pt x="91" y="83"/>
                  </a:cubicBezTo>
                  <a:cubicBezTo>
                    <a:pt x="91" y="106"/>
                    <a:pt x="73" y="121"/>
                    <a:pt x="43" y="121"/>
                  </a:cubicBezTo>
                  <a:cubicBezTo>
                    <a:pt x="33" y="121"/>
                    <a:pt x="24" y="119"/>
                    <a:pt x="16" y="116"/>
                  </a:cubicBezTo>
                  <a:cubicBezTo>
                    <a:pt x="10" y="114"/>
                    <a:pt x="7" y="111"/>
                    <a:pt x="0" y="105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22" y="89"/>
                    <a:pt x="23" y="90"/>
                    <a:pt x="27" y="91"/>
                  </a:cubicBezTo>
                  <a:cubicBezTo>
                    <a:pt x="32" y="94"/>
                    <a:pt x="38" y="95"/>
                    <a:pt x="45" y="95"/>
                  </a:cubicBezTo>
                  <a:cubicBezTo>
                    <a:pt x="57" y="95"/>
                    <a:pt x="62" y="91"/>
                    <a:pt x="62" y="84"/>
                  </a:cubicBezTo>
                  <a:cubicBezTo>
                    <a:pt x="62" y="78"/>
                    <a:pt x="59" y="75"/>
                    <a:pt x="52" y="74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16" y="69"/>
                    <a:pt x="6" y="58"/>
                    <a:pt x="6" y="38"/>
                  </a:cubicBezTo>
                  <a:cubicBezTo>
                    <a:pt x="6" y="15"/>
                    <a:pt x="23" y="0"/>
                    <a:pt x="51" y="0"/>
                  </a:cubicBezTo>
                  <a:cubicBezTo>
                    <a:pt x="59" y="0"/>
                    <a:pt x="68" y="2"/>
                    <a:pt x="74" y="5"/>
                  </a:cubicBezTo>
                  <a:cubicBezTo>
                    <a:pt x="80" y="7"/>
                    <a:pt x="83" y="9"/>
                    <a:pt x="89" y="14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68" y="30"/>
                    <a:pt x="66" y="29"/>
                    <a:pt x="63" y="2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5" name="Freeform 11"/>
            <p:cNvSpPr>
              <a:spLocks noChangeAspect="1"/>
            </p:cNvSpPr>
            <p:nvPr userDrawn="1"/>
          </p:nvSpPr>
          <p:spPr bwMode="auto">
            <a:xfrm>
              <a:off x="380" y="918"/>
              <a:ext cx="41" cy="57"/>
            </a:xfrm>
            <a:custGeom>
              <a:avLst/>
              <a:gdLst>
                <a:gd name="T0" fmla="*/ 28 w 42"/>
                <a:gd name="T1" fmla="*/ 13 h 58"/>
                <a:gd name="T2" fmla="*/ 28 w 42"/>
                <a:gd name="T3" fmla="*/ 58 h 58"/>
                <a:gd name="T4" fmla="*/ 14 w 42"/>
                <a:gd name="T5" fmla="*/ 58 h 58"/>
                <a:gd name="T6" fmla="*/ 14 w 42"/>
                <a:gd name="T7" fmla="*/ 13 h 58"/>
                <a:gd name="T8" fmla="*/ 0 w 42"/>
                <a:gd name="T9" fmla="*/ 13 h 58"/>
                <a:gd name="T10" fmla="*/ 0 w 42"/>
                <a:gd name="T11" fmla="*/ 0 h 58"/>
                <a:gd name="T12" fmla="*/ 42 w 42"/>
                <a:gd name="T13" fmla="*/ 0 h 58"/>
                <a:gd name="T14" fmla="*/ 42 w 42"/>
                <a:gd name="T15" fmla="*/ 13 h 58"/>
                <a:gd name="T16" fmla="*/ 28 w 42"/>
                <a:gd name="T17" fmla="*/ 13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2" h="58">
                  <a:moveTo>
                    <a:pt x="28" y="13"/>
                  </a:moveTo>
                  <a:lnTo>
                    <a:pt x="28" y="58"/>
                  </a:lnTo>
                  <a:lnTo>
                    <a:pt x="14" y="58"/>
                  </a:lnTo>
                  <a:lnTo>
                    <a:pt x="14" y="13"/>
                  </a:lnTo>
                  <a:lnTo>
                    <a:pt x="0" y="13"/>
                  </a:lnTo>
                  <a:lnTo>
                    <a:pt x="0" y="0"/>
                  </a:lnTo>
                  <a:lnTo>
                    <a:pt x="42" y="0"/>
                  </a:lnTo>
                  <a:lnTo>
                    <a:pt x="42" y="13"/>
                  </a:lnTo>
                  <a:lnTo>
                    <a:pt x="28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6" name="Freeform 12"/>
            <p:cNvSpPr>
              <a:spLocks noChangeAspect="1" noEditPoints="1"/>
            </p:cNvSpPr>
            <p:nvPr userDrawn="1"/>
          </p:nvSpPr>
          <p:spPr bwMode="auto">
            <a:xfrm>
              <a:off x="447" y="918"/>
              <a:ext cx="44" cy="57"/>
            </a:xfrm>
            <a:custGeom>
              <a:avLst/>
              <a:gdLst>
                <a:gd name="T0" fmla="*/ 59 w 93"/>
                <a:gd name="T1" fmla="*/ 119 h 119"/>
                <a:gd name="T2" fmla="*/ 38 w 93"/>
                <a:gd name="T3" fmla="*/ 75 h 119"/>
                <a:gd name="T4" fmla="*/ 29 w 93"/>
                <a:gd name="T5" fmla="*/ 75 h 119"/>
                <a:gd name="T6" fmla="*/ 29 w 93"/>
                <a:gd name="T7" fmla="*/ 119 h 119"/>
                <a:gd name="T8" fmla="*/ 0 w 93"/>
                <a:gd name="T9" fmla="*/ 119 h 119"/>
                <a:gd name="T10" fmla="*/ 0 w 93"/>
                <a:gd name="T11" fmla="*/ 0 h 119"/>
                <a:gd name="T12" fmla="*/ 46 w 93"/>
                <a:gd name="T13" fmla="*/ 0 h 119"/>
                <a:gd name="T14" fmla="*/ 87 w 93"/>
                <a:gd name="T15" fmla="*/ 38 h 119"/>
                <a:gd name="T16" fmla="*/ 78 w 93"/>
                <a:gd name="T17" fmla="*/ 61 h 119"/>
                <a:gd name="T18" fmla="*/ 68 w 93"/>
                <a:gd name="T19" fmla="*/ 69 h 119"/>
                <a:gd name="T20" fmla="*/ 93 w 93"/>
                <a:gd name="T21" fmla="*/ 119 h 119"/>
                <a:gd name="T22" fmla="*/ 59 w 93"/>
                <a:gd name="T23" fmla="*/ 119 h 119"/>
                <a:gd name="T24" fmla="*/ 45 w 93"/>
                <a:gd name="T25" fmla="*/ 50 h 119"/>
                <a:gd name="T26" fmla="*/ 58 w 93"/>
                <a:gd name="T27" fmla="*/ 38 h 119"/>
                <a:gd name="T28" fmla="*/ 45 w 93"/>
                <a:gd name="T29" fmla="*/ 26 h 119"/>
                <a:gd name="T30" fmla="*/ 29 w 93"/>
                <a:gd name="T31" fmla="*/ 26 h 119"/>
                <a:gd name="T32" fmla="*/ 29 w 93"/>
                <a:gd name="T33" fmla="*/ 50 h 119"/>
                <a:gd name="T34" fmla="*/ 45 w 93"/>
                <a:gd name="T35" fmla="*/ 50 h 11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93" h="119">
                  <a:moveTo>
                    <a:pt x="59" y="119"/>
                  </a:moveTo>
                  <a:cubicBezTo>
                    <a:pt x="38" y="75"/>
                    <a:pt x="38" y="75"/>
                    <a:pt x="38" y="75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29" y="119"/>
                    <a:pt x="29" y="119"/>
                    <a:pt x="29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70" y="0"/>
                    <a:pt x="87" y="16"/>
                    <a:pt x="87" y="38"/>
                  </a:cubicBezTo>
                  <a:cubicBezTo>
                    <a:pt x="87" y="47"/>
                    <a:pt x="84" y="55"/>
                    <a:pt x="78" y="61"/>
                  </a:cubicBezTo>
                  <a:cubicBezTo>
                    <a:pt x="75" y="64"/>
                    <a:pt x="73" y="66"/>
                    <a:pt x="68" y="69"/>
                  </a:cubicBezTo>
                  <a:cubicBezTo>
                    <a:pt x="93" y="119"/>
                    <a:pt x="93" y="119"/>
                    <a:pt x="93" y="119"/>
                  </a:cubicBezTo>
                  <a:lnTo>
                    <a:pt x="59" y="119"/>
                  </a:lnTo>
                  <a:close/>
                  <a:moveTo>
                    <a:pt x="45" y="50"/>
                  </a:moveTo>
                  <a:cubicBezTo>
                    <a:pt x="52" y="50"/>
                    <a:pt x="58" y="45"/>
                    <a:pt x="58" y="38"/>
                  </a:cubicBezTo>
                  <a:cubicBezTo>
                    <a:pt x="58" y="32"/>
                    <a:pt x="52" y="26"/>
                    <a:pt x="45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50"/>
                    <a:pt x="29" y="50"/>
                    <a:pt x="29" y="50"/>
                  </a:cubicBezTo>
                  <a:lnTo>
                    <a:pt x="45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7" name="Freeform 13"/>
            <p:cNvSpPr>
              <a:spLocks noChangeAspect="1" noEditPoints="1"/>
            </p:cNvSpPr>
            <p:nvPr userDrawn="1"/>
          </p:nvSpPr>
          <p:spPr bwMode="auto">
            <a:xfrm>
              <a:off x="509" y="918"/>
              <a:ext cx="52" cy="57"/>
            </a:xfrm>
            <a:custGeom>
              <a:avLst/>
              <a:gdLst>
                <a:gd name="T0" fmla="*/ 38 w 53"/>
                <a:gd name="T1" fmla="*/ 58 h 58"/>
                <a:gd name="T2" fmla="*/ 35 w 53"/>
                <a:gd name="T3" fmla="*/ 49 h 58"/>
                <a:gd name="T4" fmla="*/ 18 w 53"/>
                <a:gd name="T5" fmla="*/ 49 h 58"/>
                <a:gd name="T6" fmla="*/ 15 w 53"/>
                <a:gd name="T7" fmla="*/ 58 h 58"/>
                <a:gd name="T8" fmla="*/ 0 w 53"/>
                <a:gd name="T9" fmla="*/ 58 h 58"/>
                <a:gd name="T10" fmla="*/ 21 w 53"/>
                <a:gd name="T11" fmla="*/ 0 h 58"/>
                <a:gd name="T12" fmla="*/ 32 w 53"/>
                <a:gd name="T13" fmla="*/ 0 h 58"/>
                <a:gd name="T14" fmla="*/ 53 w 53"/>
                <a:gd name="T15" fmla="*/ 58 h 58"/>
                <a:gd name="T16" fmla="*/ 38 w 53"/>
                <a:gd name="T17" fmla="*/ 58 h 58"/>
                <a:gd name="T18" fmla="*/ 27 w 53"/>
                <a:gd name="T19" fmla="*/ 22 h 58"/>
                <a:gd name="T20" fmla="*/ 22 w 53"/>
                <a:gd name="T21" fmla="*/ 38 h 58"/>
                <a:gd name="T22" fmla="*/ 32 w 53"/>
                <a:gd name="T23" fmla="*/ 38 h 58"/>
                <a:gd name="T24" fmla="*/ 27 w 53"/>
                <a:gd name="T25" fmla="*/ 22 h 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3" h="58">
                  <a:moveTo>
                    <a:pt x="38" y="58"/>
                  </a:moveTo>
                  <a:lnTo>
                    <a:pt x="35" y="49"/>
                  </a:lnTo>
                  <a:lnTo>
                    <a:pt x="18" y="49"/>
                  </a:lnTo>
                  <a:lnTo>
                    <a:pt x="15" y="58"/>
                  </a:lnTo>
                  <a:lnTo>
                    <a:pt x="0" y="58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53" y="58"/>
                  </a:lnTo>
                  <a:lnTo>
                    <a:pt x="38" y="58"/>
                  </a:lnTo>
                  <a:close/>
                  <a:moveTo>
                    <a:pt x="27" y="22"/>
                  </a:moveTo>
                  <a:lnTo>
                    <a:pt x="22" y="38"/>
                  </a:lnTo>
                  <a:lnTo>
                    <a:pt x="32" y="38"/>
                  </a:lnTo>
                  <a:lnTo>
                    <a:pt x="27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8" name="Freeform 14"/>
            <p:cNvSpPr>
              <a:spLocks noChangeAspect="1"/>
            </p:cNvSpPr>
            <p:nvPr userDrawn="1"/>
          </p:nvSpPr>
          <p:spPr bwMode="auto">
            <a:xfrm>
              <a:off x="575" y="918"/>
              <a:ext cx="41" cy="57"/>
            </a:xfrm>
            <a:custGeom>
              <a:avLst/>
              <a:gdLst>
                <a:gd name="T0" fmla="*/ 28 w 42"/>
                <a:gd name="T1" fmla="*/ 13 h 58"/>
                <a:gd name="T2" fmla="*/ 28 w 42"/>
                <a:gd name="T3" fmla="*/ 58 h 58"/>
                <a:gd name="T4" fmla="*/ 14 w 42"/>
                <a:gd name="T5" fmla="*/ 58 h 58"/>
                <a:gd name="T6" fmla="*/ 14 w 42"/>
                <a:gd name="T7" fmla="*/ 13 h 58"/>
                <a:gd name="T8" fmla="*/ 0 w 42"/>
                <a:gd name="T9" fmla="*/ 13 h 58"/>
                <a:gd name="T10" fmla="*/ 0 w 42"/>
                <a:gd name="T11" fmla="*/ 0 h 58"/>
                <a:gd name="T12" fmla="*/ 42 w 42"/>
                <a:gd name="T13" fmla="*/ 0 h 58"/>
                <a:gd name="T14" fmla="*/ 42 w 42"/>
                <a:gd name="T15" fmla="*/ 13 h 58"/>
                <a:gd name="T16" fmla="*/ 28 w 42"/>
                <a:gd name="T17" fmla="*/ 13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2" h="58">
                  <a:moveTo>
                    <a:pt x="28" y="13"/>
                  </a:moveTo>
                  <a:lnTo>
                    <a:pt x="28" y="58"/>
                  </a:lnTo>
                  <a:lnTo>
                    <a:pt x="14" y="58"/>
                  </a:lnTo>
                  <a:lnTo>
                    <a:pt x="14" y="13"/>
                  </a:lnTo>
                  <a:lnTo>
                    <a:pt x="0" y="13"/>
                  </a:lnTo>
                  <a:lnTo>
                    <a:pt x="0" y="0"/>
                  </a:lnTo>
                  <a:lnTo>
                    <a:pt x="42" y="0"/>
                  </a:lnTo>
                  <a:lnTo>
                    <a:pt x="42" y="13"/>
                  </a:lnTo>
                  <a:lnTo>
                    <a:pt x="28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9" name="Freeform 15"/>
            <p:cNvSpPr>
              <a:spLocks noChangeAspect="1"/>
            </p:cNvSpPr>
            <p:nvPr userDrawn="1"/>
          </p:nvSpPr>
          <p:spPr bwMode="auto">
            <a:xfrm>
              <a:off x="641" y="918"/>
              <a:ext cx="41" cy="57"/>
            </a:xfrm>
            <a:custGeom>
              <a:avLst/>
              <a:gdLst>
                <a:gd name="T0" fmla="*/ 0 w 39"/>
                <a:gd name="T1" fmla="*/ 58 h 58"/>
                <a:gd name="T2" fmla="*/ 0 w 39"/>
                <a:gd name="T3" fmla="*/ 0 h 58"/>
                <a:gd name="T4" fmla="*/ 39 w 39"/>
                <a:gd name="T5" fmla="*/ 0 h 58"/>
                <a:gd name="T6" fmla="*/ 39 w 39"/>
                <a:gd name="T7" fmla="*/ 13 h 58"/>
                <a:gd name="T8" fmla="*/ 14 w 39"/>
                <a:gd name="T9" fmla="*/ 13 h 58"/>
                <a:gd name="T10" fmla="*/ 14 w 39"/>
                <a:gd name="T11" fmla="*/ 23 h 58"/>
                <a:gd name="T12" fmla="*/ 36 w 39"/>
                <a:gd name="T13" fmla="*/ 23 h 58"/>
                <a:gd name="T14" fmla="*/ 36 w 39"/>
                <a:gd name="T15" fmla="*/ 35 h 58"/>
                <a:gd name="T16" fmla="*/ 14 w 39"/>
                <a:gd name="T17" fmla="*/ 35 h 58"/>
                <a:gd name="T18" fmla="*/ 14 w 39"/>
                <a:gd name="T19" fmla="*/ 45 h 58"/>
                <a:gd name="T20" fmla="*/ 39 w 39"/>
                <a:gd name="T21" fmla="*/ 45 h 58"/>
                <a:gd name="T22" fmla="*/ 39 w 39"/>
                <a:gd name="T23" fmla="*/ 58 h 58"/>
                <a:gd name="T24" fmla="*/ 0 w 39"/>
                <a:gd name="T25" fmla="*/ 58 h 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9" h="58">
                  <a:moveTo>
                    <a:pt x="0" y="58"/>
                  </a:moveTo>
                  <a:lnTo>
                    <a:pt x="0" y="0"/>
                  </a:lnTo>
                  <a:lnTo>
                    <a:pt x="39" y="0"/>
                  </a:lnTo>
                  <a:lnTo>
                    <a:pt x="39" y="13"/>
                  </a:lnTo>
                  <a:lnTo>
                    <a:pt x="14" y="13"/>
                  </a:lnTo>
                  <a:lnTo>
                    <a:pt x="14" y="23"/>
                  </a:lnTo>
                  <a:lnTo>
                    <a:pt x="36" y="23"/>
                  </a:lnTo>
                  <a:lnTo>
                    <a:pt x="36" y="35"/>
                  </a:lnTo>
                  <a:lnTo>
                    <a:pt x="14" y="35"/>
                  </a:lnTo>
                  <a:lnTo>
                    <a:pt x="14" y="45"/>
                  </a:lnTo>
                  <a:lnTo>
                    <a:pt x="39" y="45"/>
                  </a:lnTo>
                  <a:lnTo>
                    <a:pt x="39" y="5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0" name="Freeform 16"/>
            <p:cNvSpPr>
              <a:spLocks noChangeAspect="1"/>
            </p:cNvSpPr>
            <p:nvPr userDrawn="1"/>
          </p:nvSpPr>
          <p:spPr bwMode="auto">
            <a:xfrm>
              <a:off x="705" y="918"/>
              <a:ext cx="43" cy="57"/>
            </a:xfrm>
            <a:custGeom>
              <a:avLst/>
              <a:gdLst>
                <a:gd name="T0" fmla="*/ 90 w 90"/>
                <a:gd name="T1" fmla="*/ 67 h 121"/>
                <a:gd name="T2" fmla="*/ 78 w 90"/>
                <a:gd name="T3" fmla="*/ 107 h 121"/>
                <a:gd name="T4" fmla="*/ 45 w 90"/>
                <a:gd name="T5" fmla="*/ 121 h 121"/>
                <a:gd name="T6" fmla="*/ 12 w 90"/>
                <a:gd name="T7" fmla="*/ 107 h 121"/>
                <a:gd name="T8" fmla="*/ 1 w 90"/>
                <a:gd name="T9" fmla="*/ 87 h 121"/>
                <a:gd name="T10" fmla="*/ 0 w 90"/>
                <a:gd name="T11" fmla="*/ 60 h 121"/>
                <a:gd name="T12" fmla="*/ 0 w 90"/>
                <a:gd name="T13" fmla="*/ 56 h 121"/>
                <a:gd name="T14" fmla="*/ 12 w 90"/>
                <a:gd name="T15" fmla="*/ 14 h 121"/>
                <a:gd name="T16" fmla="*/ 46 w 90"/>
                <a:gd name="T17" fmla="*/ 0 h 121"/>
                <a:gd name="T18" fmla="*/ 65 w 90"/>
                <a:gd name="T19" fmla="*/ 4 h 121"/>
                <a:gd name="T20" fmla="*/ 81 w 90"/>
                <a:gd name="T21" fmla="*/ 15 h 121"/>
                <a:gd name="T22" fmla="*/ 62 w 90"/>
                <a:gd name="T23" fmla="*/ 35 h 121"/>
                <a:gd name="T24" fmla="*/ 45 w 90"/>
                <a:gd name="T25" fmla="*/ 26 h 121"/>
                <a:gd name="T26" fmla="*/ 33 w 90"/>
                <a:gd name="T27" fmla="*/ 31 h 121"/>
                <a:gd name="T28" fmla="*/ 30 w 90"/>
                <a:gd name="T29" fmla="*/ 40 h 121"/>
                <a:gd name="T30" fmla="*/ 29 w 90"/>
                <a:gd name="T31" fmla="*/ 60 h 121"/>
                <a:gd name="T32" fmla="*/ 29 w 90"/>
                <a:gd name="T33" fmla="*/ 63 h 121"/>
                <a:gd name="T34" fmla="*/ 33 w 90"/>
                <a:gd name="T35" fmla="*/ 90 h 121"/>
                <a:gd name="T36" fmla="*/ 45 w 90"/>
                <a:gd name="T37" fmla="*/ 95 h 121"/>
                <a:gd name="T38" fmla="*/ 61 w 90"/>
                <a:gd name="T39" fmla="*/ 77 h 121"/>
                <a:gd name="T40" fmla="*/ 61 w 90"/>
                <a:gd name="T41" fmla="*/ 76 h 121"/>
                <a:gd name="T42" fmla="*/ 45 w 90"/>
                <a:gd name="T43" fmla="*/ 76 h 121"/>
                <a:gd name="T44" fmla="*/ 45 w 90"/>
                <a:gd name="T45" fmla="*/ 52 h 121"/>
                <a:gd name="T46" fmla="*/ 90 w 90"/>
                <a:gd name="T47" fmla="*/ 52 h 121"/>
                <a:gd name="T48" fmla="*/ 90 w 90"/>
                <a:gd name="T49" fmla="*/ 67 h 12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90" h="121">
                  <a:moveTo>
                    <a:pt x="90" y="67"/>
                  </a:moveTo>
                  <a:cubicBezTo>
                    <a:pt x="90" y="88"/>
                    <a:pt x="87" y="98"/>
                    <a:pt x="78" y="107"/>
                  </a:cubicBezTo>
                  <a:cubicBezTo>
                    <a:pt x="70" y="116"/>
                    <a:pt x="59" y="121"/>
                    <a:pt x="45" y="121"/>
                  </a:cubicBezTo>
                  <a:cubicBezTo>
                    <a:pt x="32" y="121"/>
                    <a:pt x="20" y="116"/>
                    <a:pt x="12" y="107"/>
                  </a:cubicBezTo>
                  <a:cubicBezTo>
                    <a:pt x="6" y="102"/>
                    <a:pt x="2" y="94"/>
                    <a:pt x="1" y="87"/>
                  </a:cubicBezTo>
                  <a:cubicBezTo>
                    <a:pt x="1" y="82"/>
                    <a:pt x="0" y="73"/>
                    <a:pt x="0" y="6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33"/>
                    <a:pt x="3" y="23"/>
                    <a:pt x="12" y="14"/>
                  </a:cubicBezTo>
                  <a:cubicBezTo>
                    <a:pt x="21" y="4"/>
                    <a:pt x="31" y="0"/>
                    <a:pt x="46" y="0"/>
                  </a:cubicBezTo>
                  <a:cubicBezTo>
                    <a:pt x="53" y="0"/>
                    <a:pt x="60" y="1"/>
                    <a:pt x="65" y="4"/>
                  </a:cubicBezTo>
                  <a:cubicBezTo>
                    <a:pt x="71" y="6"/>
                    <a:pt x="74" y="8"/>
                    <a:pt x="81" y="1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55" y="28"/>
                    <a:pt x="51" y="26"/>
                    <a:pt x="45" y="26"/>
                  </a:cubicBezTo>
                  <a:cubicBezTo>
                    <a:pt x="40" y="26"/>
                    <a:pt x="36" y="28"/>
                    <a:pt x="33" y="31"/>
                  </a:cubicBezTo>
                  <a:cubicBezTo>
                    <a:pt x="32" y="34"/>
                    <a:pt x="30" y="37"/>
                    <a:pt x="30" y="40"/>
                  </a:cubicBezTo>
                  <a:cubicBezTo>
                    <a:pt x="29" y="45"/>
                    <a:pt x="29" y="52"/>
                    <a:pt x="29" y="60"/>
                  </a:cubicBezTo>
                  <a:cubicBezTo>
                    <a:pt x="29" y="63"/>
                    <a:pt x="29" y="63"/>
                    <a:pt x="29" y="63"/>
                  </a:cubicBezTo>
                  <a:cubicBezTo>
                    <a:pt x="29" y="79"/>
                    <a:pt x="30" y="86"/>
                    <a:pt x="33" y="90"/>
                  </a:cubicBezTo>
                  <a:cubicBezTo>
                    <a:pt x="36" y="93"/>
                    <a:pt x="40" y="95"/>
                    <a:pt x="45" y="95"/>
                  </a:cubicBezTo>
                  <a:cubicBezTo>
                    <a:pt x="55" y="95"/>
                    <a:pt x="61" y="88"/>
                    <a:pt x="61" y="77"/>
                  </a:cubicBezTo>
                  <a:cubicBezTo>
                    <a:pt x="61" y="76"/>
                    <a:pt x="61" y="76"/>
                    <a:pt x="61" y="76"/>
                  </a:cubicBezTo>
                  <a:cubicBezTo>
                    <a:pt x="45" y="76"/>
                    <a:pt x="45" y="76"/>
                    <a:pt x="45" y="76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90" y="52"/>
                    <a:pt x="90" y="52"/>
                    <a:pt x="90" y="52"/>
                  </a:cubicBezTo>
                  <a:lnTo>
                    <a:pt x="90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" name="Freeform 17"/>
            <p:cNvSpPr>
              <a:spLocks noChangeAspect="1"/>
            </p:cNvSpPr>
            <p:nvPr userDrawn="1"/>
          </p:nvSpPr>
          <p:spPr bwMode="auto">
            <a:xfrm>
              <a:off x="766" y="918"/>
              <a:ext cx="41" cy="57"/>
            </a:xfrm>
            <a:custGeom>
              <a:avLst/>
              <a:gdLst>
                <a:gd name="T0" fmla="*/ 32 w 49"/>
                <a:gd name="T1" fmla="*/ 34 h 58"/>
                <a:gd name="T2" fmla="*/ 32 w 49"/>
                <a:gd name="T3" fmla="*/ 58 h 58"/>
                <a:gd name="T4" fmla="*/ 18 w 49"/>
                <a:gd name="T5" fmla="*/ 58 h 58"/>
                <a:gd name="T6" fmla="*/ 18 w 49"/>
                <a:gd name="T7" fmla="*/ 34 h 58"/>
                <a:gd name="T8" fmla="*/ 0 w 49"/>
                <a:gd name="T9" fmla="*/ 0 h 58"/>
                <a:gd name="T10" fmla="*/ 16 w 49"/>
                <a:gd name="T11" fmla="*/ 0 h 58"/>
                <a:gd name="T12" fmla="*/ 25 w 49"/>
                <a:gd name="T13" fmla="*/ 21 h 58"/>
                <a:gd name="T14" fmla="*/ 34 w 49"/>
                <a:gd name="T15" fmla="*/ 0 h 58"/>
                <a:gd name="T16" fmla="*/ 49 w 49"/>
                <a:gd name="T17" fmla="*/ 0 h 58"/>
                <a:gd name="T18" fmla="*/ 32 w 49"/>
                <a:gd name="T19" fmla="*/ 34 h 5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9" h="58">
                  <a:moveTo>
                    <a:pt x="32" y="34"/>
                  </a:moveTo>
                  <a:lnTo>
                    <a:pt x="32" y="58"/>
                  </a:lnTo>
                  <a:lnTo>
                    <a:pt x="18" y="58"/>
                  </a:lnTo>
                  <a:lnTo>
                    <a:pt x="18" y="34"/>
                  </a:lnTo>
                  <a:lnTo>
                    <a:pt x="0" y="0"/>
                  </a:lnTo>
                  <a:lnTo>
                    <a:pt x="16" y="0"/>
                  </a:lnTo>
                  <a:lnTo>
                    <a:pt x="25" y="21"/>
                  </a:lnTo>
                  <a:lnTo>
                    <a:pt x="34" y="0"/>
                  </a:lnTo>
                  <a:lnTo>
                    <a:pt x="49" y="0"/>
                  </a:lnTo>
                  <a:lnTo>
                    <a:pt x="32" y="3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" name="Freeform 18"/>
            <p:cNvSpPr>
              <a:spLocks noChangeAspect="1" noEditPoints="1"/>
            </p:cNvSpPr>
            <p:nvPr userDrawn="1"/>
          </p:nvSpPr>
          <p:spPr bwMode="auto">
            <a:xfrm>
              <a:off x="315" y="1079"/>
              <a:ext cx="41" cy="57"/>
            </a:xfrm>
            <a:custGeom>
              <a:avLst/>
              <a:gdLst>
                <a:gd name="T0" fmla="*/ 47 w 87"/>
                <a:gd name="T1" fmla="*/ 0 h 118"/>
                <a:gd name="T2" fmla="*/ 87 w 87"/>
                <a:gd name="T3" fmla="*/ 38 h 118"/>
                <a:gd name="T4" fmla="*/ 47 w 87"/>
                <a:gd name="T5" fmla="*/ 76 h 118"/>
                <a:gd name="T6" fmla="*/ 29 w 87"/>
                <a:gd name="T7" fmla="*/ 76 h 118"/>
                <a:gd name="T8" fmla="*/ 29 w 87"/>
                <a:gd name="T9" fmla="*/ 118 h 118"/>
                <a:gd name="T10" fmla="*/ 0 w 87"/>
                <a:gd name="T11" fmla="*/ 118 h 118"/>
                <a:gd name="T12" fmla="*/ 0 w 87"/>
                <a:gd name="T13" fmla="*/ 0 h 118"/>
                <a:gd name="T14" fmla="*/ 47 w 87"/>
                <a:gd name="T15" fmla="*/ 0 h 118"/>
                <a:gd name="T16" fmla="*/ 46 w 87"/>
                <a:gd name="T17" fmla="*/ 50 h 118"/>
                <a:gd name="T18" fmla="*/ 58 w 87"/>
                <a:gd name="T19" fmla="*/ 38 h 118"/>
                <a:gd name="T20" fmla="*/ 46 w 87"/>
                <a:gd name="T21" fmla="*/ 26 h 118"/>
                <a:gd name="T22" fmla="*/ 29 w 87"/>
                <a:gd name="T23" fmla="*/ 26 h 118"/>
                <a:gd name="T24" fmla="*/ 29 w 87"/>
                <a:gd name="T25" fmla="*/ 50 h 118"/>
                <a:gd name="T26" fmla="*/ 46 w 87"/>
                <a:gd name="T27" fmla="*/ 50 h 1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7" h="118">
                  <a:moveTo>
                    <a:pt x="47" y="0"/>
                  </a:moveTo>
                  <a:cubicBezTo>
                    <a:pt x="71" y="0"/>
                    <a:pt x="87" y="16"/>
                    <a:pt x="87" y="38"/>
                  </a:cubicBezTo>
                  <a:cubicBezTo>
                    <a:pt x="87" y="60"/>
                    <a:pt x="71" y="76"/>
                    <a:pt x="47" y="76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9" y="118"/>
                    <a:pt x="29" y="118"/>
                    <a:pt x="29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7" y="0"/>
                  </a:lnTo>
                  <a:close/>
                  <a:moveTo>
                    <a:pt x="46" y="50"/>
                  </a:moveTo>
                  <a:cubicBezTo>
                    <a:pt x="53" y="50"/>
                    <a:pt x="58" y="45"/>
                    <a:pt x="58" y="38"/>
                  </a:cubicBezTo>
                  <a:cubicBezTo>
                    <a:pt x="58" y="31"/>
                    <a:pt x="53" y="26"/>
                    <a:pt x="46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50"/>
                    <a:pt x="29" y="50"/>
                    <a:pt x="29" y="50"/>
                  </a:cubicBezTo>
                  <a:lnTo>
                    <a:pt x="46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3" name="Freeform 19"/>
            <p:cNvSpPr>
              <a:spLocks noChangeAspect="1" noEditPoints="1"/>
            </p:cNvSpPr>
            <p:nvPr userDrawn="1"/>
          </p:nvSpPr>
          <p:spPr bwMode="auto">
            <a:xfrm>
              <a:off x="371" y="1079"/>
              <a:ext cx="53" cy="57"/>
            </a:xfrm>
            <a:custGeom>
              <a:avLst/>
              <a:gdLst>
                <a:gd name="T0" fmla="*/ 38 w 53"/>
                <a:gd name="T1" fmla="*/ 57 h 57"/>
                <a:gd name="T2" fmla="*/ 35 w 53"/>
                <a:gd name="T3" fmla="*/ 49 h 57"/>
                <a:gd name="T4" fmla="*/ 18 w 53"/>
                <a:gd name="T5" fmla="*/ 49 h 57"/>
                <a:gd name="T6" fmla="*/ 15 w 53"/>
                <a:gd name="T7" fmla="*/ 57 h 57"/>
                <a:gd name="T8" fmla="*/ 0 w 53"/>
                <a:gd name="T9" fmla="*/ 57 h 57"/>
                <a:gd name="T10" fmla="*/ 21 w 53"/>
                <a:gd name="T11" fmla="*/ 0 h 57"/>
                <a:gd name="T12" fmla="*/ 32 w 53"/>
                <a:gd name="T13" fmla="*/ 0 h 57"/>
                <a:gd name="T14" fmla="*/ 53 w 53"/>
                <a:gd name="T15" fmla="*/ 57 h 57"/>
                <a:gd name="T16" fmla="*/ 38 w 53"/>
                <a:gd name="T17" fmla="*/ 57 h 57"/>
                <a:gd name="T18" fmla="*/ 27 w 53"/>
                <a:gd name="T19" fmla="*/ 22 h 57"/>
                <a:gd name="T20" fmla="*/ 22 w 53"/>
                <a:gd name="T21" fmla="*/ 37 h 57"/>
                <a:gd name="T22" fmla="*/ 32 w 53"/>
                <a:gd name="T23" fmla="*/ 37 h 57"/>
                <a:gd name="T24" fmla="*/ 27 w 53"/>
                <a:gd name="T25" fmla="*/ 22 h 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3" h="57">
                  <a:moveTo>
                    <a:pt x="38" y="57"/>
                  </a:moveTo>
                  <a:lnTo>
                    <a:pt x="35" y="49"/>
                  </a:lnTo>
                  <a:lnTo>
                    <a:pt x="18" y="49"/>
                  </a:lnTo>
                  <a:lnTo>
                    <a:pt x="15" y="57"/>
                  </a:lnTo>
                  <a:lnTo>
                    <a:pt x="0" y="57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53" y="57"/>
                  </a:lnTo>
                  <a:lnTo>
                    <a:pt x="38" y="57"/>
                  </a:lnTo>
                  <a:close/>
                  <a:moveTo>
                    <a:pt x="27" y="22"/>
                  </a:moveTo>
                  <a:lnTo>
                    <a:pt x="22" y="37"/>
                  </a:lnTo>
                  <a:lnTo>
                    <a:pt x="32" y="37"/>
                  </a:lnTo>
                  <a:lnTo>
                    <a:pt x="27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4" name="Freeform 20"/>
            <p:cNvSpPr>
              <a:spLocks noChangeAspect="1" noEditPoints="1"/>
            </p:cNvSpPr>
            <p:nvPr userDrawn="1"/>
          </p:nvSpPr>
          <p:spPr bwMode="auto">
            <a:xfrm>
              <a:off x="446" y="1079"/>
              <a:ext cx="44" cy="57"/>
            </a:xfrm>
            <a:custGeom>
              <a:avLst/>
              <a:gdLst>
                <a:gd name="T0" fmla="*/ 60 w 94"/>
                <a:gd name="T1" fmla="*/ 118 h 118"/>
                <a:gd name="T2" fmla="*/ 39 w 94"/>
                <a:gd name="T3" fmla="*/ 74 h 118"/>
                <a:gd name="T4" fmla="*/ 29 w 94"/>
                <a:gd name="T5" fmla="*/ 74 h 118"/>
                <a:gd name="T6" fmla="*/ 29 w 94"/>
                <a:gd name="T7" fmla="*/ 118 h 118"/>
                <a:gd name="T8" fmla="*/ 0 w 94"/>
                <a:gd name="T9" fmla="*/ 118 h 118"/>
                <a:gd name="T10" fmla="*/ 0 w 94"/>
                <a:gd name="T11" fmla="*/ 0 h 118"/>
                <a:gd name="T12" fmla="*/ 47 w 94"/>
                <a:gd name="T13" fmla="*/ 0 h 118"/>
                <a:gd name="T14" fmla="*/ 87 w 94"/>
                <a:gd name="T15" fmla="*/ 38 h 118"/>
                <a:gd name="T16" fmla="*/ 79 w 94"/>
                <a:gd name="T17" fmla="*/ 61 h 118"/>
                <a:gd name="T18" fmla="*/ 68 w 94"/>
                <a:gd name="T19" fmla="*/ 69 h 118"/>
                <a:gd name="T20" fmla="*/ 94 w 94"/>
                <a:gd name="T21" fmla="*/ 118 h 118"/>
                <a:gd name="T22" fmla="*/ 60 w 94"/>
                <a:gd name="T23" fmla="*/ 118 h 118"/>
                <a:gd name="T24" fmla="*/ 46 w 94"/>
                <a:gd name="T25" fmla="*/ 50 h 118"/>
                <a:gd name="T26" fmla="*/ 58 w 94"/>
                <a:gd name="T27" fmla="*/ 38 h 118"/>
                <a:gd name="T28" fmla="*/ 46 w 94"/>
                <a:gd name="T29" fmla="*/ 26 h 118"/>
                <a:gd name="T30" fmla="*/ 29 w 94"/>
                <a:gd name="T31" fmla="*/ 26 h 118"/>
                <a:gd name="T32" fmla="*/ 29 w 94"/>
                <a:gd name="T33" fmla="*/ 50 h 118"/>
                <a:gd name="T34" fmla="*/ 46 w 94"/>
                <a:gd name="T35" fmla="*/ 50 h 11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94" h="118">
                  <a:moveTo>
                    <a:pt x="60" y="118"/>
                  </a:moveTo>
                  <a:cubicBezTo>
                    <a:pt x="39" y="74"/>
                    <a:pt x="39" y="74"/>
                    <a:pt x="39" y="74"/>
                  </a:cubicBezTo>
                  <a:cubicBezTo>
                    <a:pt x="29" y="74"/>
                    <a:pt x="29" y="74"/>
                    <a:pt x="29" y="74"/>
                  </a:cubicBezTo>
                  <a:cubicBezTo>
                    <a:pt x="29" y="118"/>
                    <a:pt x="29" y="118"/>
                    <a:pt x="29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70" y="0"/>
                    <a:pt x="87" y="16"/>
                    <a:pt x="87" y="38"/>
                  </a:cubicBezTo>
                  <a:cubicBezTo>
                    <a:pt x="87" y="47"/>
                    <a:pt x="85" y="54"/>
                    <a:pt x="79" y="61"/>
                  </a:cubicBezTo>
                  <a:cubicBezTo>
                    <a:pt x="76" y="64"/>
                    <a:pt x="74" y="66"/>
                    <a:pt x="68" y="69"/>
                  </a:cubicBezTo>
                  <a:cubicBezTo>
                    <a:pt x="94" y="118"/>
                    <a:pt x="94" y="118"/>
                    <a:pt x="94" y="118"/>
                  </a:cubicBezTo>
                  <a:lnTo>
                    <a:pt x="60" y="118"/>
                  </a:lnTo>
                  <a:close/>
                  <a:moveTo>
                    <a:pt x="46" y="50"/>
                  </a:moveTo>
                  <a:cubicBezTo>
                    <a:pt x="53" y="50"/>
                    <a:pt x="58" y="45"/>
                    <a:pt x="58" y="38"/>
                  </a:cubicBezTo>
                  <a:cubicBezTo>
                    <a:pt x="58" y="31"/>
                    <a:pt x="53" y="26"/>
                    <a:pt x="46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50"/>
                    <a:pt x="29" y="50"/>
                    <a:pt x="29" y="50"/>
                  </a:cubicBezTo>
                  <a:lnTo>
                    <a:pt x="46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5" name="Freeform 21"/>
            <p:cNvSpPr>
              <a:spLocks noChangeAspect="1"/>
            </p:cNvSpPr>
            <p:nvPr userDrawn="1"/>
          </p:nvSpPr>
          <p:spPr bwMode="auto">
            <a:xfrm>
              <a:off x="511" y="1079"/>
              <a:ext cx="41" cy="57"/>
            </a:xfrm>
            <a:custGeom>
              <a:avLst/>
              <a:gdLst>
                <a:gd name="T0" fmla="*/ 28 w 42"/>
                <a:gd name="T1" fmla="*/ 13 h 57"/>
                <a:gd name="T2" fmla="*/ 28 w 42"/>
                <a:gd name="T3" fmla="*/ 57 h 57"/>
                <a:gd name="T4" fmla="*/ 14 w 42"/>
                <a:gd name="T5" fmla="*/ 57 h 57"/>
                <a:gd name="T6" fmla="*/ 14 w 42"/>
                <a:gd name="T7" fmla="*/ 13 h 57"/>
                <a:gd name="T8" fmla="*/ 0 w 42"/>
                <a:gd name="T9" fmla="*/ 13 h 57"/>
                <a:gd name="T10" fmla="*/ 0 w 42"/>
                <a:gd name="T11" fmla="*/ 0 h 57"/>
                <a:gd name="T12" fmla="*/ 42 w 42"/>
                <a:gd name="T13" fmla="*/ 0 h 57"/>
                <a:gd name="T14" fmla="*/ 42 w 42"/>
                <a:gd name="T15" fmla="*/ 13 h 57"/>
                <a:gd name="T16" fmla="*/ 28 w 42"/>
                <a:gd name="T17" fmla="*/ 13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2" h="57">
                  <a:moveTo>
                    <a:pt x="28" y="13"/>
                  </a:moveTo>
                  <a:lnTo>
                    <a:pt x="28" y="57"/>
                  </a:lnTo>
                  <a:lnTo>
                    <a:pt x="14" y="57"/>
                  </a:lnTo>
                  <a:lnTo>
                    <a:pt x="14" y="13"/>
                  </a:lnTo>
                  <a:lnTo>
                    <a:pt x="0" y="13"/>
                  </a:lnTo>
                  <a:lnTo>
                    <a:pt x="0" y="0"/>
                  </a:lnTo>
                  <a:lnTo>
                    <a:pt x="42" y="0"/>
                  </a:lnTo>
                  <a:lnTo>
                    <a:pt x="42" y="13"/>
                  </a:lnTo>
                  <a:lnTo>
                    <a:pt x="28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6" name="Freeform 22"/>
            <p:cNvSpPr>
              <a:spLocks noChangeAspect="1"/>
            </p:cNvSpPr>
            <p:nvPr userDrawn="1"/>
          </p:nvSpPr>
          <p:spPr bwMode="auto">
            <a:xfrm>
              <a:off x="577" y="1079"/>
              <a:ext cx="41" cy="57"/>
            </a:xfrm>
            <a:custGeom>
              <a:avLst/>
              <a:gdLst>
                <a:gd name="T0" fmla="*/ 32 w 45"/>
                <a:gd name="T1" fmla="*/ 57 h 57"/>
                <a:gd name="T2" fmla="*/ 14 w 45"/>
                <a:gd name="T3" fmla="*/ 29 h 57"/>
                <a:gd name="T4" fmla="*/ 14 w 45"/>
                <a:gd name="T5" fmla="*/ 57 h 57"/>
                <a:gd name="T6" fmla="*/ 0 w 45"/>
                <a:gd name="T7" fmla="*/ 57 h 57"/>
                <a:gd name="T8" fmla="*/ 0 w 45"/>
                <a:gd name="T9" fmla="*/ 0 h 57"/>
                <a:gd name="T10" fmla="*/ 12 w 45"/>
                <a:gd name="T11" fmla="*/ 0 h 57"/>
                <a:gd name="T12" fmla="*/ 30 w 45"/>
                <a:gd name="T13" fmla="*/ 29 h 57"/>
                <a:gd name="T14" fmla="*/ 30 w 45"/>
                <a:gd name="T15" fmla="*/ 0 h 57"/>
                <a:gd name="T16" fmla="*/ 45 w 45"/>
                <a:gd name="T17" fmla="*/ 0 h 57"/>
                <a:gd name="T18" fmla="*/ 45 w 45"/>
                <a:gd name="T19" fmla="*/ 57 h 57"/>
                <a:gd name="T20" fmla="*/ 32 w 45"/>
                <a:gd name="T21" fmla="*/ 57 h 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5" h="57">
                  <a:moveTo>
                    <a:pt x="32" y="57"/>
                  </a:moveTo>
                  <a:lnTo>
                    <a:pt x="14" y="29"/>
                  </a:lnTo>
                  <a:lnTo>
                    <a:pt x="14" y="57"/>
                  </a:lnTo>
                  <a:lnTo>
                    <a:pt x="0" y="57"/>
                  </a:lnTo>
                  <a:lnTo>
                    <a:pt x="0" y="0"/>
                  </a:lnTo>
                  <a:lnTo>
                    <a:pt x="12" y="0"/>
                  </a:lnTo>
                  <a:lnTo>
                    <a:pt x="30" y="29"/>
                  </a:lnTo>
                  <a:lnTo>
                    <a:pt x="30" y="0"/>
                  </a:lnTo>
                  <a:lnTo>
                    <a:pt x="45" y="0"/>
                  </a:lnTo>
                  <a:lnTo>
                    <a:pt x="45" y="57"/>
                  </a:lnTo>
                  <a:lnTo>
                    <a:pt x="32" y="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7" name="Freeform 23"/>
            <p:cNvSpPr>
              <a:spLocks noChangeAspect="1"/>
            </p:cNvSpPr>
            <p:nvPr userDrawn="1"/>
          </p:nvSpPr>
          <p:spPr bwMode="auto">
            <a:xfrm>
              <a:off x="649" y="1079"/>
              <a:ext cx="41" cy="57"/>
            </a:xfrm>
            <a:custGeom>
              <a:avLst/>
              <a:gdLst>
                <a:gd name="T0" fmla="*/ 0 w 39"/>
                <a:gd name="T1" fmla="*/ 57 h 57"/>
                <a:gd name="T2" fmla="*/ 0 w 39"/>
                <a:gd name="T3" fmla="*/ 0 h 57"/>
                <a:gd name="T4" fmla="*/ 39 w 39"/>
                <a:gd name="T5" fmla="*/ 0 h 57"/>
                <a:gd name="T6" fmla="*/ 39 w 39"/>
                <a:gd name="T7" fmla="*/ 13 h 57"/>
                <a:gd name="T8" fmla="*/ 14 w 39"/>
                <a:gd name="T9" fmla="*/ 13 h 57"/>
                <a:gd name="T10" fmla="*/ 14 w 39"/>
                <a:gd name="T11" fmla="*/ 22 h 57"/>
                <a:gd name="T12" fmla="*/ 35 w 39"/>
                <a:gd name="T13" fmla="*/ 22 h 57"/>
                <a:gd name="T14" fmla="*/ 35 w 39"/>
                <a:gd name="T15" fmla="*/ 35 h 57"/>
                <a:gd name="T16" fmla="*/ 14 w 39"/>
                <a:gd name="T17" fmla="*/ 35 h 57"/>
                <a:gd name="T18" fmla="*/ 14 w 39"/>
                <a:gd name="T19" fmla="*/ 45 h 57"/>
                <a:gd name="T20" fmla="*/ 39 w 39"/>
                <a:gd name="T21" fmla="*/ 45 h 57"/>
                <a:gd name="T22" fmla="*/ 39 w 39"/>
                <a:gd name="T23" fmla="*/ 57 h 57"/>
                <a:gd name="T24" fmla="*/ 0 w 39"/>
                <a:gd name="T25" fmla="*/ 57 h 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9" h="57">
                  <a:moveTo>
                    <a:pt x="0" y="57"/>
                  </a:moveTo>
                  <a:lnTo>
                    <a:pt x="0" y="0"/>
                  </a:lnTo>
                  <a:lnTo>
                    <a:pt x="39" y="0"/>
                  </a:lnTo>
                  <a:lnTo>
                    <a:pt x="39" y="13"/>
                  </a:lnTo>
                  <a:lnTo>
                    <a:pt x="14" y="13"/>
                  </a:lnTo>
                  <a:lnTo>
                    <a:pt x="14" y="22"/>
                  </a:lnTo>
                  <a:lnTo>
                    <a:pt x="35" y="22"/>
                  </a:lnTo>
                  <a:lnTo>
                    <a:pt x="35" y="35"/>
                  </a:lnTo>
                  <a:lnTo>
                    <a:pt x="14" y="35"/>
                  </a:lnTo>
                  <a:lnTo>
                    <a:pt x="14" y="45"/>
                  </a:lnTo>
                  <a:lnTo>
                    <a:pt x="39" y="45"/>
                  </a:lnTo>
                  <a:lnTo>
                    <a:pt x="39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8" name="Freeform 24"/>
            <p:cNvSpPr>
              <a:spLocks noChangeAspect="1" noEditPoints="1"/>
            </p:cNvSpPr>
            <p:nvPr userDrawn="1"/>
          </p:nvSpPr>
          <p:spPr bwMode="auto">
            <a:xfrm>
              <a:off x="714" y="1079"/>
              <a:ext cx="41" cy="57"/>
            </a:xfrm>
            <a:custGeom>
              <a:avLst/>
              <a:gdLst>
                <a:gd name="T0" fmla="*/ 60 w 94"/>
                <a:gd name="T1" fmla="*/ 118 h 118"/>
                <a:gd name="T2" fmla="*/ 39 w 94"/>
                <a:gd name="T3" fmla="*/ 74 h 118"/>
                <a:gd name="T4" fmla="*/ 29 w 94"/>
                <a:gd name="T5" fmla="*/ 74 h 118"/>
                <a:gd name="T6" fmla="*/ 29 w 94"/>
                <a:gd name="T7" fmla="*/ 118 h 118"/>
                <a:gd name="T8" fmla="*/ 0 w 94"/>
                <a:gd name="T9" fmla="*/ 118 h 118"/>
                <a:gd name="T10" fmla="*/ 0 w 94"/>
                <a:gd name="T11" fmla="*/ 0 h 118"/>
                <a:gd name="T12" fmla="*/ 47 w 94"/>
                <a:gd name="T13" fmla="*/ 0 h 118"/>
                <a:gd name="T14" fmla="*/ 87 w 94"/>
                <a:gd name="T15" fmla="*/ 38 h 118"/>
                <a:gd name="T16" fmla="*/ 79 w 94"/>
                <a:gd name="T17" fmla="*/ 61 h 118"/>
                <a:gd name="T18" fmla="*/ 68 w 94"/>
                <a:gd name="T19" fmla="*/ 69 h 118"/>
                <a:gd name="T20" fmla="*/ 94 w 94"/>
                <a:gd name="T21" fmla="*/ 118 h 118"/>
                <a:gd name="T22" fmla="*/ 60 w 94"/>
                <a:gd name="T23" fmla="*/ 118 h 118"/>
                <a:gd name="T24" fmla="*/ 46 w 94"/>
                <a:gd name="T25" fmla="*/ 50 h 118"/>
                <a:gd name="T26" fmla="*/ 58 w 94"/>
                <a:gd name="T27" fmla="*/ 38 h 118"/>
                <a:gd name="T28" fmla="*/ 46 w 94"/>
                <a:gd name="T29" fmla="*/ 26 h 118"/>
                <a:gd name="T30" fmla="*/ 29 w 94"/>
                <a:gd name="T31" fmla="*/ 26 h 118"/>
                <a:gd name="T32" fmla="*/ 29 w 94"/>
                <a:gd name="T33" fmla="*/ 50 h 118"/>
                <a:gd name="T34" fmla="*/ 46 w 94"/>
                <a:gd name="T35" fmla="*/ 50 h 11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94" h="118">
                  <a:moveTo>
                    <a:pt x="60" y="118"/>
                  </a:moveTo>
                  <a:cubicBezTo>
                    <a:pt x="39" y="74"/>
                    <a:pt x="39" y="74"/>
                    <a:pt x="39" y="74"/>
                  </a:cubicBezTo>
                  <a:cubicBezTo>
                    <a:pt x="29" y="74"/>
                    <a:pt x="29" y="74"/>
                    <a:pt x="29" y="74"/>
                  </a:cubicBezTo>
                  <a:cubicBezTo>
                    <a:pt x="29" y="118"/>
                    <a:pt x="29" y="118"/>
                    <a:pt x="29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70" y="0"/>
                    <a:pt x="87" y="16"/>
                    <a:pt x="87" y="38"/>
                  </a:cubicBezTo>
                  <a:cubicBezTo>
                    <a:pt x="87" y="47"/>
                    <a:pt x="84" y="54"/>
                    <a:pt x="79" y="61"/>
                  </a:cubicBezTo>
                  <a:cubicBezTo>
                    <a:pt x="76" y="64"/>
                    <a:pt x="73" y="66"/>
                    <a:pt x="68" y="69"/>
                  </a:cubicBezTo>
                  <a:cubicBezTo>
                    <a:pt x="94" y="118"/>
                    <a:pt x="94" y="118"/>
                    <a:pt x="94" y="118"/>
                  </a:cubicBezTo>
                  <a:lnTo>
                    <a:pt x="60" y="118"/>
                  </a:lnTo>
                  <a:close/>
                  <a:moveTo>
                    <a:pt x="46" y="50"/>
                  </a:moveTo>
                  <a:cubicBezTo>
                    <a:pt x="53" y="50"/>
                    <a:pt x="58" y="45"/>
                    <a:pt x="58" y="38"/>
                  </a:cubicBezTo>
                  <a:cubicBezTo>
                    <a:pt x="58" y="31"/>
                    <a:pt x="53" y="26"/>
                    <a:pt x="46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50"/>
                    <a:pt x="29" y="50"/>
                    <a:pt x="29" y="50"/>
                  </a:cubicBezTo>
                  <a:lnTo>
                    <a:pt x="46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9" name="Freeform 25"/>
            <p:cNvSpPr>
              <a:spLocks noChangeAspect="1"/>
            </p:cNvSpPr>
            <p:nvPr userDrawn="1"/>
          </p:nvSpPr>
          <p:spPr bwMode="auto">
            <a:xfrm>
              <a:off x="776" y="1079"/>
              <a:ext cx="44" cy="58"/>
            </a:xfrm>
            <a:custGeom>
              <a:avLst/>
              <a:gdLst>
                <a:gd name="T0" fmla="*/ 64 w 91"/>
                <a:gd name="T1" fmla="*/ 27 h 120"/>
                <a:gd name="T2" fmla="*/ 51 w 91"/>
                <a:gd name="T3" fmla="*/ 25 h 120"/>
                <a:gd name="T4" fmla="*/ 34 w 91"/>
                <a:gd name="T5" fmla="*/ 36 h 120"/>
                <a:gd name="T6" fmla="*/ 45 w 91"/>
                <a:gd name="T7" fmla="*/ 45 h 120"/>
                <a:gd name="T8" fmla="*/ 59 w 91"/>
                <a:gd name="T9" fmla="*/ 47 h 120"/>
                <a:gd name="T10" fmla="*/ 91 w 91"/>
                <a:gd name="T11" fmla="*/ 82 h 120"/>
                <a:gd name="T12" fmla="*/ 43 w 91"/>
                <a:gd name="T13" fmla="*/ 120 h 120"/>
                <a:gd name="T14" fmla="*/ 16 w 91"/>
                <a:gd name="T15" fmla="*/ 115 h 120"/>
                <a:gd name="T16" fmla="*/ 0 w 91"/>
                <a:gd name="T17" fmla="*/ 104 h 120"/>
                <a:gd name="T18" fmla="*/ 19 w 91"/>
                <a:gd name="T19" fmla="*/ 86 h 120"/>
                <a:gd name="T20" fmla="*/ 27 w 91"/>
                <a:gd name="T21" fmla="*/ 91 h 120"/>
                <a:gd name="T22" fmla="*/ 45 w 91"/>
                <a:gd name="T23" fmla="*/ 94 h 120"/>
                <a:gd name="T24" fmla="*/ 62 w 91"/>
                <a:gd name="T25" fmla="*/ 83 h 120"/>
                <a:gd name="T26" fmla="*/ 52 w 91"/>
                <a:gd name="T27" fmla="*/ 73 h 120"/>
                <a:gd name="T28" fmla="*/ 38 w 91"/>
                <a:gd name="T29" fmla="*/ 71 h 120"/>
                <a:gd name="T30" fmla="*/ 6 w 91"/>
                <a:gd name="T31" fmla="*/ 38 h 120"/>
                <a:gd name="T32" fmla="*/ 51 w 91"/>
                <a:gd name="T33" fmla="*/ 0 h 120"/>
                <a:gd name="T34" fmla="*/ 75 w 91"/>
                <a:gd name="T35" fmla="*/ 4 h 120"/>
                <a:gd name="T36" fmla="*/ 89 w 91"/>
                <a:gd name="T37" fmla="*/ 14 h 120"/>
                <a:gd name="T38" fmla="*/ 71 w 91"/>
                <a:gd name="T39" fmla="*/ 32 h 120"/>
                <a:gd name="T40" fmla="*/ 64 w 91"/>
                <a:gd name="T41" fmla="*/ 27 h 12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1" h="120">
                  <a:moveTo>
                    <a:pt x="64" y="27"/>
                  </a:moveTo>
                  <a:cubicBezTo>
                    <a:pt x="60" y="26"/>
                    <a:pt x="56" y="25"/>
                    <a:pt x="51" y="25"/>
                  </a:cubicBezTo>
                  <a:cubicBezTo>
                    <a:pt x="40" y="25"/>
                    <a:pt x="34" y="29"/>
                    <a:pt x="34" y="36"/>
                  </a:cubicBezTo>
                  <a:cubicBezTo>
                    <a:pt x="34" y="41"/>
                    <a:pt x="38" y="44"/>
                    <a:pt x="45" y="45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81" y="50"/>
                    <a:pt x="91" y="61"/>
                    <a:pt x="91" y="82"/>
                  </a:cubicBezTo>
                  <a:cubicBezTo>
                    <a:pt x="91" y="106"/>
                    <a:pt x="73" y="120"/>
                    <a:pt x="43" y="120"/>
                  </a:cubicBezTo>
                  <a:cubicBezTo>
                    <a:pt x="33" y="120"/>
                    <a:pt x="24" y="118"/>
                    <a:pt x="16" y="115"/>
                  </a:cubicBezTo>
                  <a:cubicBezTo>
                    <a:pt x="10" y="113"/>
                    <a:pt x="7" y="111"/>
                    <a:pt x="0" y="104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22" y="89"/>
                    <a:pt x="24" y="89"/>
                    <a:pt x="27" y="91"/>
                  </a:cubicBezTo>
                  <a:cubicBezTo>
                    <a:pt x="32" y="93"/>
                    <a:pt x="38" y="94"/>
                    <a:pt x="45" y="94"/>
                  </a:cubicBezTo>
                  <a:cubicBezTo>
                    <a:pt x="57" y="94"/>
                    <a:pt x="62" y="90"/>
                    <a:pt x="62" y="83"/>
                  </a:cubicBezTo>
                  <a:cubicBezTo>
                    <a:pt x="62" y="77"/>
                    <a:pt x="59" y="74"/>
                    <a:pt x="52" y="73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17" y="68"/>
                    <a:pt x="6" y="57"/>
                    <a:pt x="6" y="38"/>
                  </a:cubicBezTo>
                  <a:cubicBezTo>
                    <a:pt x="6" y="14"/>
                    <a:pt x="23" y="0"/>
                    <a:pt x="51" y="0"/>
                  </a:cubicBezTo>
                  <a:cubicBezTo>
                    <a:pt x="59" y="0"/>
                    <a:pt x="68" y="1"/>
                    <a:pt x="75" y="4"/>
                  </a:cubicBezTo>
                  <a:cubicBezTo>
                    <a:pt x="80" y="6"/>
                    <a:pt x="83" y="8"/>
                    <a:pt x="89" y="14"/>
                  </a:cubicBezTo>
                  <a:cubicBezTo>
                    <a:pt x="71" y="32"/>
                    <a:pt x="71" y="32"/>
                    <a:pt x="71" y="32"/>
                  </a:cubicBezTo>
                  <a:cubicBezTo>
                    <a:pt x="68" y="29"/>
                    <a:pt x="66" y="28"/>
                    <a:pt x="64" y="2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40" name="Text Box 37"/>
          <p:cNvSpPr txBox="1">
            <a:spLocks noChangeArrowheads="1"/>
          </p:cNvSpPr>
          <p:nvPr userDrawn="1"/>
        </p:nvSpPr>
        <p:spPr bwMode="auto">
          <a:xfrm>
            <a:off x="42192" y="3515671"/>
            <a:ext cx="4252500" cy="64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noAutofit/>
          </a:bodyPr>
          <a:lstStyle/>
          <a:p>
            <a:pPr>
              <a:defRPr/>
            </a:pPr>
            <a:r>
              <a:rPr lang="ru-RU" sz="500" b="1" dirty="0">
                <a:solidFill>
                  <a:srgbClr val="7A1600"/>
                </a:solidFill>
              </a:rPr>
              <a:t>[a]</a:t>
            </a:r>
            <a:r>
              <a:rPr lang="ru-RU" sz="500" dirty="0">
                <a:solidFill>
                  <a:srgbClr val="5F6062"/>
                </a:solidFill>
              </a:rPr>
              <a:t> Россия</a:t>
            </a:r>
            <a:r>
              <a:rPr lang="ru-RU" sz="500">
                <a:solidFill>
                  <a:srgbClr val="5F6062"/>
                </a:solidFill>
              </a:rPr>
              <a:t>, 115054, </a:t>
            </a:r>
            <a:r>
              <a:rPr lang="ru-RU" sz="500" dirty="0">
                <a:solidFill>
                  <a:srgbClr val="5F6062"/>
                </a:solidFill>
              </a:rPr>
              <a:t>Москва, Космодамианская наб., д. 52, стр. 2</a:t>
            </a:r>
            <a:r>
              <a:rPr lang="ru-RU" sz="500" dirty="0">
                <a:solidFill>
                  <a:srgbClr val="FFFFFF"/>
                </a:solidFill>
                <a:cs typeface="Arial"/>
              </a:rPr>
              <a:t>¡¡¡</a:t>
            </a:r>
            <a:r>
              <a:rPr lang="ru-RU" sz="500" dirty="0">
                <a:solidFill>
                  <a:srgbClr val="5F6062"/>
                </a:solidFill>
              </a:rPr>
              <a:t> </a:t>
            </a:r>
            <a:r>
              <a:rPr lang="en-US" sz="500" b="1" dirty="0">
                <a:solidFill>
                  <a:srgbClr val="7A1600"/>
                </a:solidFill>
              </a:rPr>
              <a:t>[</a:t>
            </a:r>
            <a:r>
              <a:rPr lang="ru-RU" sz="500" b="1" dirty="0">
                <a:solidFill>
                  <a:srgbClr val="7A1600"/>
                </a:solidFill>
              </a:rPr>
              <a:t>т]</a:t>
            </a:r>
            <a:r>
              <a:rPr lang="ru-RU" sz="500" dirty="0">
                <a:solidFill>
                  <a:srgbClr val="5F6062"/>
                </a:solidFill>
              </a:rPr>
              <a:t> +7</a:t>
            </a:r>
            <a:r>
              <a:rPr lang="en-US" sz="500" dirty="0">
                <a:solidFill>
                  <a:srgbClr val="5F6062"/>
                </a:solidFill>
              </a:rPr>
              <a:t> </a:t>
            </a:r>
            <a:r>
              <a:rPr lang="ru-RU" sz="500" dirty="0">
                <a:solidFill>
                  <a:srgbClr val="5F6062"/>
                </a:solidFill>
              </a:rPr>
              <a:t>(495) 730-77-47</a:t>
            </a:r>
            <a:r>
              <a:rPr lang="en-US" sz="500" dirty="0">
                <a:solidFill>
                  <a:srgbClr val="5F6062"/>
                </a:solidFill>
              </a:rPr>
              <a:t> </a:t>
            </a:r>
            <a:r>
              <a:rPr lang="ru-RU" sz="500" dirty="0">
                <a:solidFill>
                  <a:srgbClr val="FFFFFF"/>
                </a:solidFill>
                <a:cs typeface="Arial"/>
              </a:rPr>
              <a:t>¡¡¡</a:t>
            </a:r>
            <a:r>
              <a:rPr lang="en-US" sz="500" dirty="0">
                <a:solidFill>
                  <a:srgbClr val="5F6062"/>
                </a:solidFill>
              </a:rPr>
              <a:t> </a:t>
            </a:r>
            <a:r>
              <a:rPr lang="en-US" sz="500" b="1" dirty="0">
                <a:solidFill>
                  <a:srgbClr val="7A1600"/>
                </a:solidFill>
              </a:rPr>
              <a:t>[</a:t>
            </a:r>
            <a:r>
              <a:rPr lang="ru-RU" sz="500" b="1" dirty="0">
                <a:solidFill>
                  <a:srgbClr val="7A1600"/>
                </a:solidFill>
              </a:rPr>
              <a:t>ф]</a:t>
            </a:r>
            <a:r>
              <a:rPr lang="en-US" sz="500" dirty="0">
                <a:solidFill>
                  <a:srgbClr val="5F6062"/>
                </a:solidFill>
              </a:rPr>
              <a:t> </a:t>
            </a:r>
            <a:r>
              <a:rPr lang="ru-RU" sz="500" dirty="0">
                <a:solidFill>
                  <a:srgbClr val="5F6062"/>
                </a:solidFill>
              </a:rPr>
              <a:t>+7</a:t>
            </a:r>
            <a:r>
              <a:rPr lang="en-US" sz="500" dirty="0">
                <a:solidFill>
                  <a:srgbClr val="5F6062"/>
                </a:solidFill>
              </a:rPr>
              <a:t> </a:t>
            </a:r>
            <a:r>
              <a:rPr lang="ru-RU" sz="500" dirty="0">
                <a:solidFill>
                  <a:srgbClr val="5F6062"/>
                </a:solidFill>
              </a:rPr>
              <a:t>(495) 644-38-27</a:t>
            </a:r>
            <a:r>
              <a:rPr lang="en-US" sz="500" dirty="0">
                <a:solidFill>
                  <a:srgbClr val="5F6062"/>
                </a:solidFill>
              </a:rPr>
              <a:t> </a:t>
            </a:r>
            <a:r>
              <a:rPr lang="ru-RU" sz="500" dirty="0">
                <a:solidFill>
                  <a:srgbClr val="FFFFFF"/>
                </a:solidFill>
                <a:cs typeface="Arial"/>
              </a:rPr>
              <a:t>¡¡¡</a:t>
            </a:r>
            <a:r>
              <a:rPr lang="en-US" sz="500" dirty="0">
                <a:solidFill>
                  <a:srgbClr val="5F6062"/>
                </a:solidFill>
              </a:rPr>
              <a:t> </a:t>
            </a:r>
            <a:r>
              <a:rPr lang="ru-RU" sz="500" b="1" dirty="0">
                <a:solidFill>
                  <a:srgbClr val="7A1600"/>
                </a:solidFill>
              </a:rPr>
              <a:t>[э]</a:t>
            </a:r>
            <a:r>
              <a:rPr lang="ru-RU" sz="500" b="1" dirty="0">
                <a:solidFill>
                  <a:srgbClr val="5F6062"/>
                </a:solidFill>
              </a:rPr>
              <a:t> </a:t>
            </a:r>
            <a:r>
              <a:rPr lang="ru-RU" sz="500" dirty="0">
                <a:solidFill>
                  <a:srgbClr val="5F6062"/>
                </a:solidFill>
              </a:rPr>
              <a:t>inbox@strategy.ru</a:t>
            </a:r>
          </a:p>
        </p:txBody>
      </p:sp>
    </p:spTree>
    <p:extLst>
      <p:ext uri="{BB962C8B-B14F-4D97-AF65-F5344CB8AC3E}">
        <p14:creationId xmlns:p14="http://schemas.microsoft.com/office/powerpoint/2010/main" val="3760591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Объект 1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93762" cy="83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123" name="think-cell Slide" r:id="rId16" imgW="360" imgH="360" progId="TCLayout.ActiveDocument.1">
                  <p:embed/>
                </p:oleObj>
              </mc:Choice>
              <mc:Fallback>
                <p:oleObj name="think-cell Slide" r:id="rId16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3762" cy="833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Вывод слайда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>
          <a:xfrm>
            <a:off x="5166788" y="3511620"/>
            <a:ext cx="170100" cy="64260"/>
          </a:xfrm>
          <a:prstGeom prst="rect">
            <a:avLst/>
          </a:prstGeom>
        </p:spPr>
        <p:txBody>
          <a:bodyPr lIns="90552" tIns="45286" rIns="90552" bIns="45286"/>
          <a:lstStyle>
            <a:lvl1pPr>
              <a:defRPr sz="600"/>
            </a:lvl1pPr>
          </a:lstStyle>
          <a:p>
            <a:fld id="{1B7F3F9D-235A-40C4-B761-E46D92AE2492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  <p:custDataLst>
              <p:tags r:id="rId5"/>
            </p:custDataLst>
          </p:nvPr>
        </p:nvSpPr>
        <p:spPr>
          <a:xfrm>
            <a:off x="148144" y="113347"/>
            <a:ext cx="5104388" cy="113348"/>
          </a:xfrm>
          <a:prstGeom prst="rect">
            <a:avLst/>
          </a:prstGeom>
        </p:spPr>
        <p:txBody>
          <a:bodyPr lIns="0" tIns="0" rIns="0" bIns="10045" anchor="b" anchorCtr="0"/>
          <a:lstStyle>
            <a:lvl1pPr>
              <a:spcBef>
                <a:spcPts val="0"/>
              </a:spcBef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ru-RU" dirty="0"/>
          </a:p>
        </p:txBody>
      </p:sp>
      <p:sp>
        <p:nvSpPr>
          <p:cNvPr id="12" name="Текст 12"/>
          <p:cNvSpPr>
            <a:spLocks noGrp="1"/>
          </p:cNvSpPr>
          <p:nvPr>
            <p:ph type="body" sz="quarter" idx="16"/>
            <p:custDataLst>
              <p:tags r:id="rId6"/>
            </p:custDataLst>
          </p:nvPr>
        </p:nvSpPr>
        <p:spPr>
          <a:xfrm>
            <a:off x="148146" y="888300"/>
            <a:ext cx="2466871" cy="1020600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lIns="50926" tIns="25479" rIns="50926" bIns="25479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7"/>
            <p:custDataLst>
              <p:tags r:id="rId7"/>
            </p:custDataLst>
          </p:nvPr>
        </p:nvSpPr>
        <p:spPr>
          <a:xfrm>
            <a:off x="148146" y="2286900"/>
            <a:ext cx="2466871" cy="1020600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lIns="50926" tIns="25479" rIns="50926" bIns="25479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4" name="Текст 12"/>
          <p:cNvSpPr>
            <a:spLocks noGrp="1"/>
          </p:cNvSpPr>
          <p:nvPr>
            <p:ph type="body" sz="quarter" idx="18"/>
            <p:custDataLst>
              <p:tags r:id="rId8"/>
            </p:custDataLst>
          </p:nvPr>
        </p:nvSpPr>
        <p:spPr>
          <a:xfrm>
            <a:off x="2785663" y="888300"/>
            <a:ext cx="2466871" cy="1020600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lIns="50926" tIns="25479" rIns="50926" bIns="25479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5" name="Текст 12"/>
          <p:cNvSpPr>
            <a:spLocks noGrp="1"/>
          </p:cNvSpPr>
          <p:nvPr>
            <p:ph type="body" sz="quarter" idx="19"/>
            <p:custDataLst>
              <p:tags r:id="rId9"/>
            </p:custDataLst>
          </p:nvPr>
        </p:nvSpPr>
        <p:spPr>
          <a:xfrm>
            <a:off x="2785663" y="2286900"/>
            <a:ext cx="2466871" cy="1020600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lIns="50926" tIns="25479" rIns="50926" bIns="25479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Текст 7"/>
          <p:cNvSpPr>
            <a:spLocks noGrp="1"/>
          </p:cNvSpPr>
          <p:nvPr>
            <p:ph type="body" sz="quarter" idx="12" hasCustomPrompt="1"/>
            <p:custDataLst>
              <p:tags r:id="rId10"/>
            </p:custDataLst>
          </p:nvPr>
        </p:nvSpPr>
        <p:spPr>
          <a:xfrm>
            <a:off x="148144" y="661506"/>
            <a:ext cx="2466450" cy="22669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40108" tIns="40108" rIns="40108" bIns="40108" rtlCol="0" anchor="ctr" anchorCtr="0">
            <a:noAutofit/>
          </a:bodyPr>
          <a:lstStyle>
            <a:lvl1pPr algn="ctr">
              <a:defRPr lang="ru-RU" sz="7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509358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 smtClean="0"/>
              <a:t>Тезис блока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 hasCustomPrompt="1"/>
            <p:custDataLst>
              <p:tags r:id="rId11"/>
            </p:custDataLst>
          </p:nvPr>
        </p:nvSpPr>
        <p:spPr>
          <a:xfrm>
            <a:off x="148144" y="2060106"/>
            <a:ext cx="2466450" cy="22669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40108" tIns="40108" rIns="40108" bIns="40108" rtlCol="0" anchor="ctr" anchorCtr="0">
            <a:noAutofit/>
          </a:bodyPr>
          <a:lstStyle>
            <a:lvl1pPr algn="ctr">
              <a:defRPr lang="ru-RU" sz="7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509358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 smtClean="0"/>
              <a:t>Тезис блока</a:t>
            </a:r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 hasCustomPrompt="1"/>
            <p:custDataLst>
              <p:tags r:id="rId12"/>
            </p:custDataLst>
          </p:nvPr>
        </p:nvSpPr>
        <p:spPr>
          <a:xfrm>
            <a:off x="2786081" y="661506"/>
            <a:ext cx="2466450" cy="22669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40108" tIns="40108" rIns="40108" bIns="40108" rtlCol="0" anchor="ctr" anchorCtr="0">
            <a:noAutofit/>
          </a:bodyPr>
          <a:lstStyle>
            <a:lvl1pPr algn="ctr">
              <a:defRPr lang="ru-RU" sz="7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509358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 smtClean="0"/>
              <a:t>Тезис блока</a:t>
            </a:r>
            <a:endParaRPr lang="ru-RU" dirty="0"/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5" hasCustomPrompt="1"/>
            <p:custDataLst>
              <p:tags r:id="rId13"/>
            </p:custDataLst>
          </p:nvPr>
        </p:nvSpPr>
        <p:spPr>
          <a:xfrm>
            <a:off x="2786081" y="2060106"/>
            <a:ext cx="2466450" cy="22669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40108" tIns="40108" rIns="40108" bIns="40108" rtlCol="0" anchor="ctr" anchorCtr="0">
            <a:noAutofit/>
          </a:bodyPr>
          <a:lstStyle>
            <a:lvl1pPr algn="ctr">
              <a:defRPr lang="ru-RU" sz="7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509358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 smtClean="0"/>
              <a:t>Тезис блока</a:t>
            </a:r>
            <a:endParaRPr lang="ru-RU" dirty="0"/>
          </a:p>
        </p:txBody>
      </p:sp>
      <p:sp>
        <p:nvSpPr>
          <p:cNvPr id="17" name="Текст 12"/>
          <p:cNvSpPr>
            <a:spLocks noGrp="1"/>
          </p:cNvSpPr>
          <p:nvPr>
            <p:ph type="body" sz="quarter" idx="20" hasCustomPrompt="1"/>
            <p:custDataLst>
              <p:tags r:id="rId14"/>
            </p:custDataLst>
          </p:nvPr>
        </p:nvSpPr>
        <p:spPr>
          <a:xfrm>
            <a:off x="148144" y="3327083"/>
            <a:ext cx="5103000" cy="1512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spcBef>
                <a:spcPts val="169"/>
              </a:spcBef>
              <a:defRPr sz="500" baseline="0"/>
            </a:lvl1pPr>
          </a:lstStyle>
          <a:p>
            <a:pPr lvl="0"/>
            <a:r>
              <a:rPr lang="ru-RU" dirty="0" smtClean="0"/>
              <a:t>Примечания: 1 –</a:t>
            </a:r>
            <a:br>
              <a:rPr lang="ru-RU" dirty="0" smtClean="0"/>
            </a:br>
            <a:r>
              <a:rPr lang="ru-RU" dirty="0" smtClean="0"/>
              <a:t>Источники: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070021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/>
          </p:cNvSpPr>
          <p:nvPr>
            <p:ph type="title"/>
          </p:nvPr>
        </p:nvSpPr>
        <p:spPr>
          <a:xfrm>
            <a:off x="371299" y="191691"/>
            <a:ext cx="4658083" cy="695922"/>
          </a:xfrm>
          <a:prstGeom prst="rect">
            <a:avLst/>
          </a:prstGeom>
        </p:spPr>
        <p:txBody>
          <a:bodyPr/>
          <a:lstStyle>
            <a:lvl1pPr>
              <a:defRPr sz="2500">
                <a:solidFill>
                  <a:srgbClr val="000000"/>
                </a:solidFill>
              </a:defRPr>
            </a:lvl1pPr>
          </a:lstStyle>
          <a:p>
            <a:r>
              <a:t>Образец заголовка</a:t>
            </a:r>
          </a:p>
        </p:txBody>
      </p:sp>
      <p:sp>
        <p:nvSpPr>
          <p:cNvPr id="3" name="Shape 59"/>
          <p:cNvSpPr>
            <a:spLocks noGrp="1"/>
          </p:cNvSpPr>
          <p:nvPr>
            <p:ph type="sldNum" sz="quarter" idx="10"/>
          </p:nvPr>
        </p:nvSpPr>
        <p:spPr>
          <a:xfrm>
            <a:off x="4886829" y="3360499"/>
            <a:ext cx="142820" cy="144744"/>
          </a:xfr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pPr>
              <a:defRPr/>
            </a:pPr>
            <a:fld id="{85C05559-8FB2-43B2-B8AE-42602D704708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811373"/>
      </p:ext>
    </p:extLst>
  </p:cSld>
  <p:clrMapOvr>
    <a:masterClrMapping/>
  </p:clrMapOvr>
  <p:transition spd="med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/>
          </p:cNvSpPr>
          <p:nvPr>
            <p:ph type="title"/>
          </p:nvPr>
        </p:nvSpPr>
        <p:spPr>
          <a:xfrm>
            <a:off x="372007" y="240030"/>
            <a:ext cx="1741859" cy="840105"/>
          </a:xfrm>
          <a:prstGeom prst="rect">
            <a:avLst/>
          </a:prstGeom>
        </p:spPr>
        <p:txBody>
          <a:bodyPr anchor="b"/>
          <a:lstStyle>
            <a:lvl1pPr>
              <a:defRPr sz="1800">
                <a:solidFill>
                  <a:srgbClr val="000000"/>
                </a:solidFill>
              </a:defRPr>
            </a:lvl1pPr>
          </a:lstStyle>
          <a:p>
            <a:r>
              <a:t>Образец заголовка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sz="half" idx="1"/>
          </p:nvPr>
        </p:nvSpPr>
        <p:spPr>
          <a:xfrm>
            <a:off x="2295997" y="518400"/>
            <a:ext cx="2734093" cy="2558654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000000"/>
                </a:solidFill>
              </a:defRPr>
            </a:lvl1pPr>
            <a:lvl2pPr marL="404706" indent="-148062">
              <a:defRPr sz="1800">
                <a:solidFill>
                  <a:srgbClr val="000000"/>
                </a:solidFill>
              </a:defRPr>
            </a:lvl2pPr>
            <a:lvl3pPr marL="688270" indent="-174983">
              <a:defRPr sz="1800">
                <a:solidFill>
                  <a:srgbClr val="000000"/>
                </a:solidFill>
              </a:defRPr>
            </a:lvl3pPr>
            <a:lvl4pPr marL="976162" indent="-206232">
              <a:defRPr sz="1800">
                <a:solidFill>
                  <a:srgbClr val="000000"/>
                </a:solidFill>
              </a:defRPr>
            </a:lvl4pPr>
            <a:lvl5pPr marL="1232806" indent="-206232">
              <a:defRPr sz="1800">
                <a:solidFill>
                  <a:srgbClr val="000000"/>
                </a:solidFill>
              </a:defRPr>
            </a:lvl5pPr>
          </a:lstStyle>
          <a:p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75" name="Shape 75"/>
          <p:cNvSpPr>
            <a:spLocks noGrp="1"/>
          </p:cNvSpPr>
          <p:nvPr>
            <p:ph type="body" sz="quarter" idx="13"/>
          </p:nvPr>
        </p:nvSpPr>
        <p:spPr>
          <a:xfrm>
            <a:off x="371999" y="1080133"/>
            <a:ext cx="1741862" cy="2001087"/>
          </a:xfrm>
          <a:prstGeom prst="rect">
            <a:avLst/>
          </a:prstGeom>
        </p:spPr>
        <p:txBody>
          <a:bodyPr lIns="18338" tIns="18338" rIns="18338" bIns="18338"/>
          <a:lstStyle/>
          <a:p>
            <a:endParaRPr/>
          </a:p>
        </p:txBody>
      </p:sp>
      <p:sp>
        <p:nvSpPr>
          <p:cNvPr id="5" name="Shape 76"/>
          <p:cNvSpPr>
            <a:spLocks noGrp="1"/>
          </p:cNvSpPr>
          <p:nvPr>
            <p:ph type="sldNum" sz="quarter" idx="14"/>
          </p:nvPr>
        </p:nvSpPr>
        <p:spPr>
          <a:xfrm>
            <a:off x="4886829" y="3360499"/>
            <a:ext cx="142820" cy="144744"/>
          </a:xfr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pPr>
              <a:defRPr/>
            </a:pPr>
            <a:fld id="{C29FA8FA-DB29-4EF9-877A-5568D9A2F8BB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4773025"/>
      </p:ext>
    </p:extLst>
  </p:cSld>
  <p:clrMapOvr>
    <a:masterClrMapping/>
  </p:clrMapOvr>
  <p:transition spd="med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title"/>
          </p:nvPr>
        </p:nvSpPr>
        <p:spPr>
          <a:xfrm>
            <a:off x="372007" y="240030"/>
            <a:ext cx="1741859" cy="840105"/>
          </a:xfrm>
          <a:prstGeom prst="rect">
            <a:avLst/>
          </a:prstGeom>
        </p:spPr>
        <p:txBody>
          <a:bodyPr anchor="b"/>
          <a:lstStyle>
            <a:lvl1pPr>
              <a:defRPr sz="1800">
                <a:solidFill>
                  <a:srgbClr val="000000"/>
                </a:solidFill>
              </a:defRPr>
            </a:lvl1pPr>
          </a:lstStyle>
          <a:p>
            <a:r>
              <a:t>Образец заголовка</a:t>
            </a:r>
          </a:p>
        </p:txBody>
      </p:sp>
      <p:sp>
        <p:nvSpPr>
          <p:cNvPr id="84" name="Shape 84"/>
          <p:cNvSpPr>
            <a:spLocks noGrp="1"/>
          </p:cNvSpPr>
          <p:nvPr>
            <p:ph type="pic" sz="half" idx="13"/>
          </p:nvPr>
        </p:nvSpPr>
        <p:spPr>
          <a:xfrm>
            <a:off x="2295997" y="518400"/>
            <a:ext cx="2734093" cy="2558654"/>
          </a:xfrm>
          <a:prstGeom prst="rect">
            <a:avLst/>
          </a:prstGeom>
        </p:spPr>
        <p:txBody>
          <a:bodyPr lIns="36677" tIns="18338" rIns="36677" bIns="18338">
            <a:noAutofit/>
          </a:bodyPr>
          <a:lstStyle/>
          <a:p>
            <a:pPr lvl="0"/>
            <a:endParaRPr noProof="0">
              <a:sym typeface="Calibri"/>
            </a:endParaRPr>
          </a:p>
        </p:txBody>
      </p:sp>
      <p:sp>
        <p:nvSpPr>
          <p:cNvPr id="85" name="Shape 85"/>
          <p:cNvSpPr>
            <a:spLocks noGrp="1"/>
          </p:cNvSpPr>
          <p:nvPr>
            <p:ph type="body" sz="quarter" idx="1"/>
          </p:nvPr>
        </p:nvSpPr>
        <p:spPr>
          <a:xfrm>
            <a:off x="372007" y="1080135"/>
            <a:ext cx="1741859" cy="2001084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900">
                <a:solidFill>
                  <a:srgbClr val="000000"/>
                </a:solidFill>
              </a:defRPr>
            </a:lvl1pPr>
          </a:lstStyle>
          <a:p>
            <a:r>
              <a:t>Образец текста</a:t>
            </a:r>
          </a:p>
        </p:txBody>
      </p:sp>
      <p:sp>
        <p:nvSpPr>
          <p:cNvPr id="5" name="Shape 86"/>
          <p:cNvSpPr>
            <a:spLocks noGrp="1"/>
          </p:cNvSpPr>
          <p:nvPr>
            <p:ph type="sldNum" sz="quarter" idx="14"/>
          </p:nvPr>
        </p:nvSpPr>
        <p:spPr>
          <a:xfrm>
            <a:off x="4886829" y="3360499"/>
            <a:ext cx="142820" cy="144744"/>
          </a:xfr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pPr>
              <a:defRPr/>
            </a:pPr>
            <a:fld id="{8C175E33-9C92-4011-848A-DF28FDBD4343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8204463"/>
      </p:ext>
    </p:extLst>
  </p:cSld>
  <p:clrMapOvr>
    <a:masterClrMapping/>
  </p:clrMapOvr>
  <p:transition spd="med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xfrm>
            <a:off x="371299" y="191691"/>
            <a:ext cx="4658083" cy="695922"/>
          </a:xfrm>
          <a:prstGeom prst="rect">
            <a:avLst/>
          </a:prstGeom>
        </p:spPr>
        <p:txBody>
          <a:bodyPr/>
          <a:lstStyle>
            <a:lvl1pPr>
              <a:defRPr sz="2500">
                <a:solidFill>
                  <a:srgbClr val="000000"/>
                </a:solidFill>
              </a:defRPr>
            </a:lvl1pPr>
          </a:lstStyle>
          <a:p>
            <a:r>
              <a:t>Образец заголовка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idx="1"/>
          </p:nvPr>
        </p:nvSpPr>
        <p:spPr>
          <a:xfrm>
            <a:off x="371299" y="958459"/>
            <a:ext cx="4658083" cy="2284453"/>
          </a:xfrm>
          <a:prstGeom prst="rect">
            <a:avLst/>
          </a:prstGeom>
        </p:spPr>
        <p:txBody>
          <a:bodyPr/>
          <a:lstStyle>
            <a:lvl1pPr marL="128321" indent="-128321">
              <a:defRPr sz="1600">
                <a:solidFill>
                  <a:srgbClr val="000000"/>
                </a:solidFill>
              </a:defRPr>
            </a:lvl1pPr>
            <a:lvl2pPr marL="408294" indent="-151652">
              <a:defRPr sz="1600">
                <a:solidFill>
                  <a:srgbClr val="000000"/>
                </a:solidFill>
              </a:defRPr>
            </a:lvl2pPr>
            <a:lvl3pPr marL="692021" indent="-178732">
              <a:defRPr sz="1600">
                <a:solidFill>
                  <a:srgbClr val="000000"/>
                </a:solidFill>
              </a:defRPr>
            </a:lvl3pPr>
            <a:lvl4pPr marL="970110" indent="-200180">
              <a:defRPr sz="1600">
                <a:solidFill>
                  <a:srgbClr val="000000"/>
                </a:solidFill>
              </a:defRPr>
            </a:lvl4pPr>
            <a:lvl5pPr marL="1226755" indent="-200182">
              <a:defRPr sz="1600">
                <a:solidFill>
                  <a:srgbClr val="000000"/>
                </a:solidFill>
              </a:defRPr>
            </a:lvl5pPr>
          </a:lstStyle>
          <a:p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" name="Shape 95"/>
          <p:cNvSpPr>
            <a:spLocks noGrp="1"/>
          </p:cNvSpPr>
          <p:nvPr>
            <p:ph type="sldNum" sz="quarter" idx="10"/>
          </p:nvPr>
        </p:nvSpPr>
        <p:spPr>
          <a:xfrm>
            <a:off x="4886829" y="3360499"/>
            <a:ext cx="142820" cy="144744"/>
          </a:xfr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pPr>
              <a:defRPr/>
            </a:pPr>
            <a:fld id="{DD1DDA1F-16F0-4607-9204-238331745B58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8112670"/>
      </p:ext>
    </p:extLst>
  </p:cSld>
  <p:clrMapOvr>
    <a:masterClrMapping/>
  </p:clrMapOvr>
  <p:transition spd="med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title"/>
          </p:nvPr>
        </p:nvSpPr>
        <p:spPr>
          <a:xfrm>
            <a:off x="3864866" y="191697"/>
            <a:ext cx="1164523" cy="3051215"/>
          </a:xfrm>
          <a:prstGeom prst="rect">
            <a:avLst/>
          </a:prstGeom>
        </p:spPr>
        <p:txBody>
          <a:bodyPr/>
          <a:lstStyle>
            <a:lvl1pPr>
              <a:defRPr sz="2500">
                <a:solidFill>
                  <a:srgbClr val="000000"/>
                </a:solidFill>
              </a:defRPr>
            </a:lvl1pPr>
          </a:lstStyle>
          <a:p>
            <a:r>
              <a:t>Образец заголовка</a:t>
            </a:r>
          </a:p>
        </p:txBody>
      </p:sp>
      <p:sp>
        <p:nvSpPr>
          <p:cNvPr id="103" name="Shape 103"/>
          <p:cNvSpPr>
            <a:spLocks noGrp="1"/>
          </p:cNvSpPr>
          <p:nvPr>
            <p:ph type="body" idx="1"/>
          </p:nvPr>
        </p:nvSpPr>
        <p:spPr>
          <a:xfrm>
            <a:off x="371298" y="191697"/>
            <a:ext cx="3426054" cy="3051215"/>
          </a:xfrm>
          <a:prstGeom prst="rect">
            <a:avLst/>
          </a:prstGeom>
        </p:spPr>
        <p:txBody>
          <a:bodyPr/>
          <a:lstStyle>
            <a:lvl1pPr marL="128321" indent="-128321">
              <a:defRPr sz="1600">
                <a:solidFill>
                  <a:srgbClr val="000000"/>
                </a:solidFill>
              </a:defRPr>
            </a:lvl1pPr>
            <a:lvl2pPr marL="408294" indent="-151652">
              <a:defRPr sz="1600">
                <a:solidFill>
                  <a:srgbClr val="000000"/>
                </a:solidFill>
              </a:defRPr>
            </a:lvl2pPr>
            <a:lvl3pPr marL="692021" indent="-178732">
              <a:defRPr sz="1600">
                <a:solidFill>
                  <a:srgbClr val="000000"/>
                </a:solidFill>
              </a:defRPr>
            </a:lvl3pPr>
            <a:lvl4pPr marL="970110" indent="-200180">
              <a:defRPr sz="1600">
                <a:solidFill>
                  <a:srgbClr val="000000"/>
                </a:solidFill>
              </a:defRPr>
            </a:lvl4pPr>
            <a:lvl5pPr marL="1226755" indent="-200182">
              <a:defRPr sz="1600">
                <a:solidFill>
                  <a:srgbClr val="000000"/>
                </a:solidFill>
              </a:defRPr>
            </a:lvl5pPr>
          </a:lstStyle>
          <a:p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" name="Shape 104"/>
          <p:cNvSpPr>
            <a:spLocks noGrp="1"/>
          </p:cNvSpPr>
          <p:nvPr>
            <p:ph type="sldNum" sz="quarter" idx="10"/>
          </p:nvPr>
        </p:nvSpPr>
        <p:spPr>
          <a:xfrm>
            <a:off x="4886829" y="3360499"/>
            <a:ext cx="142820" cy="144744"/>
          </a:xfr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pPr>
              <a:defRPr/>
            </a:pPr>
            <a:fld id="{DDDA97ED-F0F2-4020-BD9D-D943ECDE20C0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06327455"/>
      </p:ext>
    </p:extLst>
  </p:cSld>
  <p:clrMapOvr>
    <a:masterClrMapping/>
  </p:clrMapOvr>
  <p:transition spd="med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Образец заголовка</a:t>
            </a:r>
          </a:p>
        </p:txBody>
      </p:sp>
      <p:sp>
        <p:nvSpPr>
          <p:cNvPr id="112" name="Shape 11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E5C629-47B0-4EBD-A80F-10AAA2D98EBB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364242"/>
      </p:ext>
    </p:extLst>
  </p:cSld>
  <p:clrMapOvr>
    <a:masterClrMapping/>
  </p:clrMapOvr>
  <p:transition spd="med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299" y="27108"/>
            <a:ext cx="4658083" cy="131629"/>
          </a:xfrm>
        </p:spPr>
        <p:txBody>
          <a:bodyPr>
            <a:normAutofit/>
          </a:bodyPr>
          <a:lstStyle>
            <a:lvl1pPr algn="l"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277" y="585765"/>
            <a:ext cx="5028122" cy="2814341"/>
          </a:xfrm>
        </p:spPr>
        <p:txBody>
          <a:bodyPr>
            <a:normAutofit/>
          </a:bodyPr>
          <a:lstStyle>
            <a:lvl1pPr>
              <a:defRPr sz="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5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1297" y="3480435"/>
            <a:ext cx="1215152" cy="120015"/>
          </a:xfrm>
          <a:prstGeom prst="rect">
            <a:avLst/>
          </a:prstGeom>
        </p:spPr>
        <p:txBody>
          <a:bodyPr lIns="36677" tIns="18338" rIns="36677" bIns="18338"/>
          <a:lstStyle/>
          <a:p>
            <a:pPr defTabSz="489659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charset="0"/>
              <a:sym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88974" y="3480435"/>
            <a:ext cx="1822728" cy="120015"/>
          </a:xfrm>
          <a:prstGeom prst="rect">
            <a:avLst/>
          </a:prstGeom>
        </p:spPr>
        <p:txBody>
          <a:bodyPr lIns="36677" tIns="18338" rIns="36677" bIns="18338"/>
          <a:lstStyle/>
          <a:p>
            <a:pPr defTabSz="489659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charset="0"/>
              <a:sym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85491" y="3449903"/>
            <a:ext cx="142820" cy="144744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48C8EBE-CCE9-4998-BC02-9052BD675174}" type="slidenum">
              <a:rPr lang="ru-RU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3"/>
          </p:nvPr>
        </p:nvSpPr>
        <p:spPr>
          <a:xfrm>
            <a:off x="371297" y="181964"/>
            <a:ext cx="4658082" cy="301973"/>
          </a:xfrm>
        </p:spPr>
        <p:txBody>
          <a:bodyPr anchor="ctr">
            <a:normAutofit/>
          </a:bodyPr>
          <a:lstStyle>
            <a:lvl1pPr marL="0" indent="0" algn="l">
              <a:buNone/>
              <a:defRPr sz="800" b="0">
                <a:solidFill>
                  <a:schemeClr val="accent5">
                    <a:lumMod val="75000"/>
                  </a:schemeClr>
                </a:solidFill>
              </a:defRPr>
            </a:lvl1pPr>
            <a:lvl2pPr marL="183381" indent="0" algn="ctr">
              <a:buNone/>
              <a:defRPr sz="800"/>
            </a:lvl2pPr>
            <a:lvl3pPr marL="366767" indent="0" algn="ctr">
              <a:buNone/>
              <a:defRPr sz="700"/>
            </a:lvl3pPr>
            <a:lvl4pPr marL="550150" indent="0" algn="ctr">
              <a:buNone/>
              <a:defRPr sz="600"/>
            </a:lvl4pPr>
            <a:lvl5pPr marL="733531" indent="0" algn="ctr">
              <a:buNone/>
              <a:defRPr sz="600"/>
            </a:lvl5pPr>
            <a:lvl6pPr marL="916913" indent="0" algn="ctr">
              <a:buNone/>
              <a:defRPr sz="600"/>
            </a:lvl6pPr>
            <a:lvl7pPr marL="1100299" indent="0" algn="ctr">
              <a:buNone/>
              <a:defRPr sz="600"/>
            </a:lvl7pPr>
            <a:lvl8pPr marL="1283681" indent="0" algn="ctr">
              <a:buNone/>
              <a:defRPr sz="600"/>
            </a:lvl8pPr>
            <a:lvl9pPr marL="1467063" indent="0" algn="ctr">
              <a:buNone/>
              <a:defRPr sz="600"/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59488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299" y="27108"/>
            <a:ext cx="4658083" cy="131629"/>
          </a:xfrm>
        </p:spPr>
        <p:txBody>
          <a:bodyPr>
            <a:normAutofit/>
          </a:bodyPr>
          <a:lstStyle>
            <a:lvl1pPr algn="l">
              <a:defRPr sz="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277" y="585765"/>
            <a:ext cx="5028122" cy="2814341"/>
          </a:xfrm>
        </p:spPr>
        <p:txBody>
          <a:bodyPr>
            <a:normAutofit/>
          </a:bodyPr>
          <a:lstStyle>
            <a:lvl1pPr>
              <a:defRPr sz="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5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1297" y="3480435"/>
            <a:ext cx="1215152" cy="120015"/>
          </a:xfrm>
          <a:prstGeom prst="rect">
            <a:avLst/>
          </a:prstGeom>
        </p:spPr>
        <p:txBody>
          <a:bodyPr lIns="36677" tIns="18338" rIns="36677" bIns="18338"/>
          <a:lstStyle/>
          <a:p>
            <a:pPr defTabSz="489659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charset="0"/>
              <a:sym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88974" y="3480435"/>
            <a:ext cx="1822728" cy="120015"/>
          </a:xfrm>
          <a:prstGeom prst="rect">
            <a:avLst/>
          </a:prstGeom>
        </p:spPr>
        <p:txBody>
          <a:bodyPr lIns="36677" tIns="18338" rIns="36677" bIns="18338"/>
          <a:lstStyle/>
          <a:p>
            <a:pPr defTabSz="489659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charset="0"/>
              <a:sym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85491" y="3449903"/>
            <a:ext cx="142820" cy="144744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48C8EBE-CCE9-4998-BC02-9052BD675174}" type="slidenum">
              <a:rPr lang="ru-RU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3"/>
          </p:nvPr>
        </p:nvSpPr>
        <p:spPr>
          <a:xfrm>
            <a:off x="371297" y="181964"/>
            <a:ext cx="4658082" cy="301973"/>
          </a:xfrm>
        </p:spPr>
        <p:txBody>
          <a:bodyPr anchor="ctr">
            <a:normAutofit/>
          </a:bodyPr>
          <a:lstStyle>
            <a:lvl1pPr marL="0" indent="0" algn="l">
              <a:buNone/>
              <a:defRPr sz="800" b="0">
                <a:solidFill>
                  <a:schemeClr val="accent5">
                    <a:lumMod val="75000"/>
                  </a:schemeClr>
                </a:solidFill>
              </a:defRPr>
            </a:lvl1pPr>
            <a:lvl2pPr marL="183381" indent="0" algn="ctr">
              <a:buNone/>
              <a:defRPr sz="800"/>
            </a:lvl2pPr>
            <a:lvl3pPr marL="366767" indent="0" algn="ctr">
              <a:buNone/>
              <a:defRPr sz="700"/>
            </a:lvl3pPr>
            <a:lvl4pPr marL="550150" indent="0" algn="ctr">
              <a:buNone/>
              <a:defRPr sz="600"/>
            </a:lvl4pPr>
            <a:lvl5pPr marL="733531" indent="0" algn="ctr">
              <a:buNone/>
              <a:defRPr sz="600"/>
            </a:lvl5pPr>
            <a:lvl6pPr marL="916913" indent="0" algn="ctr">
              <a:buNone/>
              <a:defRPr sz="600"/>
            </a:lvl6pPr>
            <a:lvl7pPr marL="1100299" indent="0" algn="ctr">
              <a:buNone/>
              <a:defRPr sz="600"/>
            </a:lvl7pPr>
            <a:lvl8pPr marL="1283681" indent="0" algn="ctr">
              <a:buNone/>
              <a:defRPr sz="600"/>
            </a:lvl8pPr>
            <a:lvl9pPr marL="1467063" indent="0" algn="ctr">
              <a:buNone/>
              <a:defRPr sz="600"/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22865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053783" y="8381"/>
            <a:ext cx="1215152" cy="67376"/>
          </a:xfrm>
          <a:prstGeom prst="rect">
            <a:avLst/>
          </a:prstGeom>
        </p:spPr>
        <p:txBody>
          <a:bodyPr lIns="91279" tIns="45642" rIns="91279" bIns="45642"/>
          <a:lstStyle>
            <a:lvl1pPr algn="r">
              <a:defRPr/>
            </a:lvl1pPr>
          </a:lstStyle>
          <a:p>
            <a:pPr defTabSz="489659" fontAlgn="base">
              <a:spcBef>
                <a:spcPct val="0"/>
              </a:spcBef>
              <a:spcAft>
                <a:spcPct val="0"/>
              </a:spcAft>
            </a:pPr>
            <a:fld id="{E3A2D966-6EB1-4062-A724-546937931EDC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charset="0"/>
                <a:sym typeface="Calibri" pitchFamily="34" charset="0"/>
              </a:rPr>
              <a:pPr defTabSz="489659" fontAlgn="base">
                <a:spcBef>
                  <a:spcPct val="0"/>
                </a:spcBef>
                <a:spcAft>
                  <a:spcPct val="0"/>
                </a:spcAft>
              </a:pPr>
              <a:t>29.09.2016</a:t>
            </a:fld>
            <a:endParaRPr lang="ru-RU" dirty="0">
              <a:solidFill>
                <a:prstClr val="black">
                  <a:tint val="75000"/>
                </a:prstClr>
              </a:solidFill>
              <a:latin typeface="Arial" charset="0"/>
              <a:sym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0386" y="35"/>
            <a:ext cx="4938832" cy="91123"/>
          </a:xfrm>
          <a:prstGeom prst="rect">
            <a:avLst/>
          </a:prstGeom>
        </p:spPr>
        <p:txBody>
          <a:bodyPr lIns="91279" tIns="45642" rIns="91279" bIns="45642"/>
          <a:lstStyle/>
          <a:p>
            <a:pPr defTabSz="489659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>
                  <a:tint val="75000"/>
                </a:prstClr>
              </a:solidFill>
              <a:latin typeface="Arial" charset="0"/>
              <a:sym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85527" y="3449795"/>
            <a:ext cx="142820" cy="144744"/>
          </a:xfrm>
        </p:spPr>
        <p:txBody>
          <a:bodyPr/>
          <a:lstStyle/>
          <a:p>
            <a:fld id="{B4D9BBBD-F0FB-4A84-8F1D-95982A8185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13" y="43283"/>
            <a:ext cx="470587" cy="116420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 userDrawn="1"/>
        </p:nvCxnSpPr>
        <p:spPr>
          <a:xfrm>
            <a:off x="230391" y="434979"/>
            <a:ext cx="4939903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1850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Этап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Объект 2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93762" cy="83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47" name="think-cell Slide" r:id="rId17" imgW="270" imgH="270" progId="TCLayout.ActiveDocument.1">
                  <p:embed/>
                </p:oleObj>
              </mc:Choice>
              <mc:Fallback>
                <p:oleObj name="think-cell Slide" r:id="rId17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3762" cy="833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Вывод слайда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>
          <a:xfrm>
            <a:off x="5166788" y="3511620"/>
            <a:ext cx="170100" cy="64260"/>
          </a:xfrm>
          <a:prstGeom prst="rect">
            <a:avLst/>
          </a:prstGeom>
        </p:spPr>
        <p:txBody>
          <a:bodyPr lIns="90552" tIns="45286" rIns="90552" bIns="45286"/>
          <a:lstStyle>
            <a:lvl1pPr>
              <a:defRPr sz="600"/>
            </a:lvl1pPr>
          </a:lstStyle>
          <a:p>
            <a:fld id="{1B7F3F9D-235A-40C4-B761-E46D92AE2492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  <p:custDataLst>
              <p:tags r:id="rId5"/>
            </p:custDataLst>
          </p:nvPr>
        </p:nvSpPr>
        <p:spPr>
          <a:xfrm>
            <a:off x="148144" y="113347"/>
            <a:ext cx="5104388" cy="113348"/>
          </a:xfrm>
          <a:prstGeom prst="rect">
            <a:avLst/>
          </a:prstGeom>
        </p:spPr>
        <p:txBody>
          <a:bodyPr lIns="0" tIns="0" rIns="0" bIns="10045" anchor="b" anchorCtr="0"/>
          <a:lstStyle>
            <a:lvl1pPr>
              <a:spcBef>
                <a:spcPts val="0"/>
              </a:spcBef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212625" y="718200"/>
            <a:ext cx="1615950" cy="340200"/>
          </a:xfrm>
          <a:prstGeom prst="homePlate">
            <a:avLst>
              <a:gd name="adj" fmla="val 20514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lIns="50926" tIns="25479" rIns="50926" bIns="25479" anchor="ctr" anchorCtr="0"/>
          <a:lstStyle>
            <a:lvl1pPr algn="ctr">
              <a:spcBef>
                <a:spcPts val="0"/>
              </a:spcBef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Тезис блока</a:t>
            </a:r>
            <a:endParaRPr lang="ru-RU" dirty="0"/>
          </a:p>
        </p:txBody>
      </p:sp>
      <p:sp>
        <p:nvSpPr>
          <p:cNvPr id="15" name="Текст 13"/>
          <p:cNvSpPr>
            <a:spLocks noGrp="1"/>
          </p:cNvSpPr>
          <p:nvPr>
            <p:ph type="body" sz="quarter" idx="14" hasCustomPrompt="1"/>
            <p:custDataLst>
              <p:tags r:id="rId7"/>
            </p:custDataLst>
          </p:nvPr>
        </p:nvSpPr>
        <p:spPr>
          <a:xfrm>
            <a:off x="1924604" y="718200"/>
            <a:ext cx="1615950" cy="340200"/>
          </a:xfrm>
          <a:prstGeom prst="homePlate">
            <a:avLst>
              <a:gd name="adj" fmla="val 20514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lIns="50926" tIns="25479" rIns="50926" bIns="25479" anchor="ctr" anchorCtr="0"/>
          <a:lstStyle>
            <a:lvl1pPr algn="ctr">
              <a:spcBef>
                <a:spcPts val="0"/>
              </a:spcBef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Тезис блока</a:t>
            </a:r>
            <a:endParaRPr lang="ru-RU" dirty="0"/>
          </a:p>
        </p:txBody>
      </p:sp>
      <p:sp>
        <p:nvSpPr>
          <p:cNvPr id="16" name="Текст 13"/>
          <p:cNvSpPr>
            <a:spLocks noGrp="1"/>
          </p:cNvSpPr>
          <p:nvPr>
            <p:ph type="body" sz="quarter" idx="15" hasCustomPrompt="1"/>
            <p:custDataLst>
              <p:tags r:id="rId8"/>
            </p:custDataLst>
          </p:nvPr>
        </p:nvSpPr>
        <p:spPr>
          <a:xfrm>
            <a:off x="3636581" y="718200"/>
            <a:ext cx="1615950" cy="340200"/>
          </a:xfrm>
          <a:prstGeom prst="homePlate">
            <a:avLst>
              <a:gd name="adj" fmla="val 20514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lIns="50926" tIns="25479" rIns="50926" bIns="25479" anchor="ctr" anchorCtr="0"/>
          <a:lstStyle>
            <a:lvl1pPr algn="ctr">
              <a:spcBef>
                <a:spcPts val="0"/>
              </a:spcBef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Тезис блока</a:t>
            </a:r>
            <a:endParaRPr lang="ru-RU" dirty="0"/>
          </a:p>
        </p:txBody>
      </p:sp>
      <p:sp>
        <p:nvSpPr>
          <p:cNvPr id="17" name="Текст 12"/>
          <p:cNvSpPr>
            <a:spLocks noGrp="1"/>
          </p:cNvSpPr>
          <p:nvPr>
            <p:ph type="body" sz="quarter" idx="18"/>
            <p:custDataLst>
              <p:tags r:id="rId9"/>
            </p:custDataLst>
          </p:nvPr>
        </p:nvSpPr>
        <p:spPr>
          <a:xfrm>
            <a:off x="212625" y="1115100"/>
            <a:ext cx="1615950" cy="1701000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lIns="50926" tIns="25479" rIns="50926" bIns="25479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8" name="Текст 12"/>
          <p:cNvSpPr>
            <a:spLocks noGrp="1"/>
          </p:cNvSpPr>
          <p:nvPr>
            <p:ph type="body" sz="quarter" idx="19"/>
            <p:custDataLst>
              <p:tags r:id="rId10"/>
            </p:custDataLst>
          </p:nvPr>
        </p:nvSpPr>
        <p:spPr>
          <a:xfrm>
            <a:off x="1924604" y="1115100"/>
            <a:ext cx="1615950" cy="1701000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lIns="50926" tIns="25479" rIns="50926" bIns="25479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9" name="Текст 12"/>
          <p:cNvSpPr>
            <a:spLocks noGrp="1"/>
          </p:cNvSpPr>
          <p:nvPr>
            <p:ph type="body" sz="quarter" idx="20"/>
            <p:custDataLst>
              <p:tags r:id="rId11"/>
            </p:custDataLst>
          </p:nvPr>
        </p:nvSpPr>
        <p:spPr>
          <a:xfrm>
            <a:off x="3636581" y="1115100"/>
            <a:ext cx="1615950" cy="1701000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lIns="50926" tIns="25479" rIns="50926" bIns="25479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0" name="Текст 12"/>
          <p:cNvSpPr>
            <a:spLocks noGrp="1"/>
          </p:cNvSpPr>
          <p:nvPr>
            <p:ph type="body" sz="quarter" idx="21"/>
            <p:custDataLst>
              <p:tags r:id="rId12"/>
            </p:custDataLst>
          </p:nvPr>
        </p:nvSpPr>
        <p:spPr>
          <a:xfrm>
            <a:off x="212625" y="2872800"/>
            <a:ext cx="1615950" cy="434700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lIns="50926" tIns="25479" rIns="50926" bIns="25479"/>
          <a:lstStyle/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21" name="Текст 12"/>
          <p:cNvSpPr>
            <a:spLocks noGrp="1"/>
          </p:cNvSpPr>
          <p:nvPr>
            <p:ph type="body" sz="quarter" idx="22"/>
            <p:custDataLst>
              <p:tags r:id="rId13"/>
            </p:custDataLst>
          </p:nvPr>
        </p:nvSpPr>
        <p:spPr>
          <a:xfrm>
            <a:off x="1924604" y="2872800"/>
            <a:ext cx="1615950" cy="434700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lIns="50926" tIns="25479" rIns="50926" bIns="25479"/>
          <a:lstStyle/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22" name="Текст 12"/>
          <p:cNvSpPr>
            <a:spLocks noGrp="1"/>
          </p:cNvSpPr>
          <p:nvPr>
            <p:ph type="body" sz="quarter" idx="23"/>
            <p:custDataLst>
              <p:tags r:id="rId14"/>
            </p:custDataLst>
          </p:nvPr>
        </p:nvSpPr>
        <p:spPr>
          <a:xfrm>
            <a:off x="3636581" y="2872800"/>
            <a:ext cx="1615950" cy="434700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lIns="50926" tIns="25479" rIns="50926" bIns="25479"/>
          <a:lstStyle/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23" name="Текст 12"/>
          <p:cNvSpPr>
            <a:spLocks noGrp="1"/>
          </p:cNvSpPr>
          <p:nvPr>
            <p:ph type="body" sz="quarter" idx="24" hasCustomPrompt="1"/>
            <p:custDataLst>
              <p:tags r:id="rId15"/>
            </p:custDataLst>
          </p:nvPr>
        </p:nvSpPr>
        <p:spPr>
          <a:xfrm>
            <a:off x="148144" y="3327083"/>
            <a:ext cx="5103000" cy="1512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spcBef>
                <a:spcPts val="169"/>
              </a:spcBef>
              <a:defRPr sz="500" baseline="0"/>
            </a:lvl1pPr>
          </a:lstStyle>
          <a:p>
            <a:pPr lvl="0"/>
            <a:r>
              <a:rPr lang="ru-RU" dirty="0" smtClean="0"/>
              <a:t>Примечания: 1 –</a:t>
            </a:r>
            <a:br>
              <a:rPr lang="ru-RU" dirty="0" smtClean="0"/>
            </a:br>
            <a:r>
              <a:rPr lang="ru-RU" dirty="0" smtClean="0"/>
              <a:t>Источники: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471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04203633"/>
              </p:ext>
            </p:extLst>
          </p:nvPr>
        </p:nvGraphicFramePr>
        <p:xfrm>
          <a:off x="0" y="0"/>
          <a:ext cx="93762" cy="83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7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3762" cy="833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Вывод слайда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5166788" y="3511620"/>
            <a:ext cx="170100" cy="64260"/>
          </a:xfrm>
          <a:prstGeom prst="rect">
            <a:avLst/>
          </a:prstGeom>
        </p:spPr>
        <p:txBody>
          <a:bodyPr lIns="90552" tIns="45286" rIns="90552" bIns="45286"/>
          <a:lstStyle/>
          <a:p>
            <a:fld id="{1B7F3F9D-235A-40C4-B761-E46D92AE2492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148144" y="113347"/>
            <a:ext cx="5104388" cy="113348"/>
          </a:xfrm>
          <a:prstGeom prst="rect">
            <a:avLst/>
          </a:prstGeom>
        </p:spPr>
        <p:txBody>
          <a:bodyPr lIns="0" tIns="0" rIns="0" bIns="10045" anchor="b" anchorCtr="0"/>
          <a:lstStyle>
            <a:lvl1pPr>
              <a:spcBef>
                <a:spcPts val="0"/>
              </a:spcBef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ru-RU" dirty="0"/>
          </a:p>
        </p:txBody>
      </p:sp>
      <p:sp>
        <p:nvSpPr>
          <p:cNvPr id="7" name="Text Box 17"/>
          <p:cNvSpPr txBox="1">
            <a:spLocks noChangeArrowheads="1"/>
          </p:cNvSpPr>
          <p:nvPr userDrawn="1"/>
        </p:nvSpPr>
        <p:spPr bwMode="auto">
          <a:xfrm>
            <a:off x="3231900" y="661528"/>
            <a:ext cx="2019938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marL="893"/>
            <a:r>
              <a:rPr lang="ru-RU" sz="900" dirty="0">
                <a:solidFill>
                  <a:srgbClr val="5F6062"/>
                </a:solidFill>
              </a:rPr>
              <a:t>111954, Москва, </a:t>
            </a:r>
          </a:p>
          <a:p>
            <a:pPr marL="893"/>
            <a:r>
              <a:rPr lang="ru-RU" sz="900" dirty="0">
                <a:solidFill>
                  <a:srgbClr val="5F6062"/>
                </a:solidFill>
              </a:rPr>
              <a:t>Космодамианская наб., д. 52, стр. 5</a:t>
            </a:r>
          </a:p>
          <a:p>
            <a:pPr marL="893"/>
            <a:r>
              <a:rPr lang="ru-RU" sz="900" dirty="0">
                <a:solidFill>
                  <a:srgbClr val="5F6062"/>
                </a:solidFill>
              </a:rPr>
              <a:t>Тел.: +7 (495) 730-77</a:t>
            </a:r>
            <a:r>
              <a:rPr lang="en-US" sz="900" dirty="0">
                <a:solidFill>
                  <a:srgbClr val="5F6062"/>
                </a:solidFill>
              </a:rPr>
              <a:t>-</a:t>
            </a:r>
            <a:r>
              <a:rPr lang="ru-RU" sz="900" dirty="0">
                <a:solidFill>
                  <a:srgbClr val="5F6062"/>
                </a:solidFill>
              </a:rPr>
              <a:t>47</a:t>
            </a:r>
            <a:br>
              <a:rPr lang="ru-RU" sz="900" dirty="0">
                <a:solidFill>
                  <a:srgbClr val="5F6062"/>
                </a:solidFill>
              </a:rPr>
            </a:br>
            <a:r>
              <a:rPr lang="ru-RU" sz="900" dirty="0">
                <a:solidFill>
                  <a:srgbClr val="5F6062"/>
                </a:solidFill>
              </a:rPr>
              <a:t>Факс: +7 (495) 644-38-27</a:t>
            </a:r>
          </a:p>
          <a:p>
            <a:pPr marL="893">
              <a:defRPr/>
            </a:pPr>
            <a:r>
              <a:rPr lang="en-US" sz="900" b="1" dirty="0">
                <a:solidFill>
                  <a:srgbClr val="7A1600"/>
                </a:solidFill>
              </a:rPr>
              <a:t>www.strategy.ru</a:t>
            </a:r>
            <a:endParaRPr lang="ru-RU" sz="900" b="1" dirty="0">
              <a:solidFill>
                <a:srgbClr val="7A1600"/>
              </a:solidFill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3"/>
          </p:nvPr>
        </p:nvSpPr>
        <p:spPr>
          <a:xfrm>
            <a:off x="3231900" y="1417500"/>
            <a:ext cx="2019938" cy="11340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defRPr sz="900">
                <a:solidFill>
                  <a:schemeClr val="bg2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5" name="Текст 12"/>
          <p:cNvSpPr>
            <a:spLocks noGrp="1"/>
          </p:cNvSpPr>
          <p:nvPr>
            <p:ph type="body" sz="quarter" idx="24" hasCustomPrompt="1"/>
          </p:nvPr>
        </p:nvSpPr>
        <p:spPr>
          <a:xfrm>
            <a:off x="148144" y="3327083"/>
            <a:ext cx="5103000" cy="1512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spcBef>
                <a:spcPts val="169"/>
              </a:spcBef>
              <a:defRPr sz="500" baseline="0"/>
            </a:lvl1pPr>
          </a:lstStyle>
          <a:p>
            <a:pPr lvl="0"/>
            <a:r>
              <a:rPr lang="ru-RU" dirty="0" smtClean="0"/>
              <a:t>Примечания: 1 –</a:t>
            </a:r>
            <a:br>
              <a:rPr lang="ru-RU" dirty="0" smtClean="0"/>
            </a:br>
            <a:r>
              <a:rPr lang="ru-RU" dirty="0" smtClean="0"/>
              <a:t>Источники:</a:t>
            </a:r>
            <a:endParaRPr lang="ru-RU" dirty="0"/>
          </a:p>
        </p:txBody>
      </p:sp>
      <p:pic>
        <p:nvPicPr>
          <p:cNvPr id="27650" name="Picture 2"/>
          <p:cNvPicPr>
            <a:picLocks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8144" y="661500"/>
            <a:ext cx="2976750" cy="189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93228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5051" y="589241"/>
            <a:ext cx="4590574" cy="1253490"/>
          </a:xfrm>
        </p:spPr>
        <p:txBody>
          <a:bodyPr anchor="b">
            <a:normAutofit/>
          </a:bodyPr>
          <a:lstStyle>
            <a:lvl1pPr algn="ctr">
              <a:defRPr sz="17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5085" y="1891109"/>
            <a:ext cx="4050506" cy="869275"/>
          </a:xfrm>
          <a:prstGeom prst="rect">
            <a:avLst/>
          </a:prstGeom>
        </p:spPr>
        <p:txBody>
          <a:bodyPr lIns="36379" tIns="18197" rIns="36379" bIns="18197">
            <a:normAutofit/>
          </a:bodyPr>
          <a:lstStyle>
            <a:lvl1pPr marL="0" indent="0" algn="ctr">
              <a:buNone/>
              <a:defRPr sz="1100"/>
            </a:lvl1pPr>
            <a:lvl2pPr marL="254561" indent="0" algn="ctr">
              <a:buNone/>
              <a:defRPr sz="1100"/>
            </a:lvl2pPr>
            <a:lvl3pPr marL="509126" indent="0" algn="ctr">
              <a:buNone/>
              <a:defRPr sz="1000"/>
            </a:lvl3pPr>
            <a:lvl4pPr marL="763688" indent="0" algn="ctr">
              <a:buNone/>
              <a:defRPr sz="900"/>
            </a:lvl4pPr>
            <a:lvl5pPr marL="1018250" indent="0" algn="ctr">
              <a:buNone/>
              <a:defRPr sz="900"/>
            </a:lvl5pPr>
            <a:lvl6pPr marL="1272819" indent="0" algn="ctr">
              <a:buNone/>
              <a:defRPr sz="900"/>
            </a:lvl6pPr>
            <a:lvl7pPr marL="1527377" indent="0" algn="ctr">
              <a:buNone/>
              <a:defRPr sz="900"/>
            </a:lvl7pPr>
            <a:lvl8pPr marL="1781939" indent="0" algn="ctr">
              <a:buNone/>
              <a:defRPr sz="900"/>
            </a:lvl8pPr>
            <a:lvl9pPr marL="2036502" indent="0" algn="ctr">
              <a:buNone/>
              <a:defRPr sz="9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52666" y="8381"/>
            <a:ext cx="1215152" cy="67376"/>
          </a:xfrm>
          <a:prstGeom prst="rect">
            <a:avLst/>
          </a:prstGeom>
        </p:spPr>
        <p:txBody>
          <a:bodyPr lIns="36379" tIns="18197" rIns="36379" bIns="18197"/>
          <a:lstStyle/>
          <a:p>
            <a:fld id="{6361D03D-A750-4BC4-BBA9-E7D5927DEC7E}" type="datetime1">
              <a:rPr lang="ru-RU" smtClean="0"/>
              <a:t>29.09.2016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0386" y="45"/>
            <a:ext cx="4938832" cy="91123"/>
          </a:xfrm>
          <a:prstGeom prst="rect">
            <a:avLst/>
          </a:prstGeom>
        </p:spPr>
        <p:txBody>
          <a:bodyPr lIns="36379" tIns="18197" rIns="36379" bIns="18197"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494787" y="3464885"/>
            <a:ext cx="886531" cy="131578"/>
          </a:xfrm>
          <a:prstGeom prst="rect">
            <a:avLst/>
          </a:prstGeom>
        </p:spPr>
        <p:txBody>
          <a:bodyPr lIns="36379" tIns="18197" rIns="36379" bIns="18197"/>
          <a:lstStyle/>
          <a:p>
            <a:fld id="{B4D9BBBD-F0FB-4A84-8F1D-95982A81857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231459" y="332572"/>
            <a:ext cx="4937760" cy="155027"/>
          </a:xfrm>
          <a:prstGeom prst="rect">
            <a:avLst/>
          </a:prstGeom>
        </p:spPr>
        <p:txBody>
          <a:bodyPr vert="horz" lIns="36370" tIns="18191" rIns="36370" bIns="18191" rtlCol="0" anchor="ctr"/>
          <a:lstStyle>
            <a:defPPr>
              <a:defRPr lang="ru-RU"/>
            </a:defPPr>
            <a:lvl1pPr marL="0" algn="ctr" defTabSz="1221913" rtl="0" eaLnBrk="1" latinLnBrk="0" hangingPunct="1">
              <a:defRPr sz="9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610956" algn="l" defTabSz="1221913" rtl="0" eaLnBrk="1" latinLnBrk="0" hangingPunct="1">
              <a:defRPr sz="2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21913" algn="l" defTabSz="1221913" rtl="0" eaLnBrk="1" latinLnBrk="0" hangingPunct="1">
              <a:defRPr sz="2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32869" algn="l" defTabSz="1221913" rtl="0" eaLnBrk="1" latinLnBrk="0" hangingPunct="1">
              <a:defRPr sz="2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43825" algn="l" defTabSz="1221913" rtl="0" eaLnBrk="1" latinLnBrk="0" hangingPunct="1">
              <a:defRPr sz="2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54782" algn="l" defTabSz="1221913" rtl="0" eaLnBrk="1" latinLnBrk="0" hangingPunct="1">
              <a:defRPr sz="2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65738" algn="l" defTabSz="1221913" rtl="0" eaLnBrk="1" latinLnBrk="0" hangingPunct="1">
              <a:defRPr sz="2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76695" algn="l" defTabSz="1221913" rtl="0" eaLnBrk="1" latinLnBrk="0" hangingPunct="1">
              <a:defRPr sz="2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87651" algn="l" defTabSz="1221913" rtl="0" eaLnBrk="1" latinLnBrk="0" hangingPunct="1">
              <a:defRPr sz="2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" spc="121" dirty="0" smtClean="0">
                <a:solidFill>
                  <a:schemeClr val="accent5">
                    <a:lumMod val="75000"/>
                  </a:schemeClr>
                </a:solidFill>
              </a:rPr>
              <a:t>МИНИСТЕРСТВО РОССИЙСКОЙ ФЕДЕРАЦИИ ПО РАЗВИТИЮ ДАЛЬНЕГО ВОСТОКА</a:t>
            </a:r>
            <a:endParaRPr lang="ru-RU" sz="400" spc="12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692" y="3377936"/>
            <a:ext cx="444586" cy="10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095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0" y="0"/>
          <a:ext cx="93762" cy="83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257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3762" cy="833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4"/>
          <p:cNvSpPr>
            <a:spLocks noChangeArrowheads="1"/>
          </p:cNvSpPr>
          <p:nvPr userDrawn="1"/>
        </p:nvSpPr>
        <p:spPr bwMode="auto">
          <a:xfrm>
            <a:off x="1573328" y="1134352"/>
            <a:ext cx="3827353" cy="1322665"/>
          </a:xfrm>
          <a:prstGeom prst="rect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" y="1134000"/>
            <a:ext cx="1488375" cy="132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786050" y="1322999"/>
            <a:ext cx="3402000" cy="567000"/>
          </a:xfrm>
          <a:prstGeom prst="rect">
            <a:avLst/>
          </a:prstGeom>
        </p:spPr>
        <p:txBody>
          <a:bodyPr/>
          <a:lstStyle>
            <a:lvl1pPr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786050" y="2154600"/>
            <a:ext cx="2126250" cy="1134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buNone/>
              <a:defRPr sz="800">
                <a:solidFill>
                  <a:schemeClr val="bg1"/>
                </a:solidFill>
              </a:defRPr>
            </a:lvl1pPr>
            <a:lvl2pPr marL="254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09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4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18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73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2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82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37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Содержание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146191" y="2154600"/>
            <a:ext cx="1063125" cy="113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1" hasCustomPrompt="1"/>
          </p:nvPr>
        </p:nvSpPr>
        <p:spPr>
          <a:xfrm>
            <a:off x="4124925" y="2835000"/>
            <a:ext cx="1063258" cy="113348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Метка</a:t>
            </a:r>
            <a:endParaRPr lang="ru-RU" dirty="0"/>
          </a:p>
        </p:txBody>
      </p:sp>
      <p:grpSp>
        <p:nvGrpSpPr>
          <p:cNvPr id="5" name="Group 7"/>
          <p:cNvGrpSpPr>
            <a:grpSpLocks/>
          </p:cNvGrpSpPr>
          <p:nvPr userDrawn="1"/>
        </p:nvGrpSpPr>
        <p:grpSpPr bwMode="auto">
          <a:xfrm>
            <a:off x="0" y="378009"/>
            <a:ext cx="1063258" cy="377547"/>
            <a:chOff x="201" y="819"/>
            <a:chExt cx="1094" cy="413"/>
          </a:xfrm>
        </p:grpSpPr>
        <p:sp>
          <p:nvSpPr>
            <p:cNvPr id="22" name="Freeform 8"/>
            <p:cNvSpPr>
              <a:spLocks noChangeAspect="1"/>
            </p:cNvSpPr>
            <p:nvPr userDrawn="1"/>
          </p:nvSpPr>
          <p:spPr bwMode="auto">
            <a:xfrm>
              <a:off x="201" y="819"/>
              <a:ext cx="1094" cy="207"/>
            </a:xfrm>
            <a:custGeom>
              <a:avLst/>
              <a:gdLst>
                <a:gd name="T0" fmla="*/ 1094 w 1094"/>
                <a:gd name="T1" fmla="*/ 207 h 207"/>
                <a:gd name="T2" fmla="*/ 999 w 1094"/>
                <a:gd name="T3" fmla="*/ 0 h 207"/>
                <a:gd name="T4" fmla="*/ 0 w 1094"/>
                <a:gd name="T5" fmla="*/ 0 h 207"/>
                <a:gd name="T6" fmla="*/ 0 w 1094"/>
                <a:gd name="T7" fmla="*/ 207 h 207"/>
                <a:gd name="T8" fmla="*/ 1094 w 1094"/>
                <a:gd name="T9" fmla="*/ 207 h 2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94" h="207">
                  <a:moveTo>
                    <a:pt x="1094" y="207"/>
                  </a:moveTo>
                  <a:lnTo>
                    <a:pt x="999" y="0"/>
                  </a:lnTo>
                  <a:lnTo>
                    <a:pt x="0" y="0"/>
                  </a:lnTo>
                  <a:lnTo>
                    <a:pt x="0" y="207"/>
                  </a:lnTo>
                  <a:lnTo>
                    <a:pt x="1094" y="207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3" name="Freeform 9"/>
            <p:cNvSpPr>
              <a:spLocks noChangeAspect="1"/>
            </p:cNvSpPr>
            <p:nvPr userDrawn="1"/>
          </p:nvSpPr>
          <p:spPr bwMode="auto">
            <a:xfrm>
              <a:off x="201" y="1026"/>
              <a:ext cx="1094" cy="206"/>
            </a:xfrm>
            <a:custGeom>
              <a:avLst/>
              <a:gdLst>
                <a:gd name="T0" fmla="*/ 1094 w 1094"/>
                <a:gd name="T1" fmla="*/ 0 h 206"/>
                <a:gd name="T2" fmla="*/ 999 w 1094"/>
                <a:gd name="T3" fmla="*/ 206 h 206"/>
                <a:gd name="T4" fmla="*/ 0 w 1094"/>
                <a:gd name="T5" fmla="*/ 206 h 206"/>
                <a:gd name="T6" fmla="*/ 0 w 1094"/>
                <a:gd name="T7" fmla="*/ 0 h 206"/>
                <a:gd name="T8" fmla="*/ 1094 w 1094"/>
                <a:gd name="T9" fmla="*/ 0 h 2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94" h="206">
                  <a:moveTo>
                    <a:pt x="1094" y="0"/>
                  </a:moveTo>
                  <a:lnTo>
                    <a:pt x="999" y="206"/>
                  </a:lnTo>
                  <a:lnTo>
                    <a:pt x="0" y="206"/>
                  </a:lnTo>
                  <a:lnTo>
                    <a:pt x="0" y="0"/>
                  </a:lnTo>
                  <a:lnTo>
                    <a:pt x="1094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4" name="Freeform 10"/>
            <p:cNvSpPr>
              <a:spLocks noChangeAspect="1"/>
            </p:cNvSpPr>
            <p:nvPr userDrawn="1"/>
          </p:nvSpPr>
          <p:spPr bwMode="auto">
            <a:xfrm>
              <a:off x="315" y="918"/>
              <a:ext cx="43" cy="57"/>
            </a:xfrm>
            <a:custGeom>
              <a:avLst/>
              <a:gdLst>
                <a:gd name="T0" fmla="*/ 63 w 91"/>
                <a:gd name="T1" fmla="*/ 28 h 121"/>
                <a:gd name="T2" fmla="*/ 50 w 91"/>
                <a:gd name="T3" fmla="*/ 26 h 121"/>
                <a:gd name="T4" fmla="*/ 34 w 91"/>
                <a:gd name="T5" fmla="*/ 37 h 121"/>
                <a:gd name="T6" fmla="*/ 44 w 91"/>
                <a:gd name="T7" fmla="*/ 46 h 121"/>
                <a:gd name="T8" fmla="*/ 59 w 91"/>
                <a:gd name="T9" fmla="*/ 48 h 121"/>
                <a:gd name="T10" fmla="*/ 91 w 91"/>
                <a:gd name="T11" fmla="*/ 83 h 121"/>
                <a:gd name="T12" fmla="*/ 43 w 91"/>
                <a:gd name="T13" fmla="*/ 121 h 121"/>
                <a:gd name="T14" fmla="*/ 16 w 91"/>
                <a:gd name="T15" fmla="*/ 116 h 121"/>
                <a:gd name="T16" fmla="*/ 0 w 91"/>
                <a:gd name="T17" fmla="*/ 105 h 121"/>
                <a:gd name="T18" fmla="*/ 19 w 91"/>
                <a:gd name="T19" fmla="*/ 86 h 121"/>
                <a:gd name="T20" fmla="*/ 27 w 91"/>
                <a:gd name="T21" fmla="*/ 91 h 121"/>
                <a:gd name="T22" fmla="*/ 45 w 91"/>
                <a:gd name="T23" fmla="*/ 95 h 121"/>
                <a:gd name="T24" fmla="*/ 62 w 91"/>
                <a:gd name="T25" fmla="*/ 84 h 121"/>
                <a:gd name="T26" fmla="*/ 52 w 91"/>
                <a:gd name="T27" fmla="*/ 74 h 121"/>
                <a:gd name="T28" fmla="*/ 38 w 91"/>
                <a:gd name="T29" fmla="*/ 72 h 121"/>
                <a:gd name="T30" fmla="*/ 6 w 91"/>
                <a:gd name="T31" fmla="*/ 38 h 121"/>
                <a:gd name="T32" fmla="*/ 51 w 91"/>
                <a:gd name="T33" fmla="*/ 0 h 121"/>
                <a:gd name="T34" fmla="*/ 74 w 91"/>
                <a:gd name="T35" fmla="*/ 5 h 121"/>
                <a:gd name="T36" fmla="*/ 89 w 91"/>
                <a:gd name="T37" fmla="*/ 14 h 121"/>
                <a:gd name="T38" fmla="*/ 71 w 91"/>
                <a:gd name="T39" fmla="*/ 33 h 121"/>
                <a:gd name="T40" fmla="*/ 63 w 91"/>
                <a:gd name="T41" fmla="*/ 28 h 1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1" h="121">
                  <a:moveTo>
                    <a:pt x="63" y="28"/>
                  </a:moveTo>
                  <a:cubicBezTo>
                    <a:pt x="60" y="26"/>
                    <a:pt x="56" y="26"/>
                    <a:pt x="50" y="26"/>
                  </a:cubicBezTo>
                  <a:cubicBezTo>
                    <a:pt x="40" y="26"/>
                    <a:pt x="34" y="30"/>
                    <a:pt x="34" y="37"/>
                  </a:cubicBezTo>
                  <a:cubicBezTo>
                    <a:pt x="34" y="42"/>
                    <a:pt x="38" y="45"/>
                    <a:pt x="44" y="46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81" y="51"/>
                    <a:pt x="91" y="62"/>
                    <a:pt x="91" y="83"/>
                  </a:cubicBezTo>
                  <a:cubicBezTo>
                    <a:pt x="91" y="106"/>
                    <a:pt x="73" y="121"/>
                    <a:pt x="43" y="121"/>
                  </a:cubicBezTo>
                  <a:cubicBezTo>
                    <a:pt x="33" y="121"/>
                    <a:pt x="24" y="119"/>
                    <a:pt x="16" y="116"/>
                  </a:cubicBezTo>
                  <a:cubicBezTo>
                    <a:pt x="10" y="114"/>
                    <a:pt x="7" y="111"/>
                    <a:pt x="0" y="105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22" y="89"/>
                    <a:pt x="23" y="90"/>
                    <a:pt x="27" y="91"/>
                  </a:cubicBezTo>
                  <a:cubicBezTo>
                    <a:pt x="32" y="94"/>
                    <a:pt x="38" y="95"/>
                    <a:pt x="45" y="95"/>
                  </a:cubicBezTo>
                  <a:cubicBezTo>
                    <a:pt x="57" y="95"/>
                    <a:pt x="62" y="91"/>
                    <a:pt x="62" y="84"/>
                  </a:cubicBezTo>
                  <a:cubicBezTo>
                    <a:pt x="62" y="78"/>
                    <a:pt x="59" y="75"/>
                    <a:pt x="52" y="74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16" y="69"/>
                    <a:pt x="6" y="58"/>
                    <a:pt x="6" y="38"/>
                  </a:cubicBezTo>
                  <a:cubicBezTo>
                    <a:pt x="6" y="15"/>
                    <a:pt x="23" y="0"/>
                    <a:pt x="51" y="0"/>
                  </a:cubicBezTo>
                  <a:cubicBezTo>
                    <a:pt x="59" y="0"/>
                    <a:pt x="68" y="2"/>
                    <a:pt x="74" y="5"/>
                  </a:cubicBezTo>
                  <a:cubicBezTo>
                    <a:pt x="80" y="7"/>
                    <a:pt x="83" y="9"/>
                    <a:pt x="89" y="14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68" y="30"/>
                    <a:pt x="66" y="29"/>
                    <a:pt x="63" y="2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5" name="Freeform 11"/>
            <p:cNvSpPr>
              <a:spLocks noChangeAspect="1"/>
            </p:cNvSpPr>
            <p:nvPr userDrawn="1"/>
          </p:nvSpPr>
          <p:spPr bwMode="auto">
            <a:xfrm>
              <a:off x="380" y="918"/>
              <a:ext cx="41" cy="57"/>
            </a:xfrm>
            <a:custGeom>
              <a:avLst/>
              <a:gdLst>
                <a:gd name="T0" fmla="*/ 28 w 42"/>
                <a:gd name="T1" fmla="*/ 13 h 58"/>
                <a:gd name="T2" fmla="*/ 28 w 42"/>
                <a:gd name="T3" fmla="*/ 58 h 58"/>
                <a:gd name="T4" fmla="*/ 14 w 42"/>
                <a:gd name="T5" fmla="*/ 58 h 58"/>
                <a:gd name="T6" fmla="*/ 14 w 42"/>
                <a:gd name="T7" fmla="*/ 13 h 58"/>
                <a:gd name="T8" fmla="*/ 0 w 42"/>
                <a:gd name="T9" fmla="*/ 13 h 58"/>
                <a:gd name="T10" fmla="*/ 0 w 42"/>
                <a:gd name="T11" fmla="*/ 0 h 58"/>
                <a:gd name="T12" fmla="*/ 42 w 42"/>
                <a:gd name="T13" fmla="*/ 0 h 58"/>
                <a:gd name="T14" fmla="*/ 42 w 42"/>
                <a:gd name="T15" fmla="*/ 13 h 58"/>
                <a:gd name="T16" fmla="*/ 28 w 42"/>
                <a:gd name="T17" fmla="*/ 13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2" h="58">
                  <a:moveTo>
                    <a:pt x="28" y="13"/>
                  </a:moveTo>
                  <a:lnTo>
                    <a:pt x="28" y="58"/>
                  </a:lnTo>
                  <a:lnTo>
                    <a:pt x="14" y="58"/>
                  </a:lnTo>
                  <a:lnTo>
                    <a:pt x="14" y="13"/>
                  </a:lnTo>
                  <a:lnTo>
                    <a:pt x="0" y="13"/>
                  </a:lnTo>
                  <a:lnTo>
                    <a:pt x="0" y="0"/>
                  </a:lnTo>
                  <a:lnTo>
                    <a:pt x="42" y="0"/>
                  </a:lnTo>
                  <a:lnTo>
                    <a:pt x="42" y="13"/>
                  </a:lnTo>
                  <a:lnTo>
                    <a:pt x="28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6" name="Freeform 12"/>
            <p:cNvSpPr>
              <a:spLocks noChangeAspect="1" noEditPoints="1"/>
            </p:cNvSpPr>
            <p:nvPr userDrawn="1"/>
          </p:nvSpPr>
          <p:spPr bwMode="auto">
            <a:xfrm>
              <a:off x="447" y="918"/>
              <a:ext cx="44" cy="57"/>
            </a:xfrm>
            <a:custGeom>
              <a:avLst/>
              <a:gdLst>
                <a:gd name="T0" fmla="*/ 59 w 93"/>
                <a:gd name="T1" fmla="*/ 119 h 119"/>
                <a:gd name="T2" fmla="*/ 38 w 93"/>
                <a:gd name="T3" fmla="*/ 75 h 119"/>
                <a:gd name="T4" fmla="*/ 29 w 93"/>
                <a:gd name="T5" fmla="*/ 75 h 119"/>
                <a:gd name="T6" fmla="*/ 29 w 93"/>
                <a:gd name="T7" fmla="*/ 119 h 119"/>
                <a:gd name="T8" fmla="*/ 0 w 93"/>
                <a:gd name="T9" fmla="*/ 119 h 119"/>
                <a:gd name="T10" fmla="*/ 0 w 93"/>
                <a:gd name="T11" fmla="*/ 0 h 119"/>
                <a:gd name="T12" fmla="*/ 46 w 93"/>
                <a:gd name="T13" fmla="*/ 0 h 119"/>
                <a:gd name="T14" fmla="*/ 87 w 93"/>
                <a:gd name="T15" fmla="*/ 38 h 119"/>
                <a:gd name="T16" fmla="*/ 78 w 93"/>
                <a:gd name="T17" fmla="*/ 61 h 119"/>
                <a:gd name="T18" fmla="*/ 68 w 93"/>
                <a:gd name="T19" fmla="*/ 69 h 119"/>
                <a:gd name="T20" fmla="*/ 93 w 93"/>
                <a:gd name="T21" fmla="*/ 119 h 119"/>
                <a:gd name="T22" fmla="*/ 59 w 93"/>
                <a:gd name="T23" fmla="*/ 119 h 119"/>
                <a:gd name="T24" fmla="*/ 45 w 93"/>
                <a:gd name="T25" fmla="*/ 50 h 119"/>
                <a:gd name="T26" fmla="*/ 58 w 93"/>
                <a:gd name="T27" fmla="*/ 38 h 119"/>
                <a:gd name="T28" fmla="*/ 45 w 93"/>
                <a:gd name="T29" fmla="*/ 26 h 119"/>
                <a:gd name="T30" fmla="*/ 29 w 93"/>
                <a:gd name="T31" fmla="*/ 26 h 119"/>
                <a:gd name="T32" fmla="*/ 29 w 93"/>
                <a:gd name="T33" fmla="*/ 50 h 119"/>
                <a:gd name="T34" fmla="*/ 45 w 93"/>
                <a:gd name="T35" fmla="*/ 50 h 11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93" h="119">
                  <a:moveTo>
                    <a:pt x="59" y="119"/>
                  </a:moveTo>
                  <a:cubicBezTo>
                    <a:pt x="38" y="75"/>
                    <a:pt x="38" y="75"/>
                    <a:pt x="38" y="75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29" y="119"/>
                    <a:pt x="29" y="119"/>
                    <a:pt x="29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70" y="0"/>
                    <a:pt x="87" y="16"/>
                    <a:pt x="87" y="38"/>
                  </a:cubicBezTo>
                  <a:cubicBezTo>
                    <a:pt x="87" y="47"/>
                    <a:pt x="84" y="55"/>
                    <a:pt x="78" y="61"/>
                  </a:cubicBezTo>
                  <a:cubicBezTo>
                    <a:pt x="75" y="64"/>
                    <a:pt x="73" y="66"/>
                    <a:pt x="68" y="69"/>
                  </a:cubicBezTo>
                  <a:cubicBezTo>
                    <a:pt x="93" y="119"/>
                    <a:pt x="93" y="119"/>
                    <a:pt x="93" y="119"/>
                  </a:cubicBezTo>
                  <a:lnTo>
                    <a:pt x="59" y="119"/>
                  </a:lnTo>
                  <a:close/>
                  <a:moveTo>
                    <a:pt x="45" y="50"/>
                  </a:moveTo>
                  <a:cubicBezTo>
                    <a:pt x="52" y="50"/>
                    <a:pt x="58" y="45"/>
                    <a:pt x="58" y="38"/>
                  </a:cubicBezTo>
                  <a:cubicBezTo>
                    <a:pt x="58" y="32"/>
                    <a:pt x="52" y="26"/>
                    <a:pt x="45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50"/>
                    <a:pt x="29" y="50"/>
                    <a:pt x="29" y="50"/>
                  </a:cubicBezTo>
                  <a:lnTo>
                    <a:pt x="45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7" name="Freeform 13"/>
            <p:cNvSpPr>
              <a:spLocks noChangeAspect="1" noEditPoints="1"/>
            </p:cNvSpPr>
            <p:nvPr userDrawn="1"/>
          </p:nvSpPr>
          <p:spPr bwMode="auto">
            <a:xfrm>
              <a:off x="509" y="918"/>
              <a:ext cx="52" cy="57"/>
            </a:xfrm>
            <a:custGeom>
              <a:avLst/>
              <a:gdLst>
                <a:gd name="T0" fmla="*/ 38 w 53"/>
                <a:gd name="T1" fmla="*/ 58 h 58"/>
                <a:gd name="T2" fmla="*/ 35 w 53"/>
                <a:gd name="T3" fmla="*/ 49 h 58"/>
                <a:gd name="T4" fmla="*/ 18 w 53"/>
                <a:gd name="T5" fmla="*/ 49 h 58"/>
                <a:gd name="T6" fmla="*/ 15 w 53"/>
                <a:gd name="T7" fmla="*/ 58 h 58"/>
                <a:gd name="T8" fmla="*/ 0 w 53"/>
                <a:gd name="T9" fmla="*/ 58 h 58"/>
                <a:gd name="T10" fmla="*/ 21 w 53"/>
                <a:gd name="T11" fmla="*/ 0 h 58"/>
                <a:gd name="T12" fmla="*/ 32 w 53"/>
                <a:gd name="T13" fmla="*/ 0 h 58"/>
                <a:gd name="T14" fmla="*/ 53 w 53"/>
                <a:gd name="T15" fmla="*/ 58 h 58"/>
                <a:gd name="T16" fmla="*/ 38 w 53"/>
                <a:gd name="T17" fmla="*/ 58 h 58"/>
                <a:gd name="T18" fmla="*/ 27 w 53"/>
                <a:gd name="T19" fmla="*/ 22 h 58"/>
                <a:gd name="T20" fmla="*/ 22 w 53"/>
                <a:gd name="T21" fmla="*/ 38 h 58"/>
                <a:gd name="T22" fmla="*/ 32 w 53"/>
                <a:gd name="T23" fmla="*/ 38 h 58"/>
                <a:gd name="T24" fmla="*/ 27 w 53"/>
                <a:gd name="T25" fmla="*/ 22 h 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3" h="58">
                  <a:moveTo>
                    <a:pt x="38" y="58"/>
                  </a:moveTo>
                  <a:lnTo>
                    <a:pt x="35" y="49"/>
                  </a:lnTo>
                  <a:lnTo>
                    <a:pt x="18" y="49"/>
                  </a:lnTo>
                  <a:lnTo>
                    <a:pt x="15" y="58"/>
                  </a:lnTo>
                  <a:lnTo>
                    <a:pt x="0" y="58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53" y="58"/>
                  </a:lnTo>
                  <a:lnTo>
                    <a:pt x="38" y="58"/>
                  </a:lnTo>
                  <a:close/>
                  <a:moveTo>
                    <a:pt x="27" y="22"/>
                  </a:moveTo>
                  <a:lnTo>
                    <a:pt x="22" y="38"/>
                  </a:lnTo>
                  <a:lnTo>
                    <a:pt x="32" y="38"/>
                  </a:lnTo>
                  <a:lnTo>
                    <a:pt x="27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8" name="Freeform 14"/>
            <p:cNvSpPr>
              <a:spLocks noChangeAspect="1"/>
            </p:cNvSpPr>
            <p:nvPr userDrawn="1"/>
          </p:nvSpPr>
          <p:spPr bwMode="auto">
            <a:xfrm>
              <a:off x="575" y="918"/>
              <a:ext cx="41" cy="57"/>
            </a:xfrm>
            <a:custGeom>
              <a:avLst/>
              <a:gdLst>
                <a:gd name="T0" fmla="*/ 28 w 42"/>
                <a:gd name="T1" fmla="*/ 13 h 58"/>
                <a:gd name="T2" fmla="*/ 28 w 42"/>
                <a:gd name="T3" fmla="*/ 58 h 58"/>
                <a:gd name="T4" fmla="*/ 14 w 42"/>
                <a:gd name="T5" fmla="*/ 58 h 58"/>
                <a:gd name="T6" fmla="*/ 14 w 42"/>
                <a:gd name="T7" fmla="*/ 13 h 58"/>
                <a:gd name="T8" fmla="*/ 0 w 42"/>
                <a:gd name="T9" fmla="*/ 13 h 58"/>
                <a:gd name="T10" fmla="*/ 0 w 42"/>
                <a:gd name="T11" fmla="*/ 0 h 58"/>
                <a:gd name="T12" fmla="*/ 42 w 42"/>
                <a:gd name="T13" fmla="*/ 0 h 58"/>
                <a:gd name="T14" fmla="*/ 42 w 42"/>
                <a:gd name="T15" fmla="*/ 13 h 58"/>
                <a:gd name="T16" fmla="*/ 28 w 42"/>
                <a:gd name="T17" fmla="*/ 13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2" h="58">
                  <a:moveTo>
                    <a:pt x="28" y="13"/>
                  </a:moveTo>
                  <a:lnTo>
                    <a:pt x="28" y="58"/>
                  </a:lnTo>
                  <a:lnTo>
                    <a:pt x="14" y="58"/>
                  </a:lnTo>
                  <a:lnTo>
                    <a:pt x="14" y="13"/>
                  </a:lnTo>
                  <a:lnTo>
                    <a:pt x="0" y="13"/>
                  </a:lnTo>
                  <a:lnTo>
                    <a:pt x="0" y="0"/>
                  </a:lnTo>
                  <a:lnTo>
                    <a:pt x="42" y="0"/>
                  </a:lnTo>
                  <a:lnTo>
                    <a:pt x="42" y="13"/>
                  </a:lnTo>
                  <a:lnTo>
                    <a:pt x="28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9" name="Freeform 15"/>
            <p:cNvSpPr>
              <a:spLocks noChangeAspect="1"/>
            </p:cNvSpPr>
            <p:nvPr userDrawn="1"/>
          </p:nvSpPr>
          <p:spPr bwMode="auto">
            <a:xfrm>
              <a:off x="641" y="918"/>
              <a:ext cx="41" cy="57"/>
            </a:xfrm>
            <a:custGeom>
              <a:avLst/>
              <a:gdLst>
                <a:gd name="T0" fmla="*/ 0 w 39"/>
                <a:gd name="T1" fmla="*/ 58 h 58"/>
                <a:gd name="T2" fmla="*/ 0 w 39"/>
                <a:gd name="T3" fmla="*/ 0 h 58"/>
                <a:gd name="T4" fmla="*/ 39 w 39"/>
                <a:gd name="T5" fmla="*/ 0 h 58"/>
                <a:gd name="T6" fmla="*/ 39 w 39"/>
                <a:gd name="T7" fmla="*/ 13 h 58"/>
                <a:gd name="T8" fmla="*/ 14 w 39"/>
                <a:gd name="T9" fmla="*/ 13 h 58"/>
                <a:gd name="T10" fmla="*/ 14 w 39"/>
                <a:gd name="T11" fmla="*/ 23 h 58"/>
                <a:gd name="T12" fmla="*/ 36 w 39"/>
                <a:gd name="T13" fmla="*/ 23 h 58"/>
                <a:gd name="T14" fmla="*/ 36 w 39"/>
                <a:gd name="T15" fmla="*/ 35 h 58"/>
                <a:gd name="T16" fmla="*/ 14 w 39"/>
                <a:gd name="T17" fmla="*/ 35 h 58"/>
                <a:gd name="T18" fmla="*/ 14 w 39"/>
                <a:gd name="T19" fmla="*/ 45 h 58"/>
                <a:gd name="T20" fmla="*/ 39 w 39"/>
                <a:gd name="T21" fmla="*/ 45 h 58"/>
                <a:gd name="T22" fmla="*/ 39 w 39"/>
                <a:gd name="T23" fmla="*/ 58 h 58"/>
                <a:gd name="T24" fmla="*/ 0 w 39"/>
                <a:gd name="T25" fmla="*/ 58 h 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9" h="58">
                  <a:moveTo>
                    <a:pt x="0" y="58"/>
                  </a:moveTo>
                  <a:lnTo>
                    <a:pt x="0" y="0"/>
                  </a:lnTo>
                  <a:lnTo>
                    <a:pt x="39" y="0"/>
                  </a:lnTo>
                  <a:lnTo>
                    <a:pt x="39" y="13"/>
                  </a:lnTo>
                  <a:lnTo>
                    <a:pt x="14" y="13"/>
                  </a:lnTo>
                  <a:lnTo>
                    <a:pt x="14" y="23"/>
                  </a:lnTo>
                  <a:lnTo>
                    <a:pt x="36" y="23"/>
                  </a:lnTo>
                  <a:lnTo>
                    <a:pt x="36" y="35"/>
                  </a:lnTo>
                  <a:lnTo>
                    <a:pt x="14" y="35"/>
                  </a:lnTo>
                  <a:lnTo>
                    <a:pt x="14" y="45"/>
                  </a:lnTo>
                  <a:lnTo>
                    <a:pt x="39" y="45"/>
                  </a:lnTo>
                  <a:lnTo>
                    <a:pt x="39" y="5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0" name="Freeform 16"/>
            <p:cNvSpPr>
              <a:spLocks noChangeAspect="1"/>
            </p:cNvSpPr>
            <p:nvPr userDrawn="1"/>
          </p:nvSpPr>
          <p:spPr bwMode="auto">
            <a:xfrm>
              <a:off x="705" y="918"/>
              <a:ext cx="43" cy="57"/>
            </a:xfrm>
            <a:custGeom>
              <a:avLst/>
              <a:gdLst>
                <a:gd name="T0" fmla="*/ 90 w 90"/>
                <a:gd name="T1" fmla="*/ 67 h 121"/>
                <a:gd name="T2" fmla="*/ 78 w 90"/>
                <a:gd name="T3" fmla="*/ 107 h 121"/>
                <a:gd name="T4" fmla="*/ 45 w 90"/>
                <a:gd name="T5" fmla="*/ 121 h 121"/>
                <a:gd name="T6" fmla="*/ 12 w 90"/>
                <a:gd name="T7" fmla="*/ 107 h 121"/>
                <a:gd name="T8" fmla="*/ 1 w 90"/>
                <a:gd name="T9" fmla="*/ 87 h 121"/>
                <a:gd name="T10" fmla="*/ 0 w 90"/>
                <a:gd name="T11" fmla="*/ 60 h 121"/>
                <a:gd name="T12" fmla="*/ 0 w 90"/>
                <a:gd name="T13" fmla="*/ 56 h 121"/>
                <a:gd name="T14" fmla="*/ 12 w 90"/>
                <a:gd name="T15" fmla="*/ 14 h 121"/>
                <a:gd name="T16" fmla="*/ 46 w 90"/>
                <a:gd name="T17" fmla="*/ 0 h 121"/>
                <a:gd name="T18" fmla="*/ 65 w 90"/>
                <a:gd name="T19" fmla="*/ 4 h 121"/>
                <a:gd name="T20" fmla="*/ 81 w 90"/>
                <a:gd name="T21" fmla="*/ 15 h 121"/>
                <a:gd name="T22" fmla="*/ 62 w 90"/>
                <a:gd name="T23" fmla="*/ 35 h 121"/>
                <a:gd name="T24" fmla="*/ 45 w 90"/>
                <a:gd name="T25" fmla="*/ 26 h 121"/>
                <a:gd name="T26" fmla="*/ 33 w 90"/>
                <a:gd name="T27" fmla="*/ 31 h 121"/>
                <a:gd name="T28" fmla="*/ 30 w 90"/>
                <a:gd name="T29" fmla="*/ 40 h 121"/>
                <a:gd name="T30" fmla="*/ 29 w 90"/>
                <a:gd name="T31" fmla="*/ 60 h 121"/>
                <a:gd name="T32" fmla="*/ 29 w 90"/>
                <a:gd name="T33" fmla="*/ 63 h 121"/>
                <a:gd name="T34" fmla="*/ 33 w 90"/>
                <a:gd name="T35" fmla="*/ 90 h 121"/>
                <a:gd name="T36" fmla="*/ 45 w 90"/>
                <a:gd name="T37" fmla="*/ 95 h 121"/>
                <a:gd name="T38" fmla="*/ 61 w 90"/>
                <a:gd name="T39" fmla="*/ 77 h 121"/>
                <a:gd name="T40" fmla="*/ 61 w 90"/>
                <a:gd name="T41" fmla="*/ 76 h 121"/>
                <a:gd name="T42" fmla="*/ 45 w 90"/>
                <a:gd name="T43" fmla="*/ 76 h 121"/>
                <a:gd name="T44" fmla="*/ 45 w 90"/>
                <a:gd name="T45" fmla="*/ 52 h 121"/>
                <a:gd name="T46" fmla="*/ 90 w 90"/>
                <a:gd name="T47" fmla="*/ 52 h 121"/>
                <a:gd name="T48" fmla="*/ 90 w 90"/>
                <a:gd name="T49" fmla="*/ 67 h 12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90" h="121">
                  <a:moveTo>
                    <a:pt x="90" y="67"/>
                  </a:moveTo>
                  <a:cubicBezTo>
                    <a:pt x="90" y="88"/>
                    <a:pt x="87" y="98"/>
                    <a:pt x="78" y="107"/>
                  </a:cubicBezTo>
                  <a:cubicBezTo>
                    <a:pt x="70" y="116"/>
                    <a:pt x="59" y="121"/>
                    <a:pt x="45" y="121"/>
                  </a:cubicBezTo>
                  <a:cubicBezTo>
                    <a:pt x="32" y="121"/>
                    <a:pt x="20" y="116"/>
                    <a:pt x="12" y="107"/>
                  </a:cubicBezTo>
                  <a:cubicBezTo>
                    <a:pt x="6" y="102"/>
                    <a:pt x="2" y="94"/>
                    <a:pt x="1" y="87"/>
                  </a:cubicBezTo>
                  <a:cubicBezTo>
                    <a:pt x="1" y="82"/>
                    <a:pt x="0" y="73"/>
                    <a:pt x="0" y="6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33"/>
                    <a:pt x="3" y="23"/>
                    <a:pt x="12" y="14"/>
                  </a:cubicBezTo>
                  <a:cubicBezTo>
                    <a:pt x="21" y="4"/>
                    <a:pt x="31" y="0"/>
                    <a:pt x="46" y="0"/>
                  </a:cubicBezTo>
                  <a:cubicBezTo>
                    <a:pt x="53" y="0"/>
                    <a:pt x="60" y="1"/>
                    <a:pt x="65" y="4"/>
                  </a:cubicBezTo>
                  <a:cubicBezTo>
                    <a:pt x="71" y="6"/>
                    <a:pt x="74" y="8"/>
                    <a:pt x="81" y="1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55" y="28"/>
                    <a:pt x="51" y="26"/>
                    <a:pt x="45" y="26"/>
                  </a:cubicBezTo>
                  <a:cubicBezTo>
                    <a:pt x="40" y="26"/>
                    <a:pt x="36" y="28"/>
                    <a:pt x="33" y="31"/>
                  </a:cubicBezTo>
                  <a:cubicBezTo>
                    <a:pt x="32" y="34"/>
                    <a:pt x="30" y="37"/>
                    <a:pt x="30" y="40"/>
                  </a:cubicBezTo>
                  <a:cubicBezTo>
                    <a:pt x="29" y="45"/>
                    <a:pt x="29" y="52"/>
                    <a:pt x="29" y="60"/>
                  </a:cubicBezTo>
                  <a:cubicBezTo>
                    <a:pt x="29" y="63"/>
                    <a:pt x="29" y="63"/>
                    <a:pt x="29" y="63"/>
                  </a:cubicBezTo>
                  <a:cubicBezTo>
                    <a:pt x="29" y="79"/>
                    <a:pt x="30" y="86"/>
                    <a:pt x="33" y="90"/>
                  </a:cubicBezTo>
                  <a:cubicBezTo>
                    <a:pt x="36" y="93"/>
                    <a:pt x="40" y="95"/>
                    <a:pt x="45" y="95"/>
                  </a:cubicBezTo>
                  <a:cubicBezTo>
                    <a:pt x="55" y="95"/>
                    <a:pt x="61" y="88"/>
                    <a:pt x="61" y="77"/>
                  </a:cubicBezTo>
                  <a:cubicBezTo>
                    <a:pt x="61" y="76"/>
                    <a:pt x="61" y="76"/>
                    <a:pt x="61" y="76"/>
                  </a:cubicBezTo>
                  <a:cubicBezTo>
                    <a:pt x="45" y="76"/>
                    <a:pt x="45" y="76"/>
                    <a:pt x="45" y="76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90" y="52"/>
                    <a:pt x="90" y="52"/>
                    <a:pt x="90" y="52"/>
                  </a:cubicBezTo>
                  <a:lnTo>
                    <a:pt x="90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" name="Freeform 17"/>
            <p:cNvSpPr>
              <a:spLocks noChangeAspect="1"/>
            </p:cNvSpPr>
            <p:nvPr userDrawn="1"/>
          </p:nvSpPr>
          <p:spPr bwMode="auto">
            <a:xfrm>
              <a:off x="766" y="918"/>
              <a:ext cx="41" cy="57"/>
            </a:xfrm>
            <a:custGeom>
              <a:avLst/>
              <a:gdLst>
                <a:gd name="T0" fmla="*/ 32 w 49"/>
                <a:gd name="T1" fmla="*/ 34 h 58"/>
                <a:gd name="T2" fmla="*/ 32 w 49"/>
                <a:gd name="T3" fmla="*/ 58 h 58"/>
                <a:gd name="T4" fmla="*/ 18 w 49"/>
                <a:gd name="T5" fmla="*/ 58 h 58"/>
                <a:gd name="T6" fmla="*/ 18 w 49"/>
                <a:gd name="T7" fmla="*/ 34 h 58"/>
                <a:gd name="T8" fmla="*/ 0 w 49"/>
                <a:gd name="T9" fmla="*/ 0 h 58"/>
                <a:gd name="T10" fmla="*/ 16 w 49"/>
                <a:gd name="T11" fmla="*/ 0 h 58"/>
                <a:gd name="T12" fmla="*/ 25 w 49"/>
                <a:gd name="T13" fmla="*/ 21 h 58"/>
                <a:gd name="T14" fmla="*/ 34 w 49"/>
                <a:gd name="T15" fmla="*/ 0 h 58"/>
                <a:gd name="T16" fmla="*/ 49 w 49"/>
                <a:gd name="T17" fmla="*/ 0 h 58"/>
                <a:gd name="T18" fmla="*/ 32 w 49"/>
                <a:gd name="T19" fmla="*/ 34 h 5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9" h="58">
                  <a:moveTo>
                    <a:pt x="32" y="34"/>
                  </a:moveTo>
                  <a:lnTo>
                    <a:pt x="32" y="58"/>
                  </a:lnTo>
                  <a:lnTo>
                    <a:pt x="18" y="58"/>
                  </a:lnTo>
                  <a:lnTo>
                    <a:pt x="18" y="34"/>
                  </a:lnTo>
                  <a:lnTo>
                    <a:pt x="0" y="0"/>
                  </a:lnTo>
                  <a:lnTo>
                    <a:pt x="16" y="0"/>
                  </a:lnTo>
                  <a:lnTo>
                    <a:pt x="25" y="21"/>
                  </a:lnTo>
                  <a:lnTo>
                    <a:pt x="34" y="0"/>
                  </a:lnTo>
                  <a:lnTo>
                    <a:pt x="49" y="0"/>
                  </a:lnTo>
                  <a:lnTo>
                    <a:pt x="32" y="3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" name="Freeform 18"/>
            <p:cNvSpPr>
              <a:spLocks noChangeAspect="1" noEditPoints="1"/>
            </p:cNvSpPr>
            <p:nvPr userDrawn="1"/>
          </p:nvSpPr>
          <p:spPr bwMode="auto">
            <a:xfrm>
              <a:off x="315" y="1079"/>
              <a:ext cx="41" cy="57"/>
            </a:xfrm>
            <a:custGeom>
              <a:avLst/>
              <a:gdLst>
                <a:gd name="T0" fmla="*/ 47 w 87"/>
                <a:gd name="T1" fmla="*/ 0 h 118"/>
                <a:gd name="T2" fmla="*/ 87 w 87"/>
                <a:gd name="T3" fmla="*/ 38 h 118"/>
                <a:gd name="T4" fmla="*/ 47 w 87"/>
                <a:gd name="T5" fmla="*/ 76 h 118"/>
                <a:gd name="T6" fmla="*/ 29 w 87"/>
                <a:gd name="T7" fmla="*/ 76 h 118"/>
                <a:gd name="T8" fmla="*/ 29 w 87"/>
                <a:gd name="T9" fmla="*/ 118 h 118"/>
                <a:gd name="T10" fmla="*/ 0 w 87"/>
                <a:gd name="T11" fmla="*/ 118 h 118"/>
                <a:gd name="T12" fmla="*/ 0 w 87"/>
                <a:gd name="T13" fmla="*/ 0 h 118"/>
                <a:gd name="T14" fmla="*/ 47 w 87"/>
                <a:gd name="T15" fmla="*/ 0 h 118"/>
                <a:gd name="T16" fmla="*/ 46 w 87"/>
                <a:gd name="T17" fmla="*/ 50 h 118"/>
                <a:gd name="T18" fmla="*/ 58 w 87"/>
                <a:gd name="T19" fmla="*/ 38 h 118"/>
                <a:gd name="T20" fmla="*/ 46 w 87"/>
                <a:gd name="T21" fmla="*/ 26 h 118"/>
                <a:gd name="T22" fmla="*/ 29 w 87"/>
                <a:gd name="T23" fmla="*/ 26 h 118"/>
                <a:gd name="T24" fmla="*/ 29 w 87"/>
                <a:gd name="T25" fmla="*/ 50 h 118"/>
                <a:gd name="T26" fmla="*/ 46 w 87"/>
                <a:gd name="T27" fmla="*/ 50 h 1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7" h="118">
                  <a:moveTo>
                    <a:pt x="47" y="0"/>
                  </a:moveTo>
                  <a:cubicBezTo>
                    <a:pt x="71" y="0"/>
                    <a:pt x="87" y="16"/>
                    <a:pt x="87" y="38"/>
                  </a:cubicBezTo>
                  <a:cubicBezTo>
                    <a:pt x="87" y="60"/>
                    <a:pt x="71" y="76"/>
                    <a:pt x="47" y="76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9" y="118"/>
                    <a:pt x="29" y="118"/>
                    <a:pt x="29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7" y="0"/>
                  </a:lnTo>
                  <a:close/>
                  <a:moveTo>
                    <a:pt x="46" y="50"/>
                  </a:moveTo>
                  <a:cubicBezTo>
                    <a:pt x="53" y="50"/>
                    <a:pt x="58" y="45"/>
                    <a:pt x="58" y="38"/>
                  </a:cubicBezTo>
                  <a:cubicBezTo>
                    <a:pt x="58" y="31"/>
                    <a:pt x="53" y="26"/>
                    <a:pt x="46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50"/>
                    <a:pt x="29" y="50"/>
                    <a:pt x="29" y="50"/>
                  </a:cubicBezTo>
                  <a:lnTo>
                    <a:pt x="46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3" name="Freeform 19"/>
            <p:cNvSpPr>
              <a:spLocks noChangeAspect="1" noEditPoints="1"/>
            </p:cNvSpPr>
            <p:nvPr userDrawn="1"/>
          </p:nvSpPr>
          <p:spPr bwMode="auto">
            <a:xfrm>
              <a:off x="371" y="1079"/>
              <a:ext cx="53" cy="57"/>
            </a:xfrm>
            <a:custGeom>
              <a:avLst/>
              <a:gdLst>
                <a:gd name="T0" fmla="*/ 38 w 53"/>
                <a:gd name="T1" fmla="*/ 57 h 57"/>
                <a:gd name="T2" fmla="*/ 35 w 53"/>
                <a:gd name="T3" fmla="*/ 49 h 57"/>
                <a:gd name="T4" fmla="*/ 18 w 53"/>
                <a:gd name="T5" fmla="*/ 49 h 57"/>
                <a:gd name="T6" fmla="*/ 15 w 53"/>
                <a:gd name="T7" fmla="*/ 57 h 57"/>
                <a:gd name="T8" fmla="*/ 0 w 53"/>
                <a:gd name="T9" fmla="*/ 57 h 57"/>
                <a:gd name="T10" fmla="*/ 21 w 53"/>
                <a:gd name="T11" fmla="*/ 0 h 57"/>
                <a:gd name="T12" fmla="*/ 32 w 53"/>
                <a:gd name="T13" fmla="*/ 0 h 57"/>
                <a:gd name="T14" fmla="*/ 53 w 53"/>
                <a:gd name="T15" fmla="*/ 57 h 57"/>
                <a:gd name="T16" fmla="*/ 38 w 53"/>
                <a:gd name="T17" fmla="*/ 57 h 57"/>
                <a:gd name="T18" fmla="*/ 27 w 53"/>
                <a:gd name="T19" fmla="*/ 22 h 57"/>
                <a:gd name="T20" fmla="*/ 22 w 53"/>
                <a:gd name="T21" fmla="*/ 37 h 57"/>
                <a:gd name="T22" fmla="*/ 32 w 53"/>
                <a:gd name="T23" fmla="*/ 37 h 57"/>
                <a:gd name="T24" fmla="*/ 27 w 53"/>
                <a:gd name="T25" fmla="*/ 22 h 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3" h="57">
                  <a:moveTo>
                    <a:pt x="38" y="57"/>
                  </a:moveTo>
                  <a:lnTo>
                    <a:pt x="35" y="49"/>
                  </a:lnTo>
                  <a:lnTo>
                    <a:pt x="18" y="49"/>
                  </a:lnTo>
                  <a:lnTo>
                    <a:pt x="15" y="57"/>
                  </a:lnTo>
                  <a:lnTo>
                    <a:pt x="0" y="57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53" y="57"/>
                  </a:lnTo>
                  <a:lnTo>
                    <a:pt x="38" y="57"/>
                  </a:lnTo>
                  <a:close/>
                  <a:moveTo>
                    <a:pt x="27" y="22"/>
                  </a:moveTo>
                  <a:lnTo>
                    <a:pt x="22" y="37"/>
                  </a:lnTo>
                  <a:lnTo>
                    <a:pt x="32" y="37"/>
                  </a:lnTo>
                  <a:lnTo>
                    <a:pt x="27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4" name="Freeform 20"/>
            <p:cNvSpPr>
              <a:spLocks noChangeAspect="1" noEditPoints="1"/>
            </p:cNvSpPr>
            <p:nvPr userDrawn="1"/>
          </p:nvSpPr>
          <p:spPr bwMode="auto">
            <a:xfrm>
              <a:off x="446" y="1079"/>
              <a:ext cx="44" cy="57"/>
            </a:xfrm>
            <a:custGeom>
              <a:avLst/>
              <a:gdLst>
                <a:gd name="T0" fmla="*/ 60 w 94"/>
                <a:gd name="T1" fmla="*/ 118 h 118"/>
                <a:gd name="T2" fmla="*/ 39 w 94"/>
                <a:gd name="T3" fmla="*/ 74 h 118"/>
                <a:gd name="T4" fmla="*/ 29 w 94"/>
                <a:gd name="T5" fmla="*/ 74 h 118"/>
                <a:gd name="T6" fmla="*/ 29 w 94"/>
                <a:gd name="T7" fmla="*/ 118 h 118"/>
                <a:gd name="T8" fmla="*/ 0 w 94"/>
                <a:gd name="T9" fmla="*/ 118 h 118"/>
                <a:gd name="T10" fmla="*/ 0 w 94"/>
                <a:gd name="T11" fmla="*/ 0 h 118"/>
                <a:gd name="T12" fmla="*/ 47 w 94"/>
                <a:gd name="T13" fmla="*/ 0 h 118"/>
                <a:gd name="T14" fmla="*/ 87 w 94"/>
                <a:gd name="T15" fmla="*/ 38 h 118"/>
                <a:gd name="T16" fmla="*/ 79 w 94"/>
                <a:gd name="T17" fmla="*/ 61 h 118"/>
                <a:gd name="T18" fmla="*/ 68 w 94"/>
                <a:gd name="T19" fmla="*/ 69 h 118"/>
                <a:gd name="T20" fmla="*/ 94 w 94"/>
                <a:gd name="T21" fmla="*/ 118 h 118"/>
                <a:gd name="T22" fmla="*/ 60 w 94"/>
                <a:gd name="T23" fmla="*/ 118 h 118"/>
                <a:gd name="T24" fmla="*/ 46 w 94"/>
                <a:gd name="T25" fmla="*/ 50 h 118"/>
                <a:gd name="T26" fmla="*/ 58 w 94"/>
                <a:gd name="T27" fmla="*/ 38 h 118"/>
                <a:gd name="T28" fmla="*/ 46 w 94"/>
                <a:gd name="T29" fmla="*/ 26 h 118"/>
                <a:gd name="T30" fmla="*/ 29 w 94"/>
                <a:gd name="T31" fmla="*/ 26 h 118"/>
                <a:gd name="T32" fmla="*/ 29 w 94"/>
                <a:gd name="T33" fmla="*/ 50 h 118"/>
                <a:gd name="T34" fmla="*/ 46 w 94"/>
                <a:gd name="T35" fmla="*/ 50 h 11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94" h="118">
                  <a:moveTo>
                    <a:pt x="60" y="118"/>
                  </a:moveTo>
                  <a:cubicBezTo>
                    <a:pt x="39" y="74"/>
                    <a:pt x="39" y="74"/>
                    <a:pt x="39" y="74"/>
                  </a:cubicBezTo>
                  <a:cubicBezTo>
                    <a:pt x="29" y="74"/>
                    <a:pt x="29" y="74"/>
                    <a:pt x="29" y="74"/>
                  </a:cubicBezTo>
                  <a:cubicBezTo>
                    <a:pt x="29" y="118"/>
                    <a:pt x="29" y="118"/>
                    <a:pt x="29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70" y="0"/>
                    <a:pt x="87" y="16"/>
                    <a:pt x="87" y="38"/>
                  </a:cubicBezTo>
                  <a:cubicBezTo>
                    <a:pt x="87" y="47"/>
                    <a:pt x="85" y="54"/>
                    <a:pt x="79" y="61"/>
                  </a:cubicBezTo>
                  <a:cubicBezTo>
                    <a:pt x="76" y="64"/>
                    <a:pt x="74" y="66"/>
                    <a:pt x="68" y="69"/>
                  </a:cubicBezTo>
                  <a:cubicBezTo>
                    <a:pt x="94" y="118"/>
                    <a:pt x="94" y="118"/>
                    <a:pt x="94" y="118"/>
                  </a:cubicBezTo>
                  <a:lnTo>
                    <a:pt x="60" y="118"/>
                  </a:lnTo>
                  <a:close/>
                  <a:moveTo>
                    <a:pt x="46" y="50"/>
                  </a:moveTo>
                  <a:cubicBezTo>
                    <a:pt x="53" y="50"/>
                    <a:pt x="58" y="45"/>
                    <a:pt x="58" y="38"/>
                  </a:cubicBezTo>
                  <a:cubicBezTo>
                    <a:pt x="58" y="31"/>
                    <a:pt x="53" y="26"/>
                    <a:pt x="46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50"/>
                    <a:pt x="29" y="50"/>
                    <a:pt x="29" y="50"/>
                  </a:cubicBezTo>
                  <a:lnTo>
                    <a:pt x="46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5" name="Freeform 21"/>
            <p:cNvSpPr>
              <a:spLocks noChangeAspect="1"/>
            </p:cNvSpPr>
            <p:nvPr userDrawn="1"/>
          </p:nvSpPr>
          <p:spPr bwMode="auto">
            <a:xfrm>
              <a:off x="511" y="1079"/>
              <a:ext cx="41" cy="57"/>
            </a:xfrm>
            <a:custGeom>
              <a:avLst/>
              <a:gdLst>
                <a:gd name="T0" fmla="*/ 28 w 42"/>
                <a:gd name="T1" fmla="*/ 13 h 57"/>
                <a:gd name="T2" fmla="*/ 28 w 42"/>
                <a:gd name="T3" fmla="*/ 57 h 57"/>
                <a:gd name="T4" fmla="*/ 14 w 42"/>
                <a:gd name="T5" fmla="*/ 57 h 57"/>
                <a:gd name="T6" fmla="*/ 14 w 42"/>
                <a:gd name="T7" fmla="*/ 13 h 57"/>
                <a:gd name="T8" fmla="*/ 0 w 42"/>
                <a:gd name="T9" fmla="*/ 13 h 57"/>
                <a:gd name="T10" fmla="*/ 0 w 42"/>
                <a:gd name="T11" fmla="*/ 0 h 57"/>
                <a:gd name="T12" fmla="*/ 42 w 42"/>
                <a:gd name="T13" fmla="*/ 0 h 57"/>
                <a:gd name="T14" fmla="*/ 42 w 42"/>
                <a:gd name="T15" fmla="*/ 13 h 57"/>
                <a:gd name="T16" fmla="*/ 28 w 42"/>
                <a:gd name="T17" fmla="*/ 13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2" h="57">
                  <a:moveTo>
                    <a:pt x="28" y="13"/>
                  </a:moveTo>
                  <a:lnTo>
                    <a:pt x="28" y="57"/>
                  </a:lnTo>
                  <a:lnTo>
                    <a:pt x="14" y="57"/>
                  </a:lnTo>
                  <a:lnTo>
                    <a:pt x="14" y="13"/>
                  </a:lnTo>
                  <a:lnTo>
                    <a:pt x="0" y="13"/>
                  </a:lnTo>
                  <a:lnTo>
                    <a:pt x="0" y="0"/>
                  </a:lnTo>
                  <a:lnTo>
                    <a:pt x="42" y="0"/>
                  </a:lnTo>
                  <a:lnTo>
                    <a:pt x="42" y="13"/>
                  </a:lnTo>
                  <a:lnTo>
                    <a:pt x="28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6" name="Freeform 22"/>
            <p:cNvSpPr>
              <a:spLocks noChangeAspect="1"/>
            </p:cNvSpPr>
            <p:nvPr userDrawn="1"/>
          </p:nvSpPr>
          <p:spPr bwMode="auto">
            <a:xfrm>
              <a:off x="577" y="1079"/>
              <a:ext cx="41" cy="57"/>
            </a:xfrm>
            <a:custGeom>
              <a:avLst/>
              <a:gdLst>
                <a:gd name="T0" fmla="*/ 32 w 45"/>
                <a:gd name="T1" fmla="*/ 57 h 57"/>
                <a:gd name="T2" fmla="*/ 14 w 45"/>
                <a:gd name="T3" fmla="*/ 29 h 57"/>
                <a:gd name="T4" fmla="*/ 14 w 45"/>
                <a:gd name="T5" fmla="*/ 57 h 57"/>
                <a:gd name="T6" fmla="*/ 0 w 45"/>
                <a:gd name="T7" fmla="*/ 57 h 57"/>
                <a:gd name="T8" fmla="*/ 0 w 45"/>
                <a:gd name="T9" fmla="*/ 0 h 57"/>
                <a:gd name="T10" fmla="*/ 12 w 45"/>
                <a:gd name="T11" fmla="*/ 0 h 57"/>
                <a:gd name="T12" fmla="*/ 30 w 45"/>
                <a:gd name="T13" fmla="*/ 29 h 57"/>
                <a:gd name="T14" fmla="*/ 30 w 45"/>
                <a:gd name="T15" fmla="*/ 0 h 57"/>
                <a:gd name="T16" fmla="*/ 45 w 45"/>
                <a:gd name="T17" fmla="*/ 0 h 57"/>
                <a:gd name="T18" fmla="*/ 45 w 45"/>
                <a:gd name="T19" fmla="*/ 57 h 57"/>
                <a:gd name="T20" fmla="*/ 32 w 45"/>
                <a:gd name="T21" fmla="*/ 57 h 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5" h="57">
                  <a:moveTo>
                    <a:pt x="32" y="57"/>
                  </a:moveTo>
                  <a:lnTo>
                    <a:pt x="14" y="29"/>
                  </a:lnTo>
                  <a:lnTo>
                    <a:pt x="14" y="57"/>
                  </a:lnTo>
                  <a:lnTo>
                    <a:pt x="0" y="57"/>
                  </a:lnTo>
                  <a:lnTo>
                    <a:pt x="0" y="0"/>
                  </a:lnTo>
                  <a:lnTo>
                    <a:pt x="12" y="0"/>
                  </a:lnTo>
                  <a:lnTo>
                    <a:pt x="30" y="29"/>
                  </a:lnTo>
                  <a:lnTo>
                    <a:pt x="30" y="0"/>
                  </a:lnTo>
                  <a:lnTo>
                    <a:pt x="45" y="0"/>
                  </a:lnTo>
                  <a:lnTo>
                    <a:pt x="45" y="57"/>
                  </a:lnTo>
                  <a:lnTo>
                    <a:pt x="32" y="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7" name="Freeform 23"/>
            <p:cNvSpPr>
              <a:spLocks noChangeAspect="1"/>
            </p:cNvSpPr>
            <p:nvPr userDrawn="1"/>
          </p:nvSpPr>
          <p:spPr bwMode="auto">
            <a:xfrm>
              <a:off x="649" y="1079"/>
              <a:ext cx="41" cy="57"/>
            </a:xfrm>
            <a:custGeom>
              <a:avLst/>
              <a:gdLst>
                <a:gd name="T0" fmla="*/ 0 w 39"/>
                <a:gd name="T1" fmla="*/ 57 h 57"/>
                <a:gd name="T2" fmla="*/ 0 w 39"/>
                <a:gd name="T3" fmla="*/ 0 h 57"/>
                <a:gd name="T4" fmla="*/ 39 w 39"/>
                <a:gd name="T5" fmla="*/ 0 h 57"/>
                <a:gd name="T6" fmla="*/ 39 w 39"/>
                <a:gd name="T7" fmla="*/ 13 h 57"/>
                <a:gd name="T8" fmla="*/ 14 w 39"/>
                <a:gd name="T9" fmla="*/ 13 h 57"/>
                <a:gd name="T10" fmla="*/ 14 w 39"/>
                <a:gd name="T11" fmla="*/ 22 h 57"/>
                <a:gd name="T12" fmla="*/ 35 w 39"/>
                <a:gd name="T13" fmla="*/ 22 h 57"/>
                <a:gd name="T14" fmla="*/ 35 w 39"/>
                <a:gd name="T15" fmla="*/ 35 h 57"/>
                <a:gd name="T16" fmla="*/ 14 w 39"/>
                <a:gd name="T17" fmla="*/ 35 h 57"/>
                <a:gd name="T18" fmla="*/ 14 w 39"/>
                <a:gd name="T19" fmla="*/ 45 h 57"/>
                <a:gd name="T20" fmla="*/ 39 w 39"/>
                <a:gd name="T21" fmla="*/ 45 h 57"/>
                <a:gd name="T22" fmla="*/ 39 w 39"/>
                <a:gd name="T23" fmla="*/ 57 h 57"/>
                <a:gd name="T24" fmla="*/ 0 w 39"/>
                <a:gd name="T25" fmla="*/ 57 h 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9" h="57">
                  <a:moveTo>
                    <a:pt x="0" y="57"/>
                  </a:moveTo>
                  <a:lnTo>
                    <a:pt x="0" y="0"/>
                  </a:lnTo>
                  <a:lnTo>
                    <a:pt x="39" y="0"/>
                  </a:lnTo>
                  <a:lnTo>
                    <a:pt x="39" y="13"/>
                  </a:lnTo>
                  <a:lnTo>
                    <a:pt x="14" y="13"/>
                  </a:lnTo>
                  <a:lnTo>
                    <a:pt x="14" y="22"/>
                  </a:lnTo>
                  <a:lnTo>
                    <a:pt x="35" y="22"/>
                  </a:lnTo>
                  <a:lnTo>
                    <a:pt x="35" y="35"/>
                  </a:lnTo>
                  <a:lnTo>
                    <a:pt x="14" y="35"/>
                  </a:lnTo>
                  <a:lnTo>
                    <a:pt x="14" y="45"/>
                  </a:lnTo>
                  <a:lnTo>
                    <a:pt x="39" y="45"/>
                  </a:lnTo>
                  <a:lnTo>
                    <a:pt x="39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8" name="Freeform 24"/>
            <p:cNvSpPr>
              <a:spLocks noChangeAspect="1" noEditPoints="1"/>
            </p:cNvSpPr>
            <p:nvPr userDrawn="1"/>
          </p:nvSpPr>
          <p:spPr bwMode="auto">
            <a:xfrm>
              <a:off x="714" y="1079"/>
              <a:ext cx="41" cy="57"/>
            </a:xfrm>
            <a:custGeom>
              <a:avLst/>
              <a:gdLst>
                <a:gd name="T0" fmla="*/ 60 w 94"/>
                <a:gd name="T1" fmla="*/ 118 h 118"/>
                <a:gd name="T2" fmla="*/ 39 w 94"/>
                <a:gd name="T3" fmla="*/ 74 h 118"/>
                <a:gd name="T4" fmla="*/ 29 w 94"/>
                <a:gd name="T5" fmla="*/ 74 h 118"/>
                <a:gd name="T6" fmla="*/ 29 w 94"/>
                <a:gd name="T7" fmla="*/ 118 h 118"/>
                <a:gd name="T8" fmla="*/ 0 w 94"/>
                <a:gd name="T9" fmla="*/ 118 h 118"/>
                <a:gd name="T10" fmla="*/ 0 w 94"/>
                <a:gd name="T11" fmla="*/ 0 h 118"/>
                <a:gd name="T12" fmla="*/ 47 w 94"/>
                <a:gd name="T13" fmla="*/ 0 h 118"/>
                <a:gd name="T14" fmla="*/ 87 w 94"/>
                <a:gd name="T15" fmla="*/ 38 h 118"/>
                <a:gd name="T16" fmla="*/ 79 w 94"/>
                <a:gd name="T17" fmla="*/ 61 h 118"/>
                <a:gd name="T18" fmla="*/ 68 w 94"/>
                <a:gd name="T19" fmla="*/ 69 h 118"/>
                <a:gd name="T20" fmla="*/ 94 w 94"/>
                <a:gd name="T21" fmla="*/ 118 h 118"/>
                <a:gd name="T22" fmla="*/ 60 w 94"/>
                <a:gd name="T23" fmla="*/ 118 h 118"/>
                <a:gd name="T24" fmla="*/ 46 w 94"/>
                <a:gd name="T25" fmla="*/ 50 h 118"/>
                <a:gd name="T26" fmla="*/ 58 w 94"/>
                <a:gd name="T27" fmla="*/ 38 h 118"/>
                <a:gd name="T28" fmla="*/ 46 w 94"/>
                <a:gd name="T29" fmla="*/ 26 h 118"/>
                <a:gd name="T30" fmla="*/ 29 w 94"/>
                <a:gd name="T31" fmla="*/ 26 h 118"/>
                <a:gd name="T32" fmla="*/ 29 w 94"/>
                <a:gd name="T33" fmla="*/ 50 h 118"/>
                <a:gd name="T34" fmla="*/ 46 w 94"/>
                <a:gd name="T35" fmla="*/ 50 h 11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94" h="118">
                  <a:moveTo>
                    <a:pt x="60" y="118"/>
                  </a:moveTo>
                  <a:cubicBezTo>
                    <a:pt x="39" y="74"/>
                    <a:pt x="39" y="74"/>
                    <a:pt x="39" y="74"/>
                  </a:cubicBezTo>
                  <a:cubicBezTo>
                    <a:pt x="29" y="74"/>
                    <a:pt x="29" y="74"/>
                    <a:pt x="29" y="74"/>
                  </a:cubicBezTo>
                  <a:cubicBezTo>
                    <a:pt x="29" y="118"/>
                    <a:pt x="29" y="118"/>
                    <a:pt x="29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70" y="0"/>
                    <a:pt x="87" y="16"/>
                    <a:pt x="87" y="38"/>
                  </a:cubicBezTo>
                  <a:cubicBezTo>
                    <a:pt x="87" y="47"/>
                    <a:pt x="84" y="54"/>
                    <a:pt x="79" y="61"/>
                  </a:cubicBezTo>
                  <a:cubicBezTo>
                    <a:pt x="76" y="64"/>
                    <a:pt x="73" y="66"/>
                    <a:pt x="68" y="69"/>
                  </a:cubicBezTo>
                  <a:cubicBezTo>
                    <a:pt x="94" y="118"/>
                    <a:pt x="94" y="118"/>
                    <a:pt x="94" y="118"/>
                  </a:cubicBezTo>
                  <a:lnTo>
                    <a:pt x="60" y="118"/>
                  </a:lnTo>
                  <a:close/>
                  <a:moveTo>
                    <a:pt x="46" y="50"/>
                  </a:moveTo>
                  <a:cubicBezTo>
                    <a:pt x="53" y="50"/>
                    <a:pt x="58" y="45"/>
                    <a:pt x="58" y="38"/>
                  </a:cubicBezTo>
                  <a:cubicBezTo>
                    <a:pt x="58" y="31"/>
                    <a:pt x="53" y="26"/>
                    <a:pt x="46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50"/>
                    <a:pt x="29" y="50"/>
                    <a:pt x="29" y="50"/>
                  </a:cubicBezTo>
                  <a:lnTo>
                    <a:pt x="46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9" name="Freeform 25"/>
            <p:cNvSpPr>
              <a:spLocks noChangeAspect="1"/>
            </p:cNvSpPr>
            <p:nvPr userDrawn="1"/>
          </p:nvSpPr>
          <p:spPr bwMode="auto">
            <a:xfrm>
              <a:off x="776" y="1079"/>
              <a:ext cx="44" cy="58"/>
            </a:xfrm>
            <a:custGeom>
              <a:avLst/>
              <a:gdLst>
                <a:gd name="T0" fmla="*/ 64 w 91"/>
                <a:gd name="T1" fmla="*/ 27 h 120"/>
                <a:gd name="T2" fmla="*/ 51 w 91"/>
                <a:gd name="T3" fmla="*/ 25 h 120"/>
                <a:gd name="T4" fmla="*/ 34 w 91"/>
                <a:gd name="T5" fmla="*/ 36 h 120"/>
                <a:gd name="T6" fmla="*/ 45 w 91"/>
                <a:gd name="T7" fmla="*/ 45 h 120"/>
                <a:gd name="T8" fmla="*/ 59 w 91"/>
                <a:gd name="T9" fmla="*/ 47 h 120"/>
                <a:gd name="T10" fmla="*/ 91 w 91"/>
                <a:gd name="T11" fmla="*/ 82 h 120"/>
                <a:gd name="T12" fmla="*/ 43 w 91"/>
                <a:gd name="T13" fmla="*/ 120 h 120"/>
                <a:gd name="T14" fmla="*/ 16 w 91"/>
                <a:gd name="T15" fmla="*/ 115 h 120"/>
                <a:gd name="T16" fmla="*/ 0 w 91"/>
                <a:gd name="T17" fmla="*/ 104 h 120"/>
                <a:gd name="T18" fmla="*/ 19 w 91"/>
                <a:gd name="T19" fmla="*/ 86 h 120"/>
                <a:gd name="T20" fmla="*/ 27 w 91"/>
                <a:gd name="T21" fmla="*/ 91 h 120"/>
                <a:gd name="T22" fmla="*/ 45 w 91"/>
                <a:gd name="T23" fmla="*/ 94 h 120"/>
                <a:gd name="T24" fmla="*/ 62 w 91"/>
                <a:gd name="T25" fmla="*/ 83 h 120"/>
                <a:gd name="T26" fmla="*/ 52 w 91"/>
                <a:gd name="T27" fmla="*/ 73 h 120"/>
                <a:gd name="T28" fmla="*/ 38 w 91"/>
                <a:gd name="T29" fmla="*/ 71 h 120"/>
                <a:gd name="T30" fmla="*/ 6 w 91"/>
                <a:gd name="T31" fmla="*/ 38 h 120"/>
                <a:gd name="T32" fmla="*/ 51 w 91"/>
                <a:gd name="T33" fmla="*/ 0 h 120"/>
                <a:gd name="T34" fmla="*/ 75 w 91"/>
                <a:gd name="T35" fmla="*/ 4 h 120"/>
                <a:gd name="T36" fmla="*/ 89 w 91"/>
                <a:gd name="T37" fmla="*/ 14 h 120"/>
                <a:gd name="T38" fmla="*/ 71 w 91"/>
                <a:gd name="T39" fmla="*/ 32 h 120"/>
                <a:gd name="T40" fmla="*/ 64 w 91"/>
                <a:gd name="T41" fmla="*/ 27 h 12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1" h="120">
                  <a:moveTo>
                    <a:pt x="64" y="27"/>
                  </a:moveTo>
                  <a:cubicBezTo>
                    <a:pt x="60" y="26"/>
                    <a:pt x="56" y="25"/>
                    <a:pt x="51" y="25"/>
                  </a:cubicBezTo>
                  <a:cubicBezTo>
                    <a:pt x="40" y="25"/>
                    <a:pt x="34" y="29"/>
                    <a:pt x="34" y="36"/>
                  </a:cubicBezTo>
                  <a:cubicBezTo>
                    <a:pt x="34" y="41"/>
                    <a:pt x="38" y="44"/>
                    <a:pt x="45" y="45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81" y="50"/>
                    <a:pt x="91" y="61"/>
                    <a:pt x="91" y="82"/>
                  </a:cubicBezTo>
                  <a:cubicBezTo>
                    <a:pt x="91" y="106"/>
                    <a:pt x="73" y="120"/>
                    <a:pt x="43" y="120"/>
                  </a:cubicBezTo>
                  <a:cubicBezTo>
                    <a:pt x="33" y="120"/>
                    <a:pt x="24" y="118"/>
                    <a:pt x="16" y="115"/>
                  </a:cubicBezTo>
                  <a:cubicBezTo>
                    <a:pt x="10" y="113"/>
                    <a:pt x="7" y="111"/>
                    <a:pt x="0" y="104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22" y="89"/>
                    <a:pt x="24" y="89"/>
                    <a:pt x="27" y="91"/>
                  </a:cubicBezTo>
                  <a:cubicBezTo>
                    <a:pt x="32" y="93"/>
                    <a:pt x="38" y="94"/>
                    <a:pt x="45" y="94"/>
                  </a:cubicBezTo>
                  <a:cubicBezTo>
                    <a:pt x="57" y="94"/>
                    <a:pt x="62" y="90"/>
                    <a:pt x="62" y="83"/>
                  </a:cubicBezTo>
                  <a:cubicBezTo>
                    <a:pt x="62" y="77"/>
                    <a:pt x="59" y="74"/>
                    <a:pt x="52" y="73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17" y="68"/>
                    <a:pt x="6" y="57"/>
                    <a:pt x="6" y="38"/>
                  </a:cubicBezTo>
                  <a:cubicBezTo>
                    <a:pt x="6" y="14"/>
                    <a:pt x="23" y="0"/>
                    <a:pt x="51" y="0"/>
                  </a:cubicBezTo>
                  <a:cubicBezTo>
                    <a:pt x="59" y="0"/>
                    <a:pt x="68" y="1"/>
                    <a:pt x="75" y="4"/>
                  </a:cubicBezTo>
                  <a:cubicBezTo>
                    <a:pt x="80" y="6"/>
                    <a:pt x="83" y="8"/>
                    <a:pt x="89" y="14"/>
                  </a:cubicBezTo>
                  <a:cubicBezTo>
                    <a:pt x="71" y="32"/>
                    <a:pt x="71" y="32"/>
                    <a:pt x="71" y="32"/>
                  </a:cubicBezTo>
                  <a:cubicBezTo>
                    <a:pt x="68" y="29"/>
                    <a:pt x="66" y="28"/>
                    <a:pt x="64" y="2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40" name="Text Box 37"/>
          <p:cNvSpPr txBox="1">
            <a:spLocks noChangeArrowheads="1"/>
          </p:cNvSpPr>
          <p:nvPr userDrawn="1"/>
        </p:nvSpPr>
        <p:spPr bwMode="auto">
          <a:xfrm>
            <a:off x="42192" y="3515671"/>
            <a:ext cx="4252500" cy="64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noAutofit/>
          </a:bodyPr>
          <a:lstStyle/>
          <a:p>
            <a:pPr>
              <a:defRPr/>
            </a:pPr>
            <a:r>
              <a:rPr lang="ru-RU" sz="500" b="1" dirty="0">
                <a:solidFill>
                  <a:srgbClr val="7A1600"/>
                </a:solidFill>
              </a:rPr>
              <a:t>[a]</a:t>
            </a:r>
            <a:r>
              <a:rPr lang="ru-RU" sz="500" dirty="0">
                <a:solidFill>
                  <a:srgbClr val="5F6062"/>
                </a:solidFill>
              </a:rPr>
              <a:t> Россия</a:t>
            </a:r>
            <a:r>
              <a:rPr lang="ru-RU" sz="500">
                <a:solidFill>
                  <a:srgbClr val="5F6062"/>
                </a:solidFill>
              </a:rPr>
              <a:t>, 115054, </a:t>
            </a:r>
            <a:r>
              <a:rPr lang="ru-RU" sz="500" dirty="0">
                <a:solidFill>
                  <a:srgbClr val="5F6062"/>
                </a:solidFill>
              </a:rPr>
              <a:t>Москва, Космодамианская наб., д. 52, стр. 2</a:t>
            </a:r>
            <a:r>
              <a:rPr lang="ru-RU" sz="500" dirty="0">
                <a:solidFill>
                  <a:srgbClr val="FFFFFF"/>
                </a:solidFill>
                <a:cs typeface="Arial"/>
              </a:rPr>
              <a:t>¡¡¡</a:t>
            </a:r>
            <a:r>
              <a:rPr lang="ru-RU" sz="500" dirty="0">
                <a:solidFill>
                  <a:srgbClr val="5F6062"/>
                </a:solidFill>
              </a:rPr>
              <a:t> </a:t>
            </a:r>
            <a:r>
              <a:rPr lang="en-US" sz="500" b="1" dirty="0">
                <a:solidFill>
                  <a:srgbClr val="7A1600"/>
                </a:solidFill>
              </a:rPr>
              <a:t>[</a:t>
            </a:r>
            <a:r>
              <a:rPr lang="ru-RU" sz="500" b="1" dirty="0">
                <a:solidFill>
                  <a:srgbClr val="7A1600"/>
                </a:solidFill>
              </a:rPr>
              <a:t>т]</a:t>
            </a:r>
            <a:r>
              <a:rPr lang="ru-RU" sz="500" dirty="0">
                <a:solidFill>
                  <a:srgbClr val="5F6062"/>
                </a:solidFill>
              </a:rPr>
              <a:t> +7</a:t>
            </a:r>
            <a:r>
              <a:rPr lang="en-US" sz="500" dirty="0">
                <a:solidFill>
                  <a:srgbClr val="5F6062"/>
                </a:solidFill>
              </a:rPr>
              <a:t> </a:t>
            </a:r>
            <a:r>
              <a:rPr lang="ru-RU" sz="500" dirty="0">
                <a:solidFill>
                  <a:srgbClr val="5F6062"/>
                </a:solidFill>
              </a:rPr>
              <a:t>(495) 730-77-47</a:t>
            </a:r>
            <a:r>
              <a:rPr lang="en-US" sz="500" dirty="0">
                <a:solidFill>
                  <a:srgbClr val="5F6062"/>
                </a:solidFill>
              </a:rPr>
              <a:t> </a:t>
            </a:r>
            <a:r>
              <a:rPr lang="ru-RU" sz="500" dirty="0">
                <a:solidFill>
                  <a:srgbClr val="FFFFFF"/>
                </a:solidFill>
                <a:cs typeface="Arial"/>
              </a:rPr>
              <a:t>¡¡¡</a:t>
            </a:r>
            <a:r>
              <a:rPr lang="en-US" sz="500" dirty="0">
                <a:solidFill>
                  <a:srgbClr val="5F6062"/>
                </a:solidFill>
              </a:rPr>
              <a:t> </a:t>
            </a:r>
            <a:r>
              <a:rPr lang="en-US" sz="500" b="1" dirty="0">
                <a:solidFill>
                  <a:srgbClr val="7A1600"/>
                </a:solidFill>
              </a:rPr>
              <a:t>[</a:t>
            </a:r>
            <a:r>
              <a:rPr lang="ru-RU" sz="500" b="1" dirty="0">
                <a:solidFill>
                  <a:srgbClr val="7A1600"/>
                </a:solidFill>
              </a:rPr>
              <a:t>ф]</a:t>
            </a:r>
            <a:r>
              <a:rPr lang="en-US" sz="500" dirty="0">
                <a:solidFill>
                  <a:srgbClr val="5F6062"/>
                </a:solidFill>
              </a:rPr>
              <a:t> </a:t>
            </a:r>
            <a:r>
              <a:rPr lang="ru-RU" sz="500" dirty="0">
                <a:solidFill>
                  <a:srgbClr val="5F6062"/>
                </a:solidFill>
              </a:rPr>
              <a:t>+7</a:t>
            </a:r>
            <a:r>
              <a:rPr lang="en-US" sz="500" dirty="0">
                <a:solidFill>
                  <a:srgbClr val="5F6062"/>
                </a:solidFill>
              </a:rPr>
              <a:t> </a:t>
            </a:r>
            <a:r>
              <a:rPr lang="ru-RU" sz="500" dirty="0">
                <a:solidFill>
                  <a:srgbClr val="5F6062"/>
                </a:solidFill>
              </a:rPr>
              <a:t>(495) 644-38-27</a:t>
            </a:r>
            <a:r>
              <a:rPr lang="en-US" sz="500" dirty="0">
                <a:solidFill>
                  <a:srgbClr val="5F6062"/>
                </a:solidFill>
              </a:rPr>
              <a:t> </a:t>
            </a:r>
            <a:r>
              <a:rPr lang="ru-RU" sz="500" dirty="0">
                <a:solidFill>
                  <a:srgbClr val="FFFFFF"/>
                </a:solidFill>
                <a:cs typeface="Arial"/>
              </a:rPr>
              <a:t>¡¡¡</a:t>
            </a:r>
            <a:r>
              <a:rPr lang="en-US" sz="500" dirty="0">
                <a:solidFill>
                  <a:srgbClr val="5F6062"/>
                </a:solidFill>
              </a:rPr>
              <a:t> </a:t>
            </a:r>
            <a:r>
              <a:rPr lang="ru-RU" sz="500" b="1" dirty="0">
                <a:solidFill>
                  <a:srgbClr val="7A1600"/>
                </a:solidFill>
              </a:rPr>
              <a:t>[э]</a:t>
            </a:r>
            <a:r>
              <a:rPr lang="ru-RU" sz="500" b="1" dirty="0">
                <a:solidFill>
                  <a:srgbClr val="5F6062"/>
                </a:solidFill>
              </a:rPr>
              <a:t> </a:t>
            </a:r>
            <a:r>
              <a:rPr lang="ru-RU" sz="500" dirty="0">
                <a:solidFill>
                  <a:srgbClr val="5F6062"/>
                </a:solidFill>
              </a:rPr>
              <a:t>inbox@strategy.ru</a:t>
            </a:r>
          </a:p>
        </p:txBody>
      </p:sp>
    </p:spTree>
    <p:extLst>
      <p:ext uri="{BB962C8B-B14F-4D97-AF65-F5344CB8AC3E}">
        <p14:creationId xmlns:p14="http://schemas.microsoft.com/office/powerpoint/2010/main" val="3976835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аз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0" y="0"/>
          <a:ext cx="93762" cy="83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8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3762" cy="833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Вывод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4415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0" y="0"/>
          <a:ext cx="93762" cy="83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30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3762" cy="833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Вывод слайда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5166788" y="3511620"/>
            <a:ext cx="170100" cy="64260"/>
          </a:xfrm>
          <a:prstGeom prst="rect">
            <a:avLst/>
          </a:prstGeom>
        </p:spPr>
        <p:txBody>
          <a:bodyPr lIns="90552" tIns="45286" rIns="90552" bIns="45286"/>
          <a:lstStyle>
            <a:lvl1pPr>
              <a:defRPr sz="600"/>
            </a:lvl1pPr>
          </a:lstStyle>
          <a:p>
            <a:fld id="{1B7F3F9D-235A-40C4-B761-E46D92AE2492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148144" y="113347"/>
            <a:ext cx="5104388" cy="113348"/>
          </a:xfrm>
          <a:prstGeom prst="rect">
            <a:avLst/>
          </a:prstGeom>
        </p:spPr>
        <p:txBody>
          <a:bodyPr lIns="0" tIns="0" rIns="0" bIns="10045" anchor="b" anchorCtr="0"/>
          <a:lstStyle>
            <a:lvl1pPr>
              <a:spcBef>
                <a:spcPts val="0"/>
              </a:spcBef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2"/>
          </p:nvPr>
        </p:nvSpPr>
        <p:spPr>
          <a:xfrm>
            <a:off x="148144" y="661500"/>
            <a:ext cx="5103000" cy="2646164"/>
          </a:xfrm>
          <a:prstGeom prst="rect">
            <a:avLst/>
          </a:prstGeom>
        </p:spPr>
        <p:txBody>
          <a:bodyPr lIns="50926" tIns="25479" rIns="50926" bIns="25479"/>
          <a:lstStyle>
            <a:lvl1pPr>
              <a:spcBef>
                <a:spcPts val="338"/>
              </a:spcBef>
              <a:defRPr sz="800"/>
            </a:lvl1pPr>
            <a:lvl2pPr>
              <a:spcBef>
                <a:spcPts val="338"/>
              </a:spcBef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3" hasCustomPrompt="1"/>
          </p:nvPr>
        </p:nvSpPr>
        <p:spPr>
          <a:xfrm>
            <a:off x="148144" y="3327083"/>
            <a:ext cx="5103000" cy="1512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spcBef>
                <a:spcPts val="169"/>
              </a:spcBef>
              <a:defRPr sz="500" baseline="0"/>
            </a:lvl1pPr>
          </a:lstStyle>
          <a:p>
            <a:pPr lvl="0"/>
            <a:r>
              <a:rPr lang="ru-RU" dirty="0" smtClean="0"/>
              <a:t>Примечания: 1 –</a:t>
            </a:r>
            <a:br>
              <a:rPr lang="ru-RU" dirty="0" smtClean="0"/>
            </a:br>
            <a:r>
              <a:rPr lang="ru-RU" dirty="0" smtClean="0"/>
              <a:t>Источники: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5770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Объект 1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0" y="0"/>
          <a:ext cx="93762" cy="83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329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3762" cy="833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Текст 13"/>
          <p:cNvSpPr>
            <a:spLocks noGrp="1"/>
          </p:cNvSpPr>
          <p:nvPr>
            <p:ph type="body" sz="quarter" idx="13"/>
          </p:nvPr>
        </p:nvSpPr>
        <p:spPr>
          <a:xfrm>
            <a:off x="574088" y="888300"/>
            <a:ext cx="4252500" cy="2268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lIns="50926" tIns="25479" rIns="50926" bIns="25479" anchor="ctr" anchorCtr="0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pPr lv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Вывод слайда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5166788" y="3511620"/>
            <a:ext cx="170100" cy="64260"/>
          </a:xfrm>
          <a:prstGeom prst="rect">
            <a:avLst/>
          </a:prstGeom>
        </p:spPr>
        <p:txBody>
          <a:bodyPr lIns="90552" tIns="45286" rIns="90552" bIns="45286"/>
          <a:lstStyle>
            <a:lvl1pPr>
              <a:defRPr sz="600"/>
            </a:lvl1pPr>
          </a:lstStyle>
          <a:p>
            <a:fld id="{1B7F3F9D-235A-40C4-B761-E46D92AE2492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148144" y="113347"/>
            <a:ext cx="5104388" cy="113348"/>
          </a:xfrm>
          <a:prstGeom prst="rect">
            <a:avLst/>
          </a:prstGeom>
        </p:spPr>
        <p:txBody>
          <a:bodyPr lIns="0" tIns="0" rIns="0" bIns="10045" anchor="b" anchorCtr="0"/>
          <a:lstStyle>
            <a:lvl1pPr>
              <a:spcBef>
                <a:spcPts val="0"/>
              </a:spcBef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ru-RU" dirty="0"/>
          </a:p>
        </p:txBody>
      </p:sp>
      <p:sp>
        <p:nvSpPr>
          <p:cNvPr id="9" name="Текст 10"/>
          <p:cNvSpPr>
            <a:spLocks noGrp="1"/>
          </p:cNvSpPr>
          <p:nvPr>
            <p:ph type="body" sz="quarter" idx="12"/>
          </p:nvPr>
        </p:nvSpPr>
        <p:spPr>
          <a:xfrm>
            <a:off x="786713" y="661500"/>
            <a:ext cx="3827250" cy="2646164"/>
          </a:xfrm>
          <a:prstGeom prst="rect">
            <a:avLst/>
          </a:prstGeom>
        </p:spPr>
        <p:txBody>
          <a:bodyPr lIns="50926" tIns="25479" rIns="50926" bIns="25479"/>
          <a:lstStyle>
            <a:lvl1pPr>
              <a:spcBef>
                <a:spcPts val="1013"/>
              </a:spcBef>
              <a:defRPr sz="900"/>
            </a:lvl1pPr>
            <a:lvl2pPr marL="0" indent="0">
              <a:spcBef>
                <a:spcPts val="1013"/>
              </a:spcBef>
              <a:buNone/>
              <a:defRPr sz="900" b="1">
                <a:solidFill>
                  <a:schemeClr val="bg1"/>
                </a:solidFill>
              </a:defRPr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  <a:endParaRPr lang="ru-RU" dirty="0"/>
          </a:p>
        </p:txBody>
      </p:sp>
      <p:sp>
        <p:nvSpPr>
          <p:cNvPr id="16" name="Текст 12"/>
          <p:cNvSpPr>
            <a:spLocks noGrp="1"/>
          </p:cNvSpPr>
          <p:nvPr>
            <p:ph type="body" sz="quarter" idx="14" hasCustomPrompt="1"/>
          </p:nvPr>
        </p:nvSpPr>
        <p:spPr>
          <a:xfrm>
            <a:off x="148144" y="3327083"/>
            <a:ext cx="5103000" cy="1512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spcBef>
                <a:spcPts val="169"/>
              </a:spcBef>
              <a:defRPr sz="500" baseline="0"/>
            </a:lvl1pPr>
          </a:lstStyle>
          <a:p>
            <a:pPr lvl="0"/>
            <a:r>
              <a:rPr lang="ru-RU" dirty="0" smtClean="0"/>
              <a:t>Примечания: 1 –</a:t>
            </a:r>
            <a:br>
              <a:rPr lang="ru-RU" dirty="0" smtClean="0"/>
            </a:br>
            <a:r>
              <a:rPr lang="ru-RU" dirty="0" smtClean="0"/>
              <a:t>Источники: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2245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93762" cy="83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353" name="think-cell Slide" r:id="rId12" imgW="360" imgH="360" progId="TCLayout.ActiveDocument.1">
                  <p:embed/>
                </p:oleObj>
              </mc:Choice>
              <mc:Fallback>
                <p:oleObj name="think-cell Slide" r:id="rId12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3762" cy="833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Вывод слайда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>
          <a:xfrm>
            <a:off x="5166788" y="3511620"/>
            <a:ext cx="170100" cy="64260"/>
          </a:xfrm>
          <a:prstGeom prst="rect">
            <a:avLst/>
          </a:prstGeom>
        </p:spPr>
        <p:txBody>
          <a:bodyPr lIns="90552" tIns="45286" rIns="90552" bIns="45286"/>
          <a:lstStyle>
            <a:lvl1pPr>
              <a:defRPr sz="600"/>
            </a:lvl1pPr>
          </a:lstStyle>
          <a:p>
            <a:fld id="{1B7F3F9D-235A-40C4-B761-E46D92AE2492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  <p:custDataLst>
              <p:tags r:id="rId5"/>
            </p:custDataLst>
          </p:nvPr>
        </p:nvSpPr>
        <p:spPr>
          <a:xfrm>
            <a:off x="148144" y="113347"/>
            <a:ext cx="5104388" cy="113348"/>
          </a:xfrm>
          <a:prstGeom prst="rect">
            <a:avLst/>
          </a:prstGeom>
        </p:spPr>
        <p:txBody>
          <a:bodyPr lIns="0" tIns="0" rIns="0" bIns="10045" anchor="b" anchorCtr="0"/>
          <a:lstStyle>
            <a:lvl1pPr>
              <a:spcBef>
                <a:spcPts val="0"/>
              </a:spcBef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4"/>
            <p:custDataLst>
              <p:tags r:id="rId6"/>
            </p:custDataLst>
          </p:nvPr>
        </p:nvSpPr>
        <p:spPr>
          <a:xfrm>
            <a:off x="148146" y="888340"/>
            <a:ext cx="2466871" cy="2419469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lIns="50926" tIns="25479" rIns="50926" bIns="25479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4" name="Текст 12"/>
          <p:cNvSpPr>
            <a:spLocks noGrp="1"/>
          </p:cNvSpPr>
          <p:nvPr>
            <p:ph type="body" sz="quarter" idx="15"/>
            <p:custDataLst>
              <p:tags r:id="rId7"/>
            </p:custDataLst>
          </p:nvPr>
        </p:nvSpPr>
        <p:spPr>
          <a:xfrm>
            <a:off x="2785663" y="888340"/>
            <a:ext cx="2466871" cy="2419469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lIns="50926" tIns="25479" rIns="50926" bIns="25479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6" name="Текст 12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148144" y="3327083"/>
            <a:ext cx="5103000" cy="1512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spcBef>
                <a:spcPts val="169"/>
              </a:spcBef>
              <a:defRPr sz="500" baseline="0"/>
            </a:lvl1pPr>
          </a:lstStyle>
          <a:p>
            <a:pPr lvl="0"/>
            <a:r>
              <a:rPr lang="ru-RU" dirty="0" smtClean="0"/>
              <a:t>Примечания: 1 –</a:t>
            </a:r>
            <a:br>
              <a:rPr lang="ru-RU" dirty="0" smtClean="0"/>
            </a:br>
            <a:r>
              <a:rPr lang="ru-RU" dirty="0" smtClean="0"/>
              <a:t>Источники: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2" hasCustomPrompt="1"/>
            <p:custDataLst>
              <p:tags r:id="rId9"/>
            </p:custDataLst>
          </p:nvPr>
        </p:nvSpPr>
        <p:spPr>
          <a:xfrm>
            <a:off x="148144" y="661506"/>
            <a:ext cx="2466450" cy="22669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40108" tIns="40108" rIns="40108" bIns="40108" rtlCol="0" anchor="ctr" anchorCtr="0">
            <a:noAutofit/>
          </a:bodyPr>
          <a:lstStyle>
            <a:lvl1pPr algn="ctr">
              <a:defRPr lang="ru-RU" sz="7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509358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 smtClean="0"/>
              <a:t>Тезис блока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 hasCustomPrompt="1"/>
            <p:custDataLst>
              <p:tags r:id="rId10"/>
            </p:custDataLst>
          </p:nvPr>
        </p:nvSpPr>
        <p:spPr>
          <a:xfrm>
            <a:off x="2785661" y="661506"/>
            <a:ext cx="2466450" cy="22669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40108" tIns="40108" rIns="40108" bIns="40108" rtlCol="0" anchor="ctr" anchorCtr="0">
            <a:noAutofit/>
          </a:bodyPr>
          <a:lstStyle>
            <a:lvl1pPr algn="ctr">
              <a:defRPr lang="ru-RU" sz="7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509358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 smtClean="0"/>
              <a:t>Тезис блока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02187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'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93762" cy="83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377" name="think-cell Slide" r:id="rId12" imgW="360" imgH="360" progId="TCLayout.ActiveDocument.1">
                  <p:embed/>
                </p:oleObj>
              </mc:Choice>
              <mc:Fallback>
                <p:oleObj name="think-cell Slide" r:id="rId12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3762" cy="833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Вывод слайда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>
          <a:xfrm>
            <a:off x="5166788" y="3511620"/>
            <a:ext cx="170100" cy="64260"/>
          </a:xfrm>
          <a:prstGeom prst="rect">
            <a:avLst/>
          </a:prstGeom>
        </p:spPr>
        <p:txBody>
          <a:bodyPr lIns="90552" tIns="45286" rIns="90552" bIns="45286"/>
          <a:lstStyle>
            <a:lvl1pPr>
              <a:defRPr sz="600"/>
            </a:lvl1pPr>
          </a:lstStyle>
          <a:p>
            <a:fld id="{1B7F3F9D-235A-40C4-B761-E46D92AE2492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  <p:custDataLst>
              <p:tags r:id="rId5"/>
            </p:custDataLst>
          </p:nvPr>
        </p:nvSpPr>
        <p:spPr>
          <a:xfrm>
            <a:off x="148144" y="113347"/>
            <a:ext cx="5104388" cy="113348"/>
          </a:xfrm>
          <a:prstGeom prst="rect">
            <a:avLst/>
          </a:prstGeom>
        </p:spPr>
        <p:txBody>
          <a:bodyPr lIns="0" tIns="0" rIns="0" bIns="10045" anchor="b" anchorCtr="0"/>
          <a:lstStyle>
            <a:lvl1pPr>
              <a:spcBef>
                <a:spcPts val="0"/>
              </a:spcBef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4"/>
            <p:custDataLst>
              <p:tags r:id="rId6"/>
            </p:custDataLst>
          </p:nvPr>
        </p:nvSpPr>
        <p:spPr>
          <a:xfrm>
            <a:off x="148143" y="888340"/>
            <a:ext cx="3316950" cy="2419469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lIns="50926" tIns="25479" rIns="50926" bIns="25479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4" name="Текст 12"/>
          <p:cNvSpPr>
            <a:spLocks noGrp="1"/>
          </p:cNvSpPr>
          <p:nvPr>
            <p:ph type="body" sz="quarter" idx="15"/>
            <p:custDataLst>
              <p:tags r:id="rId7"/>
            </p:custDataLst>
          </p:nvPr>
        </p:nvSpPr>
        <p:spPr>
          <a:xfrm>
            <a:off x="3635888" y="888340"/>
            <a:ext cx="1615950" cy="2419469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lIns="50926" tIns="25479" rIns="50926" bIns="25479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6" name="Текст 12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148144" y="3327083"/>
            <a:ext cx="5103000" cy="1512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spcBef>
                <a:spcPts val="169"/>
              </a:spcBef>
              <a:defRPr sz="500" baseline="0"/>
            </a:lvl1pPr>
          </a:lstStyle>
          <a:p>
            <a:pPr lvl="0"/>
            <a:r>
              <a:rPr lang="ru-RU" dirty="0" smtClean="0"/>
              <a:t>Примечания: 1 –</a:t>
            </a:r>
            <a:br>
              <a:rPr lang="ru-RU" dirty="0" smtClean="0"/>
            </a:br>
            <a:r>
              <a:rPr lang="ru-RU" dirty="0" smtClean="0"/>
              <a:t>Источники: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2" hasCustomPrompt="1"/>
            <p:custDataLst>
              <p:tags r:id="rId9"/>
            </p:custDataLst>
          </p:nvPr>
        </p:nvSpPr>
        <p:spPr>
          <a:xfrm>
            <a:off x="148144" y="661506"/>
            <a:ext cx="3316950" cy="22669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40108" tIns="40108" rIns="40108" bIns="40108" rtlCol="0" anchor="ctr" anchorCtr="0">
            <a:noAutofit/>
          </a:bodyPr>
          <a:lstStyle>
            <a:lvl1pPr algn="ctr">
              <a:defRPr lang="ru-RU" sz="7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509358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 smtClean="0"/>
              <a:t>Тезис блока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 hasCustomPrompt="1"/>
            <p:custDataLst>
              <p:tags r:id="rId10"/>
            </p:custDataLst>
          </p:nvPr>
        </p:nvSpPr>
        <p:spPr>
          <a:xfrm>
            <a:off x="3635888" y="661506"/>
            <a:ext cx="1615950" cy="22669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40108" tIns="40108" rIns="40108" bIns="40108" rtlCol="0" anchor="ctr" anchorCtr="0">
            <a:noAutofit/>
          </a:bodyPr>
          <a:lstStyle>
            <a:lvl1pPr algn="ctr">
              <a:defRPr lang="ru-RU" sz="7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509358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 smtClean="0"/>
              <a:t>Тезис блока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5350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аз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72795120"/>
              </p:ext>
            </p:extLst>
          </p:nvPr>
        </p:nvGraphicFramePr>
        <p:xfrm>
          <a:off x="0" y="0"/>
          <a:ext cx="93762" cy="83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3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3762" cy="833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Вывод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0156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+2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93762" cy="83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01" name="think-cell Slide" r:id="rId14" imgW="360" imgH="360" progId="TCLayout.ActiveDocument.1">
                  <p:embed/>
                </p:oleObj>
              </mc:Choice>
              <mc:Fallback>
                <p:oleObj name="think-cell Slide" r:id="rId1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3762" cy="833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Вывод слайда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  <p:custDataLst>
              <p:tags r:id="rId4"/>
            </p:custDataLst>
          </p:nvPr>
        </p:nvSpPr>
        <p:spPr>
          <a:xfrm>
            <a:off x="148144" y="113347"/>
            <a:ext cx="5104388" cy="113348"/>
          </a:xfrm>
          <a:prstGeom prst="rect">
            <a:avLst/>
          </a:prstGeom>
        </p:spPr>
        <p:txBody>
          <a:bodyPr lIns="0" tIns="0" rIns="0" bIns="10045" anchor="b" anchorCtr="0"/>
          <a:lstStyle>
            <a:lvl1pPr>
              <a:spcBef>
                <a:spcPts val="0"/>
              </a:spcBef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ru-RU" dirty="0"/>
          </a:p>
        </p:txBody>
      </p:sp>
      <p:sp>
        <p:nvSpPr>
          <p:cNvPr id="28" name="Текст 12"/>
          <p:cNvSpPr>
            <a:spLocks noGrp="1"/>
          </p:cNvSpPr>
          <p:nvPr>
            <p:ph type="body" sz="quarter" idx="15"/>
            <p:custDataLst>
              <p:tags r:id="rId5"/>
            </p:custDataLst>
          </p:nvPr>
        </p:nvSpPr>
        <p:spPr>
          <a:xfrm>
            <a:off x="148146" y="888340"/>
            <a:ext cx="2466871" cy="2419469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lIns="50926" tIns="25479" rIns="50926" bIns="25479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9" name="Текст 12"/>
          <p:cNvSpPr>
            <a:spLocks noGrp="1"/>
          </p:cNvSpPr>
          <p:nvPr>
            <p:ph type="body" sz="quarter" idx="16"/>
            <p:custDataLst>
              <p:tags r:id="rId6"/>
            </p:custDataLst>
          </p:nvPr>
        </p:nvSpPr>
        <p:spPr>
          <a:xfrm>
            <a:off x="2785663" y="888300"/>
            <a:ext cx="2466871" cy="1020600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lIns="50926" tIns="25479" rIns="50926" bIns="25479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0" name="Текст 12"/>
          <p:cNvSpPr>
            <a:spLocks noGrp="1"/>
          </p:cNvSpPr>
          <p:nvPr>
            <p:ph type="body" sz="quarter" idx="17"/>
            <p:custDataLst>
              <p:tags r:id="rId7"/>
            </p:custDataLst>
          </p:nvPr>
        </p:nvSpPr>
        <p:spPr>
          <a:xfrm>
            <a:off x="2785663" y="2287169"/>
            <a:ext cx="2466871" cy="1020600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lIns="50926" tIns="25479" rIns="50926" bIns="25479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1" name="Текст 12"/>
          <p:cNvSpPr>
            <a:spLocks noGrp="1"/>
          </p:cNvSpPr>
          <p:nvPr>
            <p:ph type="body" sz="quarter" idx="18" hasCustomPrompt="1"/>
            <p:custDataLst>
              <p:tags r:id="rId8"/>
            </p:custDataLst>
          </p:nvPr>
        </p:nvSpPr>
        <p:spPr>
          <a:xfrm>
            <a:off x="148144" y="3327083"/>
            <a:ext cx="5103000" cy="1512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spcBef>
                <a:spcPts val="169"/>
              </a:spcBef>
              <a:defRPr sz="500" baseline="0"/>
            </a:lvl1pPr>
          </a:lstStyle>
          <a:p>
            <a:pPr lvl="0"/>
            <a:r>
              <a:rPr lang="ru-RU" dirty="0" smtClean="0"/>
              <a:t>Примечания: 1 –</a:t>
            </a:r>
            <a:br>
              <a:rPr lang="ru-RU" dirty="0" smtClean="0"/>
            </a:br>
            <a:r>
              <a:rPr lang="ru-RU" dirty="0" smtClean="0"/>
              <a:t>Источники:</a:t>
            </a:r>
            <a:endParaRPr lang="ru-RU" dirty="0"/>
          </a:p>
        </p:txBody>
      </p:sp>
      <p:sp>
        <p:nvSpPr>
          <p:cNvPr id="25" name="Текст 7"/>
          <p:cNvSpPr>
            <a:spLocks noGrp="1"/>
          </p:cNvSpPr>
          <p:nvPr>
            <p:ph type="body" sz="quarter" idx="12" hasCustomPrompt="1"/>
            <p:custDataLst>
              <p:tags r:id="rId9"/>
            </p:custDataLst>
          </p:nvPr>
        </p:nvSpPr>
        <p:spPr>
          <a:xfrm>
            <a:off x="148144" y="661506"/>
            <a:ext cx="2466450" cy="22669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40108" tIns="40108" rIns="40108" bIns="40108" rtlCol="0" anchor="ctr" anchorCtr="0">
            <a:noAutofit/>
          </a:bodyPr>
          <a:lstStyle>
            <a:lvl1pPr algn="ctr">
              <a:defRPr lang="ru-RU" sz="7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509358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 smtClean="0"/>
              <a:t>Тезис блока</a:t>
            </a:r>
            <a:endParaRPr lang="ru-RU" dirty="0"/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13" hasCustomPrompt="1"/>
            <p:custDataLst>
              <p:tags r:id="rId10"/>
            </p:custDataLst>
          </p:nvPr>
        </p:nvSpPr>
        <p:spPr>
          <a:xfrm>
            <a:off x="2786081" y="661506"/>
            <a:ext cx="2466450" cy="22669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40108" tIns="40108" rIns="40108" bIns="40108" rtlCol="0" anchor="ctr" anchorCtr="0">
            <a:noAutofit/>
          </a:bodyPr>
          <a:lstStyle>
            <a:lvl1pPr algn="ctr">
              <a:defRPr lang="ru-RU" sz="7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509358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 smtClean="0"/>
              <a:t>Тезис блока</a:t>
            </a:r>
            <a:endParaRPr lang="ru-RU" dirty="0"/>
          </a:p>
        </p:txBody>
      </p:sp>
      <p:sp>
        <p:nvSpPr>
          <p:cNvPr id="27" name="Текст 7"/>
          <p:cNvSpPr>
            <a:spLocks noGrp="1"/>
          </p:cNvSpPr>
          <p:nvPr>
            <p:ph type="body" sz="quarter" idx="14" hasCustomPrompt="1"/>
            <p:custDataLst>
              <p:tags r:id="rId11"/>
            </p:custDataLst>
          </p:nvPr>
        </p:nvSpPr>
        <p:spPr>
          <a:xfrm>
            <a:off x="2786081" y="2060106"/>
            <a:ext cx="2466450" cy="22669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40108" tIns="40108" rIns="40108" bIns="40108" rtlCol="0" anchor="ctr" anchorCtr="0">
            <a:noAutofit/>
          </a:bodyPr>
          <a:lstStyle>
            <a:lvl1pPr algn="ctr">
              <a:defRPr lang="ru-RU" sz="7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509358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 smtClean="0"/>
              <a:t>Тезис блока</a:t>
            </a:r>
            <a:endParaRPr lang="ru-RU" dirty="0"/>
          </a:p>
        </p:txBody>
      </p:sp>
      <p:sp>
        <p:nvSpPr>
          <p:cNvPr id="13" name="Номер слайда 2"/>
          <p:cNvSpPr>
            <a:spLocks noGrp="1"/>
          </p:cNvSpPr>
          <p:nvPr>
            <p:ph type="sldNum" sz="quarter" idx="10"/>
            <p:custDataLst>
              <p:tags r:id="rId12"/>
            </p:custDataLst>
          </p:nvPr>
        </p:nvSpPr>
        <p:spPr>
          <a:xfrm>
            <a:off x="5166788" y="3511620"/>
            <a:ext cx="170100" cy="64260"/>
          </a:xfrm>
          <a:prstGeom prst="rect">
            <a:avLst/>
          </a:prstGeom>
        </p:spPr>
        <p:txBody>
          <a:bodyPr lIns="90552" tIns="45286" rIns="90552" bIns="45286"/>
          <a:lstStyle>
            <a:lvl1pPr>
              <a:defRPr sz="600"/>
            </a:lvl1pPr>
          </a:lstStyle>
          <a:p>
            <a:fld id="{1B7F3F9D-235A-40C4-B761-E46D92AE2492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1945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+1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0" y="0"/>
          <a:ext cx="93762" cy="83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25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3762" cy="833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Вывод слайда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148144" y="113347"/>
            <a:ext cx="5104388" cy="113348"/>
          </a:xfrm>
          <a:prstGeom prst="rect">
            <a:avLst/>
          </a:prstGeom>
        </p:spPr>
        <p:txBody>
          <a:bodyPr lIns="0" tIns="0" rIns="0" bIns="10045" anchor="b" anchorCtr="0"/>
          <a:lstStyle>
            <a:lvl1pPr>
              <a:spcBef>
                <a:spcPts val="0"/>
              </a:spcBef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ru-RU" dirty="0"/>
          </a:p>
        </p:txBody>
      </p:sp>
      <p:sp>
        <p:nvSpPr>
          <p:cNvPr id="30" name="Текст 12"/>
          <p:cNvSpPr>
            <a:spLocks noGrp="1"/>
          </p:cNvSpPr>
          <p:nvPr>
            <p:ph type="body" sz="quarter" idx="15"/>
          </p:nvPr>
        </p:nvSpPr>
        <p:spPr>
          <a:xfrm>
            <a:off x="148146" y="888300"/>
            <a:ext cx="2466871" cy="1020600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lIns="50926" tIns="25479" rIns="50926" bIns="25479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1" name="Текст 12"/>
          <p:cNvSpPr>
            <a:spLocks noGrp="1"/>
          </p:cNvSpPr>
          <p:nvPr>
            <p:ph type="body" sz="quarter" idx="16"/>
          </p:nvPr>
        </p:nvSpPr>
        <p:spPr>
          <a:xfrm>
            <a:off x="148146" y="2286900"/>
            <a:ext cx="2466871" cy="1020600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lIns="50926" tIns="25479" rIns="50926" bIns="25479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2" name="Текст 12"/>
          <p:cNvSpPr>
            <a:spLocks noGrp="1"/>
          </p:cNvSpPr>
          <p:nvPr>
            <p:ph type="body" sz="quarter" idx="17"/>
          </p:nvPr>
        </p:nvSpPr>
        <p:spPr>
          <a:xfrm>
            <a:off x="2785663" y="888300"/>
            <a:ext cx="2466871" cy="2419200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lIns="50926" tIns="25479" rIns="50926" bIns="25479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5166788" y="3511620"/>
            <a:ext cx="170100" cy="64260"/>
          </a:xfrm>
          <a:prstGeom prst="rect">
            <a:avLst/>
          </a:prstGeom>
        </p:spPr>
        <p:txBody>
          <a:bodyPr lIns="90552" tIns="45286" rIns="90552" bIns="45286"/>
          <a:lstStyle>
            <a:lvl1pPr>
              <a:defRPr sz="600"/>
            </a:lvl1pPr>
          </a:lstStyle>
          <a:p>
            <a:fld id="{1B7F3F9D-235A-40C4-B761-E46D92AE2492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4" name="Текст 12"/>
          <p:cNvSpPr>
            <a:spLocks noGrp="1"/>
          </p:cNvSpPr>
          <p:nvPr>
            <p:ph type="body" sz="quarter" idx="18" hasCustomPrompt="1"/>
          </p:nvPr>
        </p:nvSpPr>
        <p:spPr>
          <a:xfrm>
            <a:off x="148144" y="3327083"/>
            <a:ext cx="5103000" cy="1512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spcBef>
                <a:spcPts val="169"/>
              </a:spcBef>
              <a:defRPr sz="500" baseline="0"/>
            </a:lvl1pPr>
          </a:lstStyle>
          <a:p>
            <a:pPr lvl="0"/>
            <a:r>
              <a:rPr lang="ru-RU" dirty="0" smtClean="0"/>
              <a:t>Примечания: 1 –</a:t>
            </a:r>
            <a:br>
              <a:rPr lang="ru-RU" dirty="0" smtClean="0"/>
            </a:br>
            <a:r>
              <a:rPr lang="ru-RU" dirty="0" smtClean="0"/>
              <a:t>Источники: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2" hasCustomPrompt="1"/>
          </p:nvPr>
        </p:nvSpPr>
        <p:spPr>
          <a:xfrm>
            <a:off x="148144" y="661506"/>
            <a:ext cx="2466450" cy="22669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40108" tIns="40108" rIns="40108" bIns="40108" rtlCol="0" anchor="ctr" anchorCtr="0">
            <a:noAutofit/>
          </a:bodyPr>
          <a:lstStyle>
            <a:lvl1pPr algn="ctr">
              <a:defRPr lang="ru-RU" sz="7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509358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 smtClean="0"/>
              <a:t>Тезис блока</a:t>
            </a:r>
            <a:endParaRPr lang="ru-RU" dirty="0"/>
          </a:p>
        </p:txBody>
      </p:sp>
      <p:sp>
        <p:nvSpPr>
          <p:cNvPr id="29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2786081" y="661506"/>
            <a:ext cx="2466450" cy="22669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40108" tIns="40108" rIns="40108" bIns="40108" rtlCol="0" anchor="ctr" anchorCtr="0">
            <a:noAutofit/>
          </a:bodyPr>
          <a:lstStyle>
            <a:lvl1pPr algn="ctr">
              <a:defRPr lang="ru-RU" sz="7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509358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 smtClean="0"/>
              <a:t>Тезис блока</a:t>
            </a:r>
            <a:endParaRPr lang="ru-RU" dirty="0"/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148144" y="2060106"/>
            <a:ext cx="2466450" cy="22669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40108" tIns="40108" rIns="40108" bIns="40108" rtlCol="0" anchor="ctr" anchorCtr="0">
            <a:noAutofit/>
          </a:bodyPr>
          <a:lstStyle>
            <a:lvl1pPr algn="ctr">
              <a:defRPr lang="ru-RU" sz="7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509358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 smtClean="0"/>
              <a:t>Тезис блока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1338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93762" cy="83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49" name="think-cell Slide" r:id="rId14" imgW="360" imgH="360" progId="TCLayout.ActiveDocument.1">
                  <p:embed/>
                </p:oleObj>
              </mc:Choice>
              <mc:Fallback>
                <p:oleObj name="think-cell Slide" r:id="rId1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3762" cy="833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Вывод слайда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>
          <a:xfrm>
            <a:off x="5166788" y="3511620"/>
            <a:ext cx="170100" cy="64260"/>
          </a:xfrm>
          <a:prstGeom prst="rect">
            <a:avLst/>
          </a:prstGeom>
        </p:spPr>
        <p:txBody>
          <a:bodyPr lIns="90552" tIns="45286" rIns="90552" bIns="45286"/>
          <a:lstStyle>
            <a:lvl1pPr>
              <a:defRPr sz="600"/>
            </a:lvl1pPr>
          </a:lstStyle>
          <a:p>
            <a:fld id="{1B7F3F9D-235A-40C4-B761-E46D92AE2492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  <p:custDataLst>
              <p:tags r:id="rId5"/>
            </p:custDataLst>
          </p:nvPr>
        </p:nvSpPr>
        <p:spPr>
          <a:xfrm>
            <a:off x="148144" y="113347"/>
            <a:ext cx="5104388" cy="113348"/>
          </a:xfrm>
          <a:prstGeom prst="rect">
            <a:avLst/>
          </a:prstGeom>
        </p:spPr>
        <p:txBody>
          <a:bodyPr lIns="0" tIns="0" rIns="0" bIns="10045" anchor="b" anchorCtr="0"/>
          <a:lstStyle>
            <a:lvl1pPr>
              <a:spcBef>
                <a:spcPts val="0"/>
              </a:spcBef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ru-RU" dirty="0"/>
          </a:p>
        </p:txBody>
      </p:sp>
      <p:sp>
        <p:nvSpPr>
          <p:cNvPr id="11" name="Текст 12"/>
          <p:cNvSpPr>
            <a:spLocks noGrp="1"/>
          </p:cNvSpPr>
          <p:nvPr>
            <p:ph type="body" sz="quarter" idx="15"/>
            <p:custDataLst>
              <p:tags r:id="rId6"/>
            </p:custDataLst>
          </p:nvPr>
        </p:nvSpPr>
        <p:spPr>
          <a:xfrm>
            <a:off x="148144" y="888340"/>
            <a:ext cx="1615950" cy="2419469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lIns="50926" tIns="25479" rIns="50926" bIns="25479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2" name="Текст 12"/>
          <p:cNvSpPr>
            <a:spLocks noGrp="1"/>
          </p:cNvSpPr>
          <p:nvPr>
            <p:ph type="body" sz="quarter" idx="16"/>
            <p:custDataLst>
              <p:tags r:id="rId7"/>
            </p:custDataLst>
          </p:nvPr>
        </p:nvSpPr>
        <p:spPr>
          <a:xfrm>
            <a:off x="1892363" y="888340"/>
            <a:ext cx="1615950" cy="2419469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lIns="50926" tIns="25479" rIns="50926" bIns="25479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7"/>
            <p:custDataLst>
              <p:tags r:id="rId8"/>
            </p:custDataLst>
          </p:nvPr>
        </p:nvSpPr>
        <p:spPr>
          <a:xfrm>
            <a:off x="3635888" y="888340"/>
            <a:ext cx="1615950" cy="2419469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lIns="50926" tIns="25479" rIns="50926" bIns="25479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4" name="Текст 12"/>
          <p:cNvSpPr>
            <a:spLocks noGrp="1"/>
          </p:cNvSpPr>
          <p:nvPr>
            <p:ph type="body" sz="quarter" idx="18" hasCustomPrompt="1"/>
            <p:custDataLst>
              <p:tags r:id="rId9"/>
            </p:custDataLst>
          </p:nvPr>
        </p:nvSpPr>
        <p:spPr>
          <a:xfrm>
            <a:off x="148144" y="3327083"/>
            <a:ext cx="5103000" cy="1512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spcBef>
                <a:spcPts val="169"/>
              </a:spcBef>
              <a:defRPr sz="500" baseline="0"/>
            </a:lvl1pPr>
          </a:lstStyle>
          <a:p>
            <a:pPr lvl="0"/>
            <a:r>
              <a:rPr lang="ru-RU" dirty="0" smtClean="0"/>
              <a:t>Примечания: 1 –</a:t>
            </a:r>
            <a:br>
              <a:rPr lang="ru-RU" dirty="0" smtClean="0"/>
            </a:br>
            <a:r>
              <a:rPr lang="ru-RU" dirty="0" smtClean="0"/>
              <a:t>Источники:</a:t>
            </a:r>
            <a:endParaRPr lang="ru-RU" dirty="0"/>
          </a:p>
        </p:txBody>
      </p:sp>
      <p:sp>
        <p:nvSpPr>
          <p:cNvPr id="6" name="Текст 7"/>
          <p:cNvSpPr>
            <a:spLocks noGrp="1"/>
          </p:cNvSpPr>
          <p:nvPr>
            <p:ph type="body" sz="quarter" idx="12" hasCustomPrompt="1"/>
            <p:custDataLst>
              <p:tags r:id="rId10"/>
            </p:custDataLst>
          </p:nvPr>
        </p:nvSpPr>
        <p:spPr>
          <a:xfrm>
            <a:off x="148144" y="661506"/>
            <a:ext cx="1615950" cy="22669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40108" tIns="40108" rIns="40108" bIns="40108" rtlCol="0" anchor="ctr" anchorCtr="0">
            <a:noAutofit/>
          </a:bodyPr>
          <a:lstStyle>
            <a:lvl1pPr algn="ctr">
              <a:defRPr lang="ru-RU" sz="7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509358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 smtClean="0"/>
              <a:t>Тезис блока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 hasCustomPrompt="1"/>
            <p:custDataLst>
              <p:tags r:id="rId11"/>
            </p:custDataLst>
          </p:nvPr>
        </p:nvSpPr>
        <p:spPr>
          <a:xfrm>
            <a:off x="1892363" y="661506"/>
            <a:ext cx="1615950" cy="22669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40108" tIns="40108" rIns="40108" bIns="40108" rtlCol="0" anchor="ctr" anchorCtr="0">
            <a:noAutofit/>
          </a:bodyPr>
          <a:lstStyle>
            <a:lvl1pPr algn="ctr">
              <a:defRPr lang="ru-RU" sz="7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509358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 smtClean="0"/>
              <a:t>Тезис блока</a:t>
            </a:r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 hasCustomPrompt="1"/>
            <p:custDataLst>
              <p:tags r:id="rId12"/>
            </p:custDataLst>
          </p:nvPr>
        </p:nvSpPr>
        <p:spPr>
          <a:xfrm>
            <a:off x="3635888" y="661506"/>
            <a:ext cx="1615950" cy="22669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40108" tIns="40108" rIns="40108" bIns="40108" rtlCol="0" anchor="ctr" anchorCtr="0">
            <a:noAutofit/>
          </a:bodyPr>
          <a:lstStyle>
            <a:lvl1pPr algn="ctr">
              <a:defRPr lang="ru-RU" sz="7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509358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 smtClean="0"/>
              <a:t>Тезис блока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2687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Объект 1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93762" cy="83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73" name="think-cell Slide" r:id="rId16" imgW="360" imgH="360" progId="TCLayout.ActiveDocument.1">
                  <p:embed/>
                </p:oleObj>
              </mc:Choice>
              <mc:Fallback>
                <p:oleObj name="think-cell Slide" r:id="rId16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3762" cy="833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Вывод слайда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>
          <a:xfrm>
            <a:off x="5166788" y="3511620"/>
            <a:ext cx="170100" cy="64260"/>
          </a:xfrm>
          <a:prstGeom prst="rect">
            <a:avLst/>
          </a:prstGeom>
        </p:spPr>
        <p:txBody>
          <a:bodyPr lIns="90552" tIns="45286" rIns="90552" bIns="45286"/>
          <a:lstStyle>
            <a:lvl1pPr>
              <a:defRPr sz="600"/>
            </a:lvl1pPr>
          </a:lstStyle>
          <a:p>
            <a:fld id="{1B7F3F9D-235A-40C4-B761-E46D92AE2492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  <p:custDataLst>
              <p:tags r:id="rId5"/>
            </p:custDataLst>
          </p:nvPr>
        </p:nvSpPr>
        <p:spPr>
          <a:xfrm>
            <a:off x="148144" y="113347"/>
            <a:ext cx="5104388" cy="113348"/>
          </a:xfrm>
          <a:prstGeom prst="rect">
            <a:avLst/>
          </a:prstGeom>
        </p:spPr>
        <p:txBody>
          <a:bodyPr lIns="0" tIns="0" rIns="0" bIns="10045" anchor="b" anchorCtr="0"/>
          <a:lstStyle>
            <a:lvl1pPr>
              <a:spcBef>
                <a:spcPts val="0"/>
              </a:spcBef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ru-RU" dirty="0"/>
          </a:p>
        </p:txBody>
      </p:sp>
      <p:sp>
        <p:nvSpPr>
          <p:cNvPr id="12" name="Текст 12"/>
          <p:cNvSpPr>
            <a:spLocks noGrp="1"/>
          </p:cNvSpPr>
          <p:nvPr>
            <p:ph type="body" sz="quarter" idx="16"/>
            <p:custDataLst>
              <p:tags r:id="rId6"/>
            </p:custDataLst>
          </p:nvPr>
        </p:nvSpPr>
        <p:spPr>
          <a:xfrm>
            <a:off x="148146" y="888300"/>
            <a:ext cx="2466871" cy="1020600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lIns="50926" tIns="25479" rIns="50926" bIns="25479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7"/>
            <p:custDataLst>
              <p:tags r:id="rId7"/>
            </p:custDataLst>
          </p:nvPr>
        </p:nvSpPr>
        <p:spPr>
          <a:xfrm>
            <a:off x="148146" y="2286900"/>
            <a:ext cx="2466871" cy="1020600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lIns="50926" tIns="25479" rIns="50926" bIns="25479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4" name="Текст 12"/>
          <p:cNvSpPr>
            <a:spLocks noGrp="1"/>
          </p:cNvSpPr>
          <p:nvPr>
            <p:ph type="body" sz="quarter" idx="18"/>
            <p:custDataLst>
              <p:tags r:id="rId8"/>
            </p:custDataLst>
          </p:nvPr>
        </p:nvSpPr>
        <p:spPr>
          <a:xfrm>
            <a:off x="2785663" y="888300"/>
            <a:ext cx="2466871" cy="1020600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lIns="50926" tIns="25479" rIns="50926" bIns="25479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5" name="Текст 12"/>
          <p:cNvSpPr>
            <a:spLocks noGrp="1"/>
          </p:cNvSpPr>
          <p:nvPr>
            <p:ph type="body" sz="quarter" idx="19"/>
            <p:custDataLst>
              <p:tags r:id="rId9"/>
            </p:custDataLst>
          </p:nvPr>
        </p:nvSpPr>
        <p:spPr>
          <a:xfrm>
            <a:off x="2785663" y="2286900"/>
            <a:ext cx="2466871" cy="1020600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lIns="50926" tIns="25479" rIns="50926" bIns="25479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Текст 7"/>
          <p:cNvSpPr>
            <a:spLocks noGrp="1"/>
          </p:cNvSpPr>
          <p:nvPr>
            <p:ph type="body" sz="quarter" idx="12" hasCustomPrompt="1"/>
            <p:custDataLst>
              <p:tags r:id="rId10"/>
            </p:custDataLst>
          </p:nvPr>
        </p:nvSpPr>
        <p:spPr>
          <a:xfrm>
            <a:off x="148144" y="661506"/>
            <a:ext cx="2466450" cy="22669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40108" tIns="40108" rIns="40108" bIns="40108" rtlCol="0" anchor="ctr" anchorCtr="0">
            <a:noAutofit/>
          </a:bodyPr>
          <a:lstStyle>
            <a:lvl1pPr algn="ctr">
              <a:defRPr lang="ru-RU" sz="7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509358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 smtClean="0"/>
              <a:t>Тезис блока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 hasCustomPrompt="1"/>
            <p:custDataLst>
              <p:tags r:id="rId11"/>
            </p:custDataLst>
          </p:nvPr>
        </p:nvSpPr>
        <p:spPr>
          <a:xfrm>
            <a:off x="148144" y="2060106"/>
            <a:ext cx="2466450" cy="22669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40108" tIns="40108" rIns="40108" bIns="40108" rtlCol="0" anchor="ctr" anchorCtr="0">
            <a:noAutofit/>
          </a:bodyPr>
          <a:lstStyle>
            <a:lvl1pPr algn="ctr">
              <a:defRPr lang="ru-RU" sz="7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509358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 smtClean="0"/>
              <a:t>Тезис блока</a:t>
            </a:r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 hasCustomPrompt="1"/>
            <p:custDataLst>
              <p:tags r:id="rId12"/>
            </p:custDataLst>
          </p:nvPr>
        </p:nvSpPr>
        <p:spPr>
          <a:xfrm>
            <a:off x="2786081" y="661506"/>
            <a:ext cx="2466450" cy="22669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40108" tIns="40108" rIns="40108" bIns="40108" rtlCol="0" anchor="ctr" anchorCtr="0">
            <a:noAutofit/>
          </a:bodyPr>
          <a:lstStyle>
            <a:lvl1pPr algn="ctr">
              <a:defRPr lang="ru-RU" sz="7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509358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 smtClean="0"/>
              <a:t>Тезис блока</a:t>
            </a:r>
            <a:endParaRPr lang="ru-RU" dirty="0"/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5" hasCustomPrompt="1"/>
            <p:custDataLst>
              <p:tags r:id="rId13"/>
            </p:custDataLst>
          </p:nvPr>
        </p:nvSpPr>
        <p:spPr>
          <a:xfrm>
            <a:off x="2786081" y="2060106"/>
            <a:ext cx="2466450" cy="22669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40108" tIns="40108" rIns="40108" bIns="40108" rtlCol="0" anchor="ctr" anchorCtr="0">
            <a:noAutofit/>
          </a:bodyPr>
          <a:lstStyle>
            <a:lvl1pPr algn="ctr">
              <a:defRPr lang="ru-RU" sz="7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509358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 smtClean="0"/>
              <a:t>Тезис блока</a:t>
            </a:r>
            <a:endParaRPr lang="ru-RU" dirty="0"/>
          </a:p>
        </p:txBody>
      </p:sp>
      <p:sp>
        <p:nvSpPr>
          <p:cNvPr id="17" name="Текст 12"/>
          <p:cNvSpPr>
            <a:spLocks noGrp="1"/>
          </p:cNvSpPr>
          <p:nvPr>
            <p:ph type="body" sz="quarter" idx="20" hasCustomPrompt="1"/>
            <p:custDataLst>
              <p:tags r:id="rId14"/>
            </p:custDataLst>
          </p:nvPr>
        </p:nvSpPr>
        <p:spPr>
          <a:xfrm>
            <a:off x="148144" y="3327083"/>
            <a:ext cx="5103000" cy="1512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spcBef>
                <a:spcPts val="169"/>
              </a:spcBef>
              <a:defRPr sz="500" baseline="0"/>
            </a:lvl1pPr>
          </a:lstStyle>
          <a:p>
            <a:pPr lvl="0"/>
            <a:r>
              <a:rPr lang="ru-RU" dirty="0" smtClean="0"/>
              <a:t>Примечания: 1 –</a:t>
            </a:r>
            <a:br>
              <a:rPr lang="ru-RU" dirty="0" smtClean="0"/>
            </a:br>
            <a:r>
              <a:rPr lang="ru-RU" dirty="0" smtClean="0"/>
              <a:t>Источники: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95412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Этап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Объект 2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93762" cy="83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97" name="think-cell Slide" r:id="rId17" imgW="270" imgH="270" progId="TCLayout.ActiveDocument.1">
                  <p:embed/>
                </p:oleObj>
              </mc:Choice>
              <mc:Fallback>
                <p:oleObj name="think-cell Slide" r:id="rId17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3762" cy="833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Вывод слайда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>
          <a:xfrm>
            <a:off x="5166788" y="3511620"/>
            <a:ext cx="170100" cy="64260"/>
          </a:xfrm>
          <a:prstGeom prst="rect">
            <a:avLst/>
          </a:prstGeom>
        </p:spPr>
        <p:txBody>
          <a:bodyPr lIns="90552" tIns="45286" rIns="90552" bIns="45286"/>
          <a:lstStyle>
            <a:lvl1pPr>
              <a:defRPr sz="600"/>
            </a:lvl1pPr>
          </a:lstStyle>
          <a:p>
            <a:fld id="{1B7F3F9D-235A-40C4-B761-E46D92AE2492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  <p:custDataLst>
              <p:tags r:id="rId5"/>
            </p:custDataLst>
          </p:nvPr>
        </p:nvSpPr>
        <p:spPr>
          <a:xfrm>
            <a:off x="148144" y="113347"/>
            <a:ext cx="5104388" cy="113348"/>
          </a:xfrm>
          <a:prstGeom prst="rect">
            <a:avLst/>
          </a:prstGeom>
        </p:spPr>
        <p:txBody>
          <a:bodyPr lIns="0" tIns="0" rIns="0" bIns="10045" anchor="b" anchorCtr="0"/>
          <a:lstStyle>
            <a:lvl1pPr>
              <a:spcBef>
                <a:spcPts val="0"/>
              </a:spcBef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212625" y="718200"/>
            <a:ext cx="1615950" cy="340200"/>
          </a:xfrm>
          <a:prstGeom prst="homePlate">
            <a:avLst>
              <a:gd name="adj" fmla="val 20514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lIns="50926" tIns="25479" rIns="50926" bIns="25479" anchor="ctr" anchorCtr="0"/>
          <a:lstStyle>
            <a:lvl1pPr algn="ctr">
              <a:spcBef>
                <a:spcPts val="0"/>
              </a:spcBef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Тезис блока</a:t>
            </a:r>
            <a:endParaRPr lang="ru-RU" dirty="0"/>
          </a:p>
        </p:txBody>
      </p:sp>
      <p:sp>
        <p:nvSpPr>
          <p:cNvPr id="15" name="Текст 13"/>
          <p:cNvSpPr>
            <a:spLocks noGrp="1"/>
          </p:cNvSpPr>
          <p:nvPr>
            <p:ph type="body" sz="quarter" idx="14" hasCustomPrompt="1"/>
            <p:custDataLst>
              <p:tags r:id="rId7"/>
            </p:custDataLst>
          </p:nvPr>
        </p:nvSpPr>
        <p:spPr>
          <a:xfrm>
            <a:off x="1924604" y="718200"/>
            <a:ext cx="1615950" cy="340200"/>
          </a:xfrm>
          <a:prstGeom prst="homePlate">
            <a:avLst>
              <a:gd name="adj" fmla="val 20514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lIns="50926" tIns="25479" rIns="50926" bIns="25479" anchor="ctr" anchorCtr="0"/>
          <a:lstStyle>
            <a:lvl1pPr algn="ctr">
              <a:spcBef>
                <a:spcPts val="0"/>
              </a:spcBef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Тезис блока</a:t>
            </a:r>
            <a:endParaRPr lang="ru-RU" dirty="0"/>
          </a:p>
        </p:txBody>
      </p:sp>
      <p:sp>
        <p:nvSpPr>
          <p:cNvPr id="16" name="Текст 13"/>
          <p:cNvSpPr>
            <a:spLocks noGrp="1"/>
          </p:cNvSpPr>
          <p:nvPr>
            <p:ph type="body" sz="quarter" idx="15" hasCustomPrompt="1"/>
            <p:custDataLst>
              <p:tags r:id="rId8"/>
            </p:custDataLst>
          </p:nvPr>
        </p:nvSpPr>
        <p:spPr>
          <a:xfrm>
            <a:off x="3636581" y="718200"/>
            <a:ext cx="1615950" cy="340200"/>
          </a:xfrm>
          <a:prstGeom prst="homePlate">
            <a:avLst>
              <a:gd name="adj" fmla="val 20514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lIns="50926" tIns="25479" rIns="50926" bIns="25479" anchor="ctr" anchorCtr="0"/>
          <a:lstStyle>
            <a:lvl1pPr algn="ctr">
              <a:spcBef>
                <a:spcPts val="0"/>
              </a:spcBef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Тезис блока</a:t>
            </a:r>
            <a:endParaRPr lang="ru-RU" dirty="0"/>
          </a:p>
        </p:txBody>
      </p:sp>
      <p:sp>
        <p:nvSpPr>
          <p:cNvPr id="17" name="Текст 12"/>
          <p:cNvSpPr>
            <a:spLocks noGrp="1"/>
          </p:cNvSpPr>
          <p:nvPr>
            <p:ph type="body" sz="quarter" idx="18"/>
            <p:custDataLst>
              <p:tags r:id="rId9"/>
            </p:custDataLst>
          </p:nvPr>
        </p:nvSpPr>
        <p:spPr>
          <a:xfrm>
            <a:off x="212625" y="1115100"/>
            <a:ext cx="1615950" cy="1701000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lIns="50926" tIns="25479" rIns="50926" bIns="25479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8" name="Текст 12"/>
          <p:cNvSpPr>
            <a:spLocks noGrp="1"/>
          </p:cNvSpPr>
          <p:nvPr>
            <p:ph type="body" sz="quarter" idx="19"/>
            <p:custDataLst>
              <p:tags r:id="rId10"/>
            </p:custDataLst>
          </p:nvPr>
        </p:nvSpPr>
        <p:spPr>
          <a:xfrm>
            <a:off x="1924604" y="1115100"/>
            <a:ext cx="1615950" cy="1701000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lIns="50926" tIns="25479" rIns="50926" bIns="25479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9" name="Текст 12"/>
          <p:cNvSpPr>
            <a:spLocks noGrp="1"/>
          </p:cNvSpPr>
          <p:nvPr>
            <p:ph type="body" sz="quarter" idx="20"/>
            <p:custDataLst>
              <p:tags r:id="rId11"/>
            </p:custDataLst>
          </p:nvPr>
        </p:nvSpPr>
        <p:spPr>
          <a:xfrm>
            <a:off x="3636581" y="1115100"/>
            <a:ext cx="1615950" cy="1701000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lIns="50926" tIns="25479" rIns="50926" bIns="25479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0" name="Текст 12"/>
          <p:cNvSpPr>
            <a:spLocks noGrp="1"/>
          </p:cNvSpPr>
          <p:nvPr>
            <p:ph type="body" sz="quarter" idx="21"/>
            <p:custDataLst>
              <p:tags r:id="rId12"/>
            </p:custDataLst>
          </p:nvPr>
        </p:nvSpPr>
        <p:spPr>
          <a:xfrm>
            <a:off x="212625" y="2872800"/>
            <a:ext cx="1615950" cy="434700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lIns="50926" tIns="25479" rIns="50926" bIns="25479"/>
          <a:lstStyle/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21" name="Текст 12"/>
          <p:cNvSpPr>
            <a:spLocks noGrp="1"/>
          </p:cNvSpPr>
          <p:nvPr>
            <p:ph type="body" sz="quarter" idx="22"/>
            <p:custDataLst>
              <p:tags r:id="rId13"/>
            </p:custDataLst>
          </p:nvPr>
        </p:nvSpPr>
        <p:spPr>
          <a:xfrm>
            <a:off x="1924604" y="2872800"/>
            <a:ext cx="1615950" cy="434700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lIns="50926" tIns="25479" rIns="50926" bIns="25479"/>
          <a:lstStyle/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22" name="Текст 12"/>
          <p:cNvSpPr>
            <a:spLocks noGrp="1"/>
          </p:cNvSpPr>
          <p:nvPr>
            <p:ph type="body" sz="quarter" idx="23"/>
            <p:custDataLst>
              <p:tags r:id="rId14"/>
            </p:custDataLst>
          </p:nvPr>
        </p:nvSpPr>
        <p:spPr>
          <a:xfrm>
            <a:off x="3636581" y="2872800"/>
            <a:ext cx="1615950" cy="434700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lIns="50926" tIns="25479" rIns="50926" bIns="25479"/>
          <a:lstStyle/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23" name="Текст 12"/>
          <p:cNvSpPr>
            <a:spLocks noGrp="1"/>
          </p:cNvSpPr>
          <p:nvPr>
            <p:ph type="body" sz="quarter" idx="24" hasCustomPrompt="1"/>
            <p:custDataLst>
              <p:tags r:id="rId15"/>
            </p:custDataLst>
          </p:nvPr>
        </p:nvSpPr>
        <p:spPr>
          <a:xfrm>
            <a:off x="148144" y="3327083"/>
            <a:ext cx="5103000" cy="1512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spcBef>
                <a:spcPts val="169"/>
              </a:spcBef>
              <a:defRPr sz="500" baseline="0"/>
            </a:lvl1pPr>
          </a:lstStyle>
          <a:p>
            <a:pPr lvl="0"/>
            <a:r>
              <a:rPr lang="ru-RU" dirty="0" smtClean="0"/>
              <a:t>Примечания: 1 –</a:t>
            </a:r>
            <a:br>
              <a:rPr lang="ru-RU" dirty="0" smtClean="0"/>
            </a:br>
            <a:r>
              <a:rPr lang="ru-RU" dirty="0" smtClean="0"/>
              <a:t>Источники: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6357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0" y="0"/>
          <a:ext cx="93762" cy="83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52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3762" cy="833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Вывод слайда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5166788" y="3511620"/>
            <a:ext cx="170100" cy="64260"/>
          </a:xfrm>
          <a:prstGeom prst="rect">
            <a:avLst/>
          </a:prstGeom>
        </p:spPr>
        <p:txBody>
          <a:bodyPr lIns="90552" tIns="45286" rIns="90552" bIns="45286"/>
          <a:lstStyle/>
          <a:p>
            <a:fld id="{1B7F3F9D-235A-40C4-B761-E46D92AE2492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148144" y="113347"/>
            <a:ext cx="5104388" cy="113348"/>
          </a:xfrm>
          <a:prstGeom prst="rect">
            <a:avLst/>
          </a:prstGeom>
        </p:spPr>
        <p:txBody>
          <a:bodyPr lIns="0" tIns="0" rIns="0" bIns="10045" anchor="b" anchorCtr="0"/>
          <a:lstStyle>
            <a:lvl1pPr>
              <a:spcBef>
                <a:spcPts val="0"/>
              </a:spcBef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ru-RU" dirty="0"/>
          </a:p>
        </p:txBody>
      </p:sp>
      <p:sp>
        <p:nvSpPr>
          <p:cNvPr id="7" name="Text Box 17"/>
          <p:cNvSpPr txBox="1">
            <a:spLocks noChangeArrowheads="1"/>
          </p:cNvSpPr>
          <p:nvPr userDrawn="1"/>
        </p:nvSpPr>
        <p:spPr bwMode="auto">
          <a:xfrm>
            <a:off x="3231900" y="661528"/>
            <a:ext cx="2019938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marL="893"/>
            <a:r>
              <a:rPr lang="ru-RU" sz="900" dirty="0">
                <a:solidFill>
                  <a:srgbClr val="5F6062"/>
                </a:solidFill>
              </a:rPr>
              <a:t>111954, Москва, </a:t>
            </a:r>
          </a:p>
          <a:p>
            <a:pPr marL="893"/>
            <a:r>
              <a:rPr lang="ru-RU" sz="900" dirty="0">
                <a:solidFill>
                  <a:srgbClr val="5F6062"/>
                </a:solidFill>
              </a:rPr>
              <a:t>Космодамианская наб., д. 52, стр. 5</a:t>
            </a:r>
          </a:p>
          <a:p>
            <a:pPr marL="893"/>
            <a:r>
              <a:rPr lang="ru-RU" sz="900" dirty="0">
                <a:solidFill>
                  <a:srgbClr val="5F6062"/>
                </a:solidFill>
              </a:rPr>
              <a:t>Тел.: +7 (495) 730-77</a:t>
            </a:r>
            <a:r>
              <a:rPr lang="en-US" sz="900" dirty="0">
                <a:solidFill>
                  <a:srgbClr val="5F6062"/>
                </a:solidFill>
              </a:rPr>
              <a:t>-</a:t>
            </a:r>
            <a:r>
              <a:rPr lang="ru-RU" sz="900" dirty="0">
                <a:solidFill>
                  <a:srgbClr val="5F6062"/>
                </a:solidFill>
              </a:rPr>
              <a:t>47</a:t>
            </a:r>
            <a:br>
              <a:rPr lang="ru-RU" sz="900" dirty="0">
                <a:solidFill>
                  <a:srgbClr val="5F6062"/>
                </a:solidFill>
              </a:rPr>
            </a:br>
            <a:r>
              <a:rPr lang="ru-RU" sz="900" dirty="0">
                <a:solidFill>
                  <a:srgbClr val="5F6062"/>
                </a:solidFill>
              </a:rPr>
              <a:t>Факс: +7 (495) 644-38-27</a:t>
            </a:r>
          </a:p>
          <a:p>
            <a:pPr marL="893">
              <a:defRPr/>
            </a:pPr>
            <a:r>
              <a:rPr lang="en-US" sz="900" b="1" dirty="0">
                <a:solidFill>
                  <a:srgbClr val="7A1600"/>
                </a:solidFill>
              </a:rPr>
              <a:t>www.strategy.ru</a:t>
            </a:r>
            <a:endParaRPr lang="ru-RU" sz="900" b="1" dirty="0">
              <a:solidFill>
                <a:srgbClr val="7A1600"/>
              </a:solidFill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3"/>
          </p:nvPr>
        </p:nvSpPr>
        <p:spPr>
          <a:xfrm>
            <a:off x="3231900" y="1417500"/>
            <a:ext cx="2019938" cy="11340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defRPr sz="900">
                <a:solidFill>
                  <a:schemeClr val="bg2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5" name="Текст 12"/>
          <p:cNvSpPr>
            <a:spLocks noGrp="1"/>
          </p:cNvSpPr>
          <p:nvPr>
            <p:ph type="body" sz="quarter" idx="24" hasCustomPrompt="1"/>
          </p:nvPr>
        </p:nvSpPr>
        <p:spPr>
          <a:xfrm>
            <a:off x="148144" y="3327083"/>
            <a:ext cx="5103000" cy="1512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spcBef>
                <a:spcPts val="169"/>
              </a:spcBef>
              <a:defRPr sz="500" baseline="0"/>
            </a:lvl1pPr>
          </a:lstStyle>
          <a:p>
            <a:pPr lvl="0"/>
            <a:r>
              <a:rPr lang="ru-RU" dirty="0" smtClean="0"/>
              <a:t>Примечания: 1 –</a:t>
            </a:r>
            <a:br>
              <a:rPr lang="ru-RU" dirty="0" smtClean="0"/>
            </a:br>
            <a:r>
              <a:rPr lang="ru-RU" dirty="0" smtClean="0"/>
              <a:t>Источники:</a:t>
            </a:r>
            <a:endParaRPr lang="ru-RU" dirty="0"/>
          </a:p>
        </p:txBody>
      </p:sp>
      <p:pic>
        <p:nvPicPr>
          <p:cNvPr id="27650" name="Picture 2"/>
          <p:cNvPicPr>
            <a:picLocks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8144" y="661500"/>
            <a:ext cx="2976750" cy="189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90707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01783928"/>
              </p:ext>
            </p:extLst>
          </p:nvPr>
        </p:nvGraphicFramePr>
        <p:xfrm>
          <a:off x="0" y="0"/>
          <a:ext cx="93762" cy="83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94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3762" cy="833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4"/>
          <p:cNvSpPr>
            <a:spLocks noChangeArrowheads="1"/>
          </p:cNvSpPr>
          <p:nvPr userDrawn="1"/>
        </p:nvSpPr>
        <p:spPr bwMode="auto">
          <a:xfrm>
            <a:off x="1573328" y="1134352"/>
            <a:ext cx="3827353" cy="1322665"/>
          </a:xfrm>
          <a:prstGeom prst="rect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" y="1134000"/>
            <a:ext cx="1488375" cy="132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786050" y="1322999"/>
            <a:ext cx="3402000" cy="567000"/>
          </a:xfrm>
          <a:prstGeom prst="rect">
            <a:avLst/>
          </a:prstGeom>
        </p:spPr>
        <p:txBody>
          <a:bodyPr/>
          <a:lstStyle>
            <a:lvl1pPr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786050" y="2154600"/>
            <a:ext cx="2126250" cy="1134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buNone/>
              <a:defRPr sz="800">
                <a:solidFill>
                  <a:schemeClr val="bg1"/>
                </a:solidFill>
              </a:defRPr>
            </a:lvl1pPr>
            <a:lvl2pPr marL="254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09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4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18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73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2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82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37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Содержание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146191" y="2154600"/>
            <a:ext cx="1063125" cy="113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1" hasCustomPrompt="1"/>
          </p:nvPr>
        </p:nvSpPr>
        <p:spPr>
          <a:xfrm>
            <a:off x="4124925" y="2835000"/>
            <a:ext cx="1063258" cy="113348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Метка</a:t>
            </a:r>
            <a:endParaRPr lang="ru-RU" dirty="0"/>
          </a:p>
        </p:txBody>
      </p:sp>
      <p:grpSp>
        <p:nvGrpSpPr>
          <p:cNvPr id="5" name="Group 7"/>
          <p:cNvGrpSpPr>
            <a:grpSpLocks/>
          </p:cNvGrpSpPr>
          <p:nvPr userDrawn="1"/>
        </p:nvGrpSpPr>
        <p:grpSpPr bwMode="auto">
          <a:xfrm>
            <a:off x="0" y="378009"/>
            <a:ext cx="1063258" cy="377547"/>
            <a:chOff x="201" y="819"/>
            <a:chExt cx="1094" cy="413"/>
          </a:xfrm>
        </p:grpSpPr>
        <p:sp>
          <p:nvSpPr>
            <p:cNvPr id="22" name="Freeform 8"/>
            <p:cNvSpPr>
              <a:spLocks noChangeAspect="1"/>
            </p:cNvSpPr>
            <p:nvPr userDrawn="1"/>
          </p:nvSpPr>
          <p:spPr bwMode="auto">
            <a:xfrm>
              <a:off x="201" y="819"/>
              <a:ext cx="1094" cy="207"/>
            </a:xfrm>
            <a:custGeom>
              <a:avLst/>
              <a:gdLst>
                <a:gd name="T0" fmla="*/ 1094 w 1094"/>
                <a:gd name="T1" fmla="*/ 207 h 207"/>
                <a:gd name="T2" fmla="*/ 999 w 1094"/>
                <a:gd name="T3" fmla="*/ 0 h 207"/>
                <a:gd name="T4" fmla="*/ 0 w 1094"/>
                <a:gd name="T5" fmla="*/ 0 h 207"/>
                <a:gd name="T6" fmla="*/ 0 w 1094"/>
                <a:gd name="T7" fmla="*/ 207 h 207"/>
                <a:gd name="T8" fmla="*/ 1094 w 1094"/>
                <a:gd name="T9" fmla="*/ 207 h 2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94" h="207">
                  <a:moveTo>
                    <a:pt x="1094" y="207"/>
                  </a:moveTo>
                  <a:lnTo>
                    <a:pt x="999" y="0"/>
                  </a:lnTo>
                  <a:lnTo>
                    <a:pt x="0" y="0"/>
                  </a:lnTo>
                  <a:lnTo>
                    <a:pt x="0" y="207"/>
                  </a:lnTo>
                  <a:lnTo>
                    <a:pt x="1094" y="207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3" name="Freeform 9"/>
            <p:cNvSpPr>
              <a:spLocks noChangeAspect="1"/>
            </p:cNvSpPr>
            <p:nvPr userDrawn="1"/>
          </p:nvSpPr>
          <p:spPr bwMode="auto">
            <a:xfrm>
              <a:off x="201" y="1026"/>
              <a:ext cx="1094" cy="206"/>
            </a:xfrm>
            <a:custGeom>
              <a:avLst/>
              <a:gdLst>
                <a:gd name="T0" fmla="*/ 1094 w 1094"/>
                <a:gd name="T1" fmla="*/ 0 h 206"/>
                <a:gd name="T2" fmla="*/ 999 w 1094"/>
                <a:gd name="T3" fmla="*/ 206 h 206"/>
                <a:gd name="T4" fmla="*/ 0 w 1094"/>
                <a:gd name="T5" fmla="*/ 206 h 206"/>
                <a:gd name="T6" fmla="*/ 0 w 1094"/>
                <a:gd name="T7" fmla="*/ 0 h 206"/>
                <a:gd name="T8" fmla="*/ 1094 w 1094"/>
                <a:gd name="T9" fmla="*/ 0 h 2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94" h="206">
                  <a:moveTo>
                    <a:pt x="1094" y="0"/>
                  </a:moveTo>
                  <a:lnTo>
                    <a:pt x="999" y="206"/>
                  </a:lnTo>
                  <a:lnTo>
                    <a:pt x="0" y="206"/>
                  </a:lnTo>
                  <a:lnTo>
                    <a:pt x="0" y="0"/>
                  </a:lnTo>
                  <a:lnTo>
                    <a:pt x="1094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4" name="Freeform 10"/>
            <p:cNvSpPr>
              <a:spLocks noChangeAspect="1"/>
            </p:cNvSpPr>
            <p:nvPr userDrawn="1"/>
          </p:nvSpPr>
          <p:spPr bwMode="auto">
            <a:xfrm>
              <a:off x="315" y="918"/>
              <a:ext cx="43" cy="57"/>
            </a:xfrm>
            <a:custGeom>
              <a:avLst/>
              <a:gdLst>
                <a:gd name="T0" fmla="*/ 63 w 91"/>
                <a:gd name="T1" fmla="*/ 28 h 121"/>
                <a:gd name="T2" fmla="*/ 50 w 91"/>
                <a:gd name="T3" fmla="*/ 26 h 121"/>
                <a:gd name="T4" fmla="*/ 34 w 91"/>
                <a:gd name="T5" fmla="*/ 37 h 121"/>
                <a:gd name="T6" fmla="*/ 44 w 91"/>
                <a:gd name="T7" fmla="*/ 46 h 121"/>
                <a:gd name="T8" fmla="*/ 59 w 91"/>
                <a:gd name="T9" fmla="*/ 48 h 121"/>
                <a:gd name="T10" fmla="*/ 91 w 91"/>
                <a:gd name="T11" fmla="*/ 83 h 121"/>
                <a:gd name="T12" fmla="*/ 43 w 91"/>
                <a:gd name="T13" fmla="*/ 121 h 121"/>
                <a:gd name="T14" fmla="*/ 16 w 91"/>
                <a:gd name="T15" fmla="*/ 116 h 121"/>
                <a:gd name="T16" fmla="*/ 0 w 91"/>
                <a:gd name="T17" fmla="*/ 105 h 121"/>
                <a:gd name="T18" fmla="*/ 19 w 91"/>
                <a:gd name="T19" fmla="*/ 86 h 121"/>
                <a:gd name="T20" fmla="*/ 27 w 91"/>
                <a:gd name="T21" fmla="*/ 91 h 121"/>
                <a:gd name="T22" fmla="*/ 45 w 91"/>
                <a:gd name="T23" fmla="*/ 95 h 121"/>
                <a:gd name="T24" fmla="*/ 62 w 91"/>
                <a:gd name="T25" fmla="*/ 84 h 121"/>
                <a:gd name="T26" fmla="*/ 52 w 91"/>
                <a:gd name="T27" fmla="*/ 74 h 121"/>
                <a:gd name="T28" fmla="*/ 38 w 91"/>
                <a:gd name="T29" fmla="*/ 72 h 121"/>
                <a:gd name="T30" fmla="*/ 6 w 91"/>
                <a:gd name="T31" fmla="*/ 38 h 121"/>
                <a:gd name="T32" fmla="*/ 51 w 91"/>
                <a:gd name="T33" fmla="*/ 0 h 121"/>
                <a:gd name="T34" fmla="*/ 74 w 91"/>
                <a:gd name="T35" fmla="*/ 5 h 121"/>
                <a:gd name="T36" fmla="*/ 89 w 91"/>
                <a:gd name="T37" fmla="*/ 14 h 121"/>
                <a:gd name="T38" fmla="*/ 71 w 91"/>
                <a:gd name="T39" fmla="*/ 33 h 121"/>
                <a:gd name="T40" fmla="*/ 63 w 91"/>
                <a:gd name="T41" fmla="*/ 28 h 1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1" h="121">
                  <a:moveTo>
                    <a:pt x="63" y="28"/>
                  </a:moveTo>
                  <a:cubicBezTo>
                    <a:pt x="60" y="26"/>
                    <a:pt x="56" y="26"/>
                    <a:pt x="50" y="26"/>
                  </a:cubicBezTo>
                  <a:cubicBezTo>
                    <a:pt x="40" y="26"/>
                    <a:pt x="34" y="30"/>
                    <a:pt x="34" y="37"/>
                  </a:cubicBezTo>
                  <a:cubicBezTo>
                    <a:pt x="34" y="42"/>
                    <a:pt x="38" y="45"/>
                    <a:pt x="44" y="46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81" y="51"/>
                    <a:pt x="91" y="62"/>
                    <a:pt x="91" y="83"/>
                  </a:cubicBezTo>
                  <a:cubicBezTo>
                    <a:pt x="91" y="106"/>
                    <a:pt x="73" y="121"/>
                    <a:pt x="43" y="121"/>
                  </a:cubicBezTo>
                  <a:cubicBezTo>
                    <a:pt x="33" y="121"/>
                    <a:pt x="24" y="119"/>
                    <a:pt x="16" y="116"/>
                  </a:cubicBezTo>
                  <a:cubicBezTo>
                    <a:pt x="10" y="114"/>
                    <a:pt x="7" y="111"/>
                    <a:pt x="0" y="105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22" y="89"/>
                    <a:pt x="23" y="90"/>
                    <a:pt x="27" y="91"/>
                  </a:cubicBezTo>
                  <a:cubicBezTo>
                    <a:pt x="32" y="94"/>
                    <a:pt x="38" y="95"/>
                    <a:pt x="45" y="95"/>
                  </a:cubicBezTo>
                  <a:cubicBezTo>
                    <a:pt x="57" y="95"/>
                    <a:pt x="62" y="91"/>
                    <a:pt x="62" y="84"/>
                  </a:cubicBezTo>
                  <a:cubicBezTo>
                    <a:pt x="62" y="78"/>
                    <a:pt x="59" y="75"/>
                    <a:pt x="52" y="74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16" y="69"/>
                    <a:pt x="6" y="58"/>
                    <a:pt x="6" y="38"/>
                  </a:cubicBezTo>
                  <a:cubicBezTo>
                    <a:pt x="6" y="15"/>
                    <a:pt x="23" y="0"/>
                    <a:pt x="51" y="0"/>
                  </a:cubicBezTo>
                  <a:cubicBezTo>
                    <a:pt x="59" y="0"/>
                    <a:pt x="68" y="2"/>
                    <a:pt x="74" y="5"/>
                  </a:cubicBezTo>
                  <a:cubicBezTo>
                    <a:pt x="80" y="7"/>
                    <a:pt x="83" y="9"/>
                    <a:pt x="89" y="14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68" y="30"/>
                    <a:pt x="66" y="29"/>
                    <a:pt x="63" y="2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5" name="Freeform 11"/>
            <p:cNvSpPr>
              <a:spLocks noChangeAspect="1"/>
            </p:cNvSpPr>
            <p:nvPr userDrawn="1"/>
          </p:nvSpPr>
          <p:spPr bwMode="auto">
            <a:xfrm>
              <a:off x="380" y="918"/>
              <a:ext cx="41" cy="57"/>
            </a:xfrm>
            <a:custGeom>
              <a:avLst/>
              <a:gdLst>
                <a:gd name="T0" fmla="*/ 28 w 42"/>
                <a:gd name="T1" fmla="*/ 13 h 58"/>
                <a:gd name="T2" fmla="*/ 28 w 42"/>
                <a:gd name="T3" fmla="*/ 58 h 58"/>
                <a:gd name="T4" fmla="*/ 14 w 42"/>
                <a:gd name="T5" fmla="*/ 58 h 58"/>
                <a:gd name="T6" fmla="*/ 14 w 42"/>
                <a:gd name="T7" fmla="*/ 13 h 58"/>
                <a:gd name="T8" fmla="*/ 0 w 42"/>
                <a:gd name="T9" fmla="*/ 13 h 58"/>
                <a:gd name="T10" fmla="*/ 0 w 42"/>
                <a:gd name="T11" fmla="*/ 0 h 58"/>
                <a:gd name="T12" fmla="*/ 42 w 42"/>
                <a:gd name="T13" fmla="*/ 0 h 58"/>
                <a:gd name="T14" fmla="*/ 42 w 42"/>
                <a:gd name="T15" fmla="*/ 13 h 58"/>
                <a:gd name="T16" fmla="*/ 28 w 42"/>
                <a:gd name="T17" fmla="*/ 13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2" h="58">
                  <a:moveTo>
                    <a:pt x="28" y="13"/>
                  </a:moveTo>
                  <a:lnTo>
                    <a:pt x="28" y="58"/>
                  </a:lnTo>
                  <a:lnTo>
                    <a:pt x="14" y="58"/>
                  </a:lnTo>
                  <a:lnTo>
                    <a:pt x="14" y="13"/>
                  </a:lnTo>
                  <a:lnTo>
                    <a:pt x="0" y="13"/>
                  </a:lnTo>
                  <a:lnTo>
                    <a:pt x="0" y="0"/>
                  </a:lnTo>
                  <a:lnTo>
                    <a:pt x="42" y="0"/>
                  </a:lnTo>
                  <a:lnTo>
                    <a:pt x="42" y="13"/>
                  </a:lnTo>
                  <a:lnTo>
                    <a:pt x="28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6" name="Freeform 12"/>
            <p:cNvSpPr>
              <a:spLocks noChangeAspect="1" noEditPoints="1"/>
            </p:cNvSpPr>
            <p:nvPr userDrawn="1"/>
          </p:nvSpPr>
          <p:spPr bwMode="auto">
            <a:xfrm>
              <a:off x="447" y="918"/>
              <a:ext cx="44" cy="57"/>
            </a:xfrm>
            <a:custGeom>
              <a:avLst/>
              <a:gdLst>
                <a:gd name="T0" fmla="*/ 59 w 93"/>
                <a:gd name="T1" fmla="*/ 119 h 119"/>
                <a:gd name="T2" fmla="*/ 38 w 93"/>
                <a:gd name="T3" fmla="*/ 75 h 119"/>
                <a:gd name="T4" fmla="*/ 29 w 93"/>
                <a:gd name="T5" fmla="*/ 75 h 119"/>
                <a:gd name="T6" fmla="*/ 29 w 93"/>
                <a:gd name="T7" fmla="*/ 119 h 119"/>
                <a:gd name="T8" fmla="*/ 0 w 93"/>
                <a:gd name="T9" fmla="*/ 119 h 119"/>
                <a:gd name="T10" fmla="*/ 0 w 93"/>
                <a:gd name="T11" fmla="*/ 0 h 119"/>
                <a:gd name="T12" fmla="*/ 46 w 93"/>
                <a:gd name="T13" fmla="*/ 0 h 119"/>
                <a:gd name="T14" fmla="*/ 87 w 93"/>
                <a:gd name="T15" fmla="*/ 38 h 119"/>
                <a:gd name="T16" fmla="*/ 78 w 93"/>
                <a:gd name="T17" fmla="*/ 61 h 119"/>
                <a:gd name="T18" fmla="*/ 68 w 93"/>
                <a:gd name="T19" fmla="*/ 69 h 119"/>
                <a:gd name="T20" fmla="*/ 93 w 93"/>
                <a:gd name="T21" fmla="*/ 119 h 119"/>
                <a:gd name="T22" fmla="*/ 59 w 93"/>
                <a:gd name="T23" fmla="*/ 119 h 119"/>
                <a:gd name="T24" fmla="*/ 45 w 93"/>
                <a:gd name="T25" fmla="*/ 50 h 119"/>
                <a:gd name="T26" fmla="*/ 58 w 93"/>
                <a:gd name="T27" fmla="*/ 38 h 119"/>
                <a:gd name="T28" fmla="*/ 45 w 93"/>
                <a:gd name="T29" fmla="*/ 26 h 119"/>
                <a:gd name="T30" fmla="*/ 29 w 93"/>
                <a:gd name="T31" fmla="*/ 26 h 119"/>
                <a:gd name="T32" fmla="*/ 29 w 93"/>
                <a:gd name="T33" fmla="*/ 50 h 119"/>
                <a:gd name="T34" fmla="*/ 45 w 93"/>
                <a:gd name="T35" fmla="*/ 50 h 11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93" h="119">
                  <a:moveTo>
                    <a:pt x="59" y="119"/>
                  </a:moveTo>
                  <a:cubicBezTo>
                    <a:pt x="38" y="75"/>
                    <a:pt x="38" y="75"/>
                    <a:pt x="38" y="75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29" y="119"/>
                    <a:pt x="29" y="119"/>
                    <a:pt x="29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70" y="0"/>
                    <a:pt x="87" y="16"/>
                    <a:pt x="87" y="38"/>
                  </a:cubicBezTo>
                  <a:cubicBezTo>
                    <a:pt x="87" y="47"/>
                    <a:pt x="84" y="55"/>
                    <a:pt x="78" y="61"/>
                  </a:cubicBezTo>
                  <a:cubicBezTo>
                    <a:pt x="75" y="64"/>
                    <a:pt x="73" y="66"/>
                    <a:pt x="68" y="69"/>
                  </a:cubicBezTo>
                  <a:cubicBezTo>
                    <a:pt x="93" y="119"/>
                    <a:pt x="93" y="119"/>
                    <a:pt x="93" y="119"/>
                  </a:cubicBezTo>
                  <a:lnTo>
                    <a:pt x="59" y="119"/>
                  </a:lnTo>
                  <a:close/>
                  <a:moveTo>
                    <a:pt x="45" y="50"/>
                  </a:moveTo>
                  <a:cubicBezTo>
                    <a:pt x="52" y="50"/>
                    <a:pt x="58" y="45"/>
                    <a:pt x="58" y="38"/>
                  </a:cubicBezTo>
                  <a:cubicBezTo>
                    <a:pt x="58" y="32"/>
                    <a:pt x="52" y="26"/>
                    <a:pt x="45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50"/>
                    <a:pt x="29" y="50"/>
                    <a:pt x="29" y="50"/>
                  </a:cubicBezTo>
                  <a:lnTo>
                    <a:pt x="45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7" name="Freeform 13"/>
            <p:cNvSpPr>
              <a:spLocks noChangeAspect="1" noEditPoints="1"/>
            </p:cNvSpPr>
            <p:nvPr userDrawn="1"/>
          </p:nvSpPr>
          <p:spPr bwMode="auto">
            <a:xfrm>
              <a:off x="509" y="918"/>
              <a:ext cx="52" cy="57"/>
            </a:xfrm>
            <a:custGeom>
              <a:avLst/>
              <a:gdLst>
                <a:gd name="T0" fmla="*/ 38 w 53"/>
                <a:gd name="T1" fmla="*/ 58 h 58"/>
                <a:gd name="T2" fmla="*/ 35 w 53"/>
                <a:gd name="T3" fmla="*/ 49 h 58"/>
                <a:gd name="T4" fmla="*/ 18 w 53"/>
                <a:gd name="T5" fmla="*/ 49 h 58"/>
                <a:gd name="T6" fmla="*/ 15 w 53"/>
                <a:gd name="T7" fmla="*/ 58 h 58"/>
                <a:gd name="T8" fmla="*/ 0 w 53"/>
                <a:gd name="T9" fmla="*/ 58 h 58"/>
                <a:gd name="T10" fmla="*/ 21 w 53"/>
                <a:gd name="T11" fmla="*/ 0 h 58"/>
                <a:gd name="T12" fmla="*/ 32 w 53"/>
                <a:gd name="T13" fmla="*/ 0 h 58"/>
                <a:gd name="T14" fmla="*/ 53 w 53"/>
                <a:gd name="T15" fmla="*/ 58 h 58"/>
                <a:gd name="T16" fmla="*/ 38 w 53"/>
                <a:gd name="T17" fmla="*/ 58 h 58"/>
                <a:gd name="T18" fmla="*/ 27 w 53"/>
                <a:gd name="T19" fmla="*/ 22 h 58"/>
                <a:gd name="T20" fmla="*/ 22 w 53"/>
                <a:gd name="T21" fmla="*/ 38 h 58"/>
                <a:gd name="T22" fmla="*/ 32 w 53"/>
                <a:gd name="T23" fmla="*/ 38 h 58"/>
                <a:gd name="T24" fmla="*/ 27 w 53"/>
                <a:gd name="T25" fmla="*/ 22 h 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3" h="58">
                  <a:moveTo>
                    <a:pt x="38" y="58"/>
                  </a:moveTo>
                  <a:lnTo>
                    <a:pt x="35" y="49"/>
                  </a:lnTo>
                  <a:lnTo>
                    <a:pt x="18" y="49"/>
                  </a:lnTo>
                  <a:lnTo>
                    <a:pt x="15" y="58"/>
                  </a:lnTo>
                  <a:lnTo>
                    <a:pt x="0" y="58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53" y="58"/>
                  </a:lnTo>
                  <a:lnTo>
                    <a:pt x="38" y="58"/>
                  </a:lnTo>
                  <a:close/>
                  <a:moveTo>
                    <a:pt x="27" y="22"/>
                  </a:moveTo>
                  <a:lnTo>
                    <a:pt x="22" y="38"/>
                  </a:lnTo>
                  <a:lnTo>
                    <a:pt x="32" y="38"/>
                  </a:lnTo>
                  <a:lnTo>
                    <a:pt x="27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8" name="Freeform 14"/>
            <p:cNvSpPr>
              <a:spLocks noChangeAspect="1"/>
            </p:cNvSpPr>
            <p:nvPr userDrawn="1"/>
          </p:nvSpPr>
          <p:spPr bwMode="auto">
            <a:xfrm>
              <a:off x="575" y="918"/>
              <a:ext cx="41" cy="57"/>
            </a:xfrm>
            <a:custGeom>
              <a:avLst/>
              <a:gdLst>
                <a:gd name="T0" fmla="*/ 28 w 42"/>
                <a:gd name="T1" fmla="*/ 13 h 58"/>
                <a:gd name="T2" fmla="*/ 28 w 42"/>
                <a:gd name="T3" fmla="*/ 58 h 58"/>
                <a:gd name="T4" fmla="*/ 14 w 42"/>
                <a:gd name="T5" fmla="*/ 58 h 58"/>
                <a:gd name="T6" fmla="*/ 14 w 42"/>
                <a:gd name="T7" fmla="*/ 13 h 58"/>
                <a:gd name="T8" fmla="*/ 0 w 42"/>
                <a:gd name="T9" fmla="*/ 13 h 58"/>
                <a:gd name="T10" fmla="*/ 0 w 42"/>
                <a:gd name="T11" fmla="*/ 0 h 58"/>
                <a:gd name="T12" fmla="*/ 42 w 42"/>
                <a:gd name="T13" fmla="*/ 0 h 58"/>
                <a:gd name="T14" fmla="*/ 42 w 42"/>
                <a:gd name="T15" fmla="*/ 13 h 58"/>
                <a:gd name="T16" fmla="*/ 28 w 42"/>
                <a:gd name="T17" fmla="*/ 13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2" h="58">
                  <a:moveTo>
                    <a:pt x="28" y="13"/>
                  </a:moveTo>
                  <a:lnTo>
                    <a:pt x="28" y="58"/>
                  </a:lnTo>
                  <a:lnTo>
                    <a:pt x="14" y="58"/>
                  </a:lnTo>
                  <a:lnTo>
                    <a:pt x="14" y="13"/>
                  </a:lnTo>
                  <a:lnTo>
                    <a:pt x="0" y="13"/>
                  </a:lnTo>
                  <a:lnTo>
                    <a:pt x="0" y="0"/>
                  </a:lnTo>
                  <a:lnTo>
                    <a:pt x="42" y="0"/>
                  </a:lnTo>
                  <a:lnTo>
                    <a:pt x="42" y="13"/>
                  </a:lnTo>
                  <a:lnTo>
                    <a:pt x="28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9" name="Freeform 15"/>
            <p:cNvSpPr>
              <a:spLocks noChangeAspect="1"/>
            </p:cNvSpPr>
            <p:nvPr userDrawn="1"/>
          </p:nvSpPr>
          <p:spPr bwMode="auto">
            <a:xfrm>
              <a:off x="641" y="918"/>
              <a:ext cx="41" cy="57"/>
            </a:xfrm>
            <a:custGeom>
              <a:avLst/>
              <a:gdLst>
                <a:gd name="T0" fmla="*/ 0 w 39"/>
                <a:gd name="T1" fmla="*/ 58 h 58"/>
                <a:gd name="T2" fmla="*/ 0 w 39"/>
                <a:gd name="T3" fmla="*/ 0 h 58"/>
                <a:gd name="T4" fmla="*/ 39 w 39"/>
                <a:gd name="T5" fmla="*/ 0 h 58"/>
                <a:gd name="T6" fmla="*/ 39 w 39"/>
                <a:gd name="T7" fmla="*/ 13 h 58"/>
                <a:gd name="T8" fmla="*/ 14 w 39"/>
                <a:gd name="T9" fmla="*/ 13 h 58"/>
                <a:gd name="T10" fmla="*/ 14 w 39"/>
                <a:gd name="T11" fmla="*/ 23 h 58"/>
                <a:gd name="T12" fmla="*/ 36 w 39"/>
                <a:gd name="T13" fmla="*/ 23 h 58"/>
                <a:gd name="T14" fmla="*/ 36 w 39"/>
                <a:gd name="T15" fmla="*/ 35 h 58"/>
                <a:gd name="T16" fmla="*/ 14 w 39"/>
                <a:gd name="T17" fmla="*/ 35 h 58"/>
                <a:gd name="T18" fmla="*/ 14 w 39"/>
                <a:gd name="T19" fmla="*/ 45 h 58"/>
                <a:gd name="T20" fmla="*/ 39 w 39"/>
                <a:gd name="T21" fmla="*/ 45 h 58"/>
                <a:gd name="T22" fmla="*/ 39 w 39"/>
                <a:gd name="T23" fmla="*/ 58 h 58"/>
                <a:gd name="T24" fmla="*/ 0 w 39"/>
                <a:gd name="T25" fmla="*/ 58 h 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9" h="58">
                  <a:moveTo>
                    <a:pt x="0" y="58"/>
                  </a:moveTo>
                  <a:lnTo>
                    <a:pt x="0" y="0"/>
                  </a:lnTo>
                  <a:lnTo>
                    <a:pt x="39" y="0"/>
                  </a:lnTo>
                  <a:lnTo>
                    <a:pt x="39" y="13"/>
                  </a:lnTo>
                  <a:lnTo>
                    <a:pt x="14" y="13"/>
                  </a:lnTo>
                  <a:lnTo>
                    <a:pt x="14" y="23"/>
                  </a:lnTo>
                  <a:lnTo>
                    <a:pt x="36" y="23"/>
                  </a:lnTo>
                  <a:lnTo>
                    <a:pt x="36" y="35"/>
                  </a:lnTo>
                  <a:lnTo>
                    <a:pt x="14" y="35"/>
                  </a:lnTo>
                  <a:lnTo>
                    <a:pt x="14" y="45"/>
                  </a:lnTo>
                  <a:lnTo>
                    <a:pt x="39" y="45"/>
                  </a:lnTo>
                  <a:lnTo>
                    <a:pt x="39" y="5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0" name="Freeform 16"/>
            <p:cNvSpPr>
              <a:spLocks noChangeAspect="1"/>
            </p:cNvSpPr>
            <p:nvPr userDrawn="1"/>
          </p:nvSpPr>
          <p:spPr bwMode="auto">
            <a:xfrm>
              <a:off x="705" y="918"/>
              <a:ext cx="43" cy="57"/>
            </a:xfrm>
            <a:custGeom>
              <a:avLst/>
              <a:gdLst>
                <a:gd name="T0" fmla="*/ 90 w 90"/>
                <a:gd name="T1" fmla="*/ 67 h 121"/>
                <a:gd name="T2" fmla="*/ 78 w 90"/>
                <a:gd name="T3" fmla="*/ 107 h 121"/>
                <a:gd name="T4" fmla="*/ 45 w 90"/>
                <a:gd name="T5" fmla="*/ 121 h 121"/>
                <a:gd name="T6" fmla="*/ 12 w 90"/>
                <a:gd name="T7" fmla="*/ 107 h 121"/>
                <a:gd name="T8" fmla="*/ 1 w 90"/>
                <a:gd name="T9" fmla="*/ 87 h 121"/>
                <a:gd name="T10" fmla="*/ 0 w 90"/>
                <a:gd name="T11" fmla="*/ 60 h 121"/>
                <a:gd name="T12" fmla="*/ 0 w 90"/>
                <a:gd name="T13" fmla="*/ 56 h 121"/>
                <a:gd name="T14" fmla="*/ 12 w 90"/>
                <a:gd name="T15" fmla="*/ 14 h 121"/>
                <a:gd name="T16" fmla="*/ 46 w 90"/>
                <a:gd name="T17" fmla="*/ 0 h 121"/>
                <a:gd name="T18" fmla="*/ 65 w 90"/>
                <a:gd name="T19" fmla="*/ 4 h 121"/>
                <a:gd name="T20" fmla="*/ 81 w 90"/>
                <a:gd name="T21" fmla="*/ 15 h 121"/>
                <a:gd name="T22" fmla="*/ 62 w 90"/>
                <a:gd name="T23" fmla="*/ 35 h 121"/>
                <a:gd name="T24" fmla="*/ 45 w 90"/>
                <a:gd name="T25" fmla="*/ 26 h 121"/>
                <a:gd name="T26" fmla="*/ 33 w 90"/>
                <a:gd name="T27" fmla="*/ 31 h 121"/>
                <a:gd name="T28" fmla="*/ 30 w 90"/>
                <a:gd name="T29" fmla="*/ 40 h 121"/>
                <a:gd name="T30" fmla="*/ 29 w 90"/>
                <a:gd name="T31" fmla="*/ 60 h 121"/>
                <a:gd name="T32" fmla="*/ 29 w 90"/>
                <a:gd name="T33" fmla="*/ 63 h 121"/>
                <a:gd name="T34" fmla="*/ 33 w 90"/>
                <a:gd name="T35" fmla="*/ 90 h 121"/>
                <a:gd name="T36" fmla="*/ 45 w 90"/>
                <a:gd name="T37" fmla="*/ 95 h 121"/>
                <a:gd name="T38" fmla="*/ 61 w 90"/>
                <a:gd name="T39" fmla="*/ 77 h 121"/>
                <a:gd name="T40" fmla="*/ 61 w 90"/>
                <a:gd name="T41" fmla="*/ 76 h 121"/>
                <a:gd name="T42" fmla="*/ 45 w 90"/>
                <a:gd name="T43" fmla="*/ 76 h 121"/>
                <a:gd name="T44" fmla="*/ 45 w 90"/>
                <a:gd name="T45" fmla="*/ 52 h 121"/>
                <a:gd name="T46" fmla="*/ 90 w 90"/>
                <a:gd name="T47" fmla="*/ 52 h 121"/>
                <a:gd name="T48" fmla="*/ 90 w 90"/>
                <a:gd name="T49" fmla="*/ 67 h 12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90" h="121">
                  <a:moveTo>
                    <a:pt x="90" y="67"/>
                  </a:moveTo>
                  <a:cubicBezTo>
                    <a:pt x="90" y="88"/>
                    <a:pt x="87" y="98"/>
                    <a:pt x="78" y="107"/>
                  </a:cubicBezTo>
                  <a:cubicBezTo>
                    <a:pt x="70" y="116"/>
                    <a:pt x="59" y="121"/>
                    <a:pt x="45" y="121"/>
                  </a:cubicBezTo>
                  <a:cubicBezTo>
                    <a:pt x="32" y="121"/>
                    <a:pt x="20" y="116"/>
                    <a:pt x="12" y="107"/>
                  </a:cubicBezTo>
                  <a:cubicBezTo>
                    <a:pt x="6" y="102"/>
                    <a:pt x="2" y="94"/>
                    <a:pt x="1" y="87"/>
                  </a:cubicBezTo>
                  <a:cubicBezTo>
                    <a:pt x="1" y="82"/>
                    <a:pt x="0" y="73"/>
                    <a:pt x="0" y="6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33"/>
                    <a:pt x="3" y="23"/>
                    <a:pt x="12" y="14"/>
                  </a:cubicBezTo>
                  <a:cubicBezTo>
                    <a:pt x="21" y="4"/>
                    <a:pt x="31" y="0"/>
                    <a:pt x="46" y="0"/>
                  </a:cubicBezTo>
                  <a:cubicBezTo>
                    <a:pt x="53" y="0"/>
                    <a:pt x="60" y="1"/>
                    <a:pt x="65" y="4"/>
                  </a:cubicBezTo>
                  <a:cubicBezTo>
                    <a:pt x="71" y="6"/>
                    <a:pt x="74" y="8"/>
                    <a:pt x="81" y="1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55" y="28"/>
                    <a:pt x="51" y="26"/>
                    <a:pt x="45" y="26"/>
                  </a:cubicBezTo>
                  <a:cubicBezTo>
                    <a:pt x="40" y="26"/>
                    <a:pt x="36" y="28"/>
                    <a:pt x="33" y="31"/>
                  </a:cubicBezTo>
                  <a:cubicBezTo>
                    <a:pt x="32" y="34"/>
                    <a:pt x="30" y="37"/>
                    <a:pt x="30" y="40"/>
                  </a:cubicBezTo>
                  <a:cubicBezTo>
                    <a:pt x="29" y="45"/>
                    <a:pt x="29" y="52"/>
                    <a:pt x="29" y="60"/>
                  </a:cubicBezTo>
                  <a:cubicBezTo>
                    <a:pt x="29" y="63"/>
                    <a:pt x="29" y="63"/>
                    <a:pt x="29" y="63"/>
                  </a:cubicBezTo>
                  <a:cubicBezTo>
                    <a:pt x="29" y="79"/>
                    <a:pt x="30" y="86"/>
                    <a:pt x="33" y="90"/>
                  </a:cubicBezTo>
                  <a:cubicBezTo>
                    <a:pt x="36" y="93"/>
                    <a:pt x="40" y="95"/>
                    <a:pt x="45" y="95"/>
                  </a:cubicBezTo>
                  <a:cubicBezTo>
                    <a:pt x="55" y="95"/>
                    <a:pt x="61" y="88"/>
                    <a:pt x="61" y="77"/>
                  </a:cubicBezTo>
                  <a:cubicBezTo>
                    <a:pt x="61" y="76"/>
                    <a:pt x="61" y="76"/>
                    <a:pt x="61" y="76"/>
                  </a:cubicBezTo>
                  <a:cubicBezTo>
                    <a:pt x="45" y="76"/>
                    <a:pt x="45" y="76"/>
                    <a:pt x="45" y="76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90" y="52"/>
                    <a:pt x="90" y="52"/>
                    <a:pt x="90" y="52"/>
                  </a:cubicBezTo>
                  <a:lnTo>
                    <a:pt x="90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" name="Freeform 17"/>
            <p:cNvSpPr>
              <a:spLocks noChangeAspect="1"/>
            </p:cNvSpPr>
            <p:nvPr userDrawn="1"/>
          </p:nvSpPr>
          <p:spPr bwMode="auto">
            <a:xfrm>
              <a:off x="766" y="918"/>
              <a:ext cx="41" cy="57"/>
            </a:xfrm>
            <a:custGeom>
              <a:avLst/>
              <a:gdLst>
                <a:gd name="T0" fmla="*/ 32 w 49"/>
                <a:gd name="T1" fmla="*/ 34 h 58"/>
                <a:gd name="T2" fmla="*/ 32 w 49"/>
                <a:gd name="T3" fmla="*/ 58 h 58"/>
                <a:gd name="T4" fmla="*/ 18 w 49"/>
                <a:gd name="T5" fmla="*/ 58 h 58"/>
                <a:gd name="T6" fmla="*/ 18 w 49"/>
                <a:gd name="T7" fmla="*/ 34 h 58"/>
                <a:gd name="T8" fmla="*/ 0 w 49"/>
                <a:gd name="T9" fmla="*/ 0 h 58"/>
                <a:gd name="T10" fmla="*/ 16 w 49"/>
                <a:gd name="T11" fmla="*/ 0 h 58"/>
                <a:gd name="T12" fmla="*/ 25 w 49"/>
                <a:gd name="T13" fmla="*/ 21 h 58"/>
                <a:gd name="T14" fmla="*/ 34 w 49"/>
                <a:gd name="T15" fmla="*/ 0 h 58"/>
                <a:gd name="T16" fmla="*/ 49 w 49"/>
                <a:gd name="T17" fmla="*/ 0 h 58"/>
                <a:gd name="T18" fmla="*/ 32 w 49"/>
                <a:gd name="T19" fmla="*/ 34 h 5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9" h="58">
                  <a:moveTo>
                    <a:pt x="32" y="34"/>
                  </a:moveTo>
                  <a:lnTo>
                    <a:pt x="32" y="58"/>
                  </a:lnTo>
                  <a:lnTo>
                    <a:pt x="18" y="58"/>
                  </a:lnTo>
                  <a:lnTo>
                    <a:pt x="18" y="34"/>
                  </a:lnTo>
                  <a:lnTo>
                    <a:pt x="0" y="0"/>
                  </a:lnTo>
                  <a:lnTo>
                    <a:pt x="16" y="0"/>
                  </a:lnTo>
                  <a:lnTo>
                    <a:pt x="25" y="21"/>
                  </a:lnTo>
                  <a:lnTo>
                    <a:pt x="34" y="0"/>
                  </a:lnTo>
                  <a:lnTo>
                    <a:pt x="49" y="0"/>
                  </a:lnTo>
                  <a:lnTo>
                    <a:pt x="32" y="3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" name="Freeform 18"/>
            <p:cNvSpPr>
              <a:spLocks noChangeAspect="1" noEditPoints="1"/>
            </p:cNvSpPr>
            <p:nvPr userDrawn="1"/>
          </p:nvSpPr>
          <p:spPr bwMode="auto">
            <a:xfrm>
              <a:off x="315" y="1079"/>
              <a:ext cx="41" cy="57"/>
            </a:xfrm>
            <a:custGeom>
              <a:avLst/>
              <a:gdLst>
                <a:gd name="T0" fmla="*/ 47 w 87"/>
                <a:gd name="T1" fmla="*/ 0 h 118"/>
                <a:gd name="T2" fmla="*/ 87 w 87"/>
                <a:gd name="T3" fmla="*/ 38 h 118"/>
                <a:gd name="T4" fmla="*/ 47 w 87"/>
                <a:gd name="T5" fmla="*/ 76 h 118"/>
                <a:gd name="T6" fmla="*/ 29 w 87"/>
                <a:gd name="T7" fmla="*/ 76 h 118"/>
                <a:gd name="T8" fmla="*/ 29 w 87"/>
                <a:gd name="T9" fmla="*/ 118 h 118"/>
                <a:gd name="T10" fmla="*/ 0 w 87"/>
                <a:gd name="T11" fmla="*/ 118 h 118"/>
                <a:gd name="T12" fmla="*/ 0 w 87"/>
                <a:gd name="T13" fmla="*/ 0 h 118"/>
                <a:gd name="T14" fmla="*/ 47 w 87"/>
                <a:gd name="T15" fmla="*/ 0 h 118"/>
                <a:gd name="T16" fmla="*/ 46 w 87"/>
                <a:gd name="T17" fmla="*/ 50 h 118"/>
                <a:gd name="T18" fmla="*/ 58 w 87"/>
                <a:gd name="T19" fmla="*/ 38 h 118"/>
                <a:gd name="T20" fmla="*/ 46 w 87"/>
                <a:gd name="T21" fmla="*/ 26 h 118"/>
                <a:gd name="T22" fmla="*/ 29 w 87"/>
                <a:gd name="T23" fmla="*/ 26 h 118"/>
                <a:gd name="T24" fmla="*/ 29 w 87"/>
                <a:gd name="T25" fmla="*/ 50 h 118"/>
                <a:gd name="T26" fmla="*/ 46 w 87"/>
                <a:gd name="T27" fmla="*/ 50 h 1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7" h="118">
                  <a:moveTo>
                    <a:pt x="47" y="0"/>
                  </a:moveTo>
                  <a:cubicBezTo>
                    <a:pt x="71" y="0"/>
                    <a:pt x="87" y="16"/>
                    <a:pt x="87" y="38"/>
                  </a:cubicBezTo>
                  <a:cubicBezTo>
                    <a:pt x="87" y="60"/>
                    <a:pt x="71" y="76"/>
                    <a:pt x="47" y="76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9" y="118"/>
                    <a:pt x="29" y="118"/>
                    <a:pt x="29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7" y="0"/>
                  </a:lnTo>
                  <a:close/>
                  <a:moveTo>
                    <a:pt x="46" y="50"/>
                  </a:moveTo>
                  <a:cubicBezTo>
                    <a:pt x="53" y="50"/>
                    <a:pt x="58" y="45"/>
                    <a:pt x="58" y="38"/>
                  </a:cubicBezTo>
                  <a:cubicBezTo>
                    <a:pt x="58" y="31"/>
                    <a:pt x="53" y="26"/>
                    <a:pt x="46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50"/>
                    <a:pt x="29" y="50"/>
                    <a:pt x="29" y="50"/>
                  </a:cubicBezTo>
                  <a:lnTo>
                    <a:pt x="46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3" name="Freeform 19"/>
            <p:cNvSpPr>
              <a:spLocks noChangeAspect="1" noEditPoints="1"/>
            </p:cNvSpPr>
            <p:nvPr userDrawn="1"/>
          </p:nvSpPr>
          <p:spPr bwMode="auto">
            <a:xfrm>
              <a:off x="371" y="1079"/>
              <a:ext cx="53" cy="57"/>
            </a:xfrm>
            <a:custGeom>
              <a:avLst/>
              <a:gdLst>
                <a:gd name="T0" fmla="*/ 38 w 53"/>
                <a:gd name="T1" fmla="*/ 57 h 57"/>
                <a:gd name="T2" fmla="*/ 35 w 53"/>
                <a:gd name="T3" fmla="*/ 49 h 57"/>
                <a:gd name="T4" fmla="*/ 18 w 53"/>
                <a:gd name="T5" fmla="*/ 49 h 57"/>
                <a:gd name="T6" fmla="*/ 15 w 53"/>
                <a:gd name="T7" fmla="*/ 57 h 57"/>
                <a:gd name="T8" fmla="*/ 0 w 53"/>
                <a:gd name="T9" fmla="*/ 57 h 57"/>
                <a:gd name="T10" fmla="*/ 21 w 53"/>
                <a:gd name="T11" fmla="*/ 0 h 57"/>
                <a:gd name="T12" fmla="*/ 32 w 53"/>
                <a:gd name="T13" fmla="*/ 0 h 57"/>
                <a:gd name="T14" fmla="*/ 53 w 53"/>
                <a:gd name="T15" fmla="*/ 57 h 57"/>
                <a:gd name="T16" fmla="*/ 38 w 53"/>
                <a:gd name="T17" fmla="*/ 57 h 57"/>
                <a:gd name="T18" fmla="*/ 27 w 53"/>
                <a:gd name="T19" fmla="*/ 22 h 57"/>
                <a:gd name="T20" fmla="*/ 22 w 53"/>
                <a:gd name="T21" fmla="*/ 37 h 57"/>
                <a:gd name="T22" fmla="*/ 32 w 53"/>
                <a:gd name="T23" fmla="*/ 37 h 57"/>
                <a:gd name="T24" fmla="*/ 27 w 53"/>
                <a:gd name="T25" fmla="*/ 22 h 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3" h="57">
                  <a:moveTo>
                    <a:pt x="38" y="57"/>
                  </a:moveTo>
                  <a:lnTo>
                    <a:pt x="35" y="49"/>
                  </a:lnTo>
                  <a:lnTo>
                    <a:pt x="18" y="49"/>
                  </a:lnTo>
                  <a:lnTo>
                    <a:pt x="15" y="57"/>
                  </a:lnTo>
                  <a:lnTo>
                    <a:pt x="0" y="57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53" y="57"/>
                  </a:lnTo>
                  <a:lnTo>
                    <a:pt x="38" y="57"/>
                  </a:lnTo>
                  <a:close/>
                  <a:moveTo>
                    <a:pt x="27" y="22"/>
                  </a:moveTo>
                  <a:lnTo>
                    <a:pt x="22" y="37"/>
                  </a:lnTo>
                  <a:lnTo>
                    <a:pt x="32" y="37"/>
                  </a:lnTo>
                  <a:lnTo>
                    <a:pt x="27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4" name="Freeform 20"/>
            <p:cNvSpPr>
              <a:spLocks noChangeAspect="1" noEditPoints="1"/>
            </p:cNvSpPr>
            <p:nvPr userDrawn="1"/>
          </p:nvSpPr>
          <p:spPr bwMode="auto">
            <a:xfrm>
              <a:off x="446" y="1079"/>
              <a:ext cx="44" cy="57"/>
            </a:xfrm>
            <a:custGeom>
              <a:avLst/>
              <a:gdLst>
                <a:gd name="T0" fmla="*/ 60 w 94"/>
                <a:gd name="T1" fmla="*/ 118 h 118"/>
                <a:gd name="T2" fmla="*/ 39 w 94"/>
                <a:gd name="T3" fmla="*/ 74 h 118"/>
                <a:gd name="T4" fmla="*/ 29 w 94"/>
                <a:gd name="T5" fmla="*/ 74 h 118"/>
                <a:gd name="T6" fmla="*/ 29 w 94"/>
                <a:gd name="T7" fmla="*/ 118 h 118"/>
                <a:gd name="T8" fmla="*/ 0 w 94"/>
                <a:gd name="T9" fmla="*/ 118 h 118"/>
                <a:gd name="T10" fmla="*/ 0 w 94"/>
                <a:gd name="T11" fmla="*/ 0 h 118"/>
                <a:gd name="T12" fmla="*/ 47 w 94"/>
                <a:gd name="T13" fmla="*/ 0 h 118"/>
                <a:gd name="T14" fmla="*/ 87 w 94"/>
                <a:gd name="T15" fmla="*/ 38 h 118"/>
                <a:gd name="T16" fmla="*/ 79 w 94"/>
                <a:gd name="T17" fmla="*/ 61 h 118"/>
                <a:gd name="T18" fmla="*/ 68 w 94"/>
                <a:gd name="T19" fmla="*/ 69 h 118"/>
                <a:gd name="T20" fmla="*/ 94 w 94"/>
                <a:gd name="T21" fmla="*/ 118 h 118"/>
                <a:gd name="T22" fmla="*/ 60 w 94"/>
                <a:gd name="T23" fmla="*/ 118 h 118"/>
                <a:gd name="T24" fmla="*/ 46 w 94"/>
                <a:gd name="T25" fmla="*/ 50 h 118"/>
                <a:gd name="T26" fmla="*/ 58 w 94"/>
                <a:gd name="T27" fmla="*/ 38 h 118"/>
                <a:gd name="T28" fmla="*/ 46 w 94"/>
                <a:gd name="T29" fmla="*/ 26 h 118"/>
                <a:gd name="T30" fmla="*/ 29 w 94"/>
                <a:gd name="T31" fmla="*/ 26 h 118"/>
                <a:gd name="T32" fmla="*/ 29 w 94"/>
                <a:gd name="T33" fmla="*/ 50 h 118"/>
                <a:gd name="T34" fmla="*/ 46 w 94"/>
                <a:gd name="T35" fmla="*/ 50 h 11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94" h="118">
                  <a:moveTo>
                    <a:pt x="60" y="118"/>
                  </a:moveTo>
                  <a:cubicBezTo>
                    <a:pt x="39" y="74"/>
                    <a:pt x="39" y="74"/>
                    <a:pt x="39" y="74"/>
                  </a:cubicBezTo>
                  <a:cubicBezTo>
                    <a:pt x="29" y="74"/>
                    <a:pt x="29" y="74"/>
                    <a:pt x="29" y="74"/>
                  </a:cubicBezTo>
                  <a:cubicBezTo>
                    <a:pt x="29" y="118"/>
                    <a:pt x="29" y="118"/>
                    <a:pt x="29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70" y="0"/>
                    <a:pt x="87" y="16"/>
                    <a:pt x="87" y="38"/>
                  </a:cubicBezTo>
                  <a:cubicBezTo>
                    <a:pt x="87" y="47"/>
                    <a:pt x="85" y="54"/>
                    <a:pt x="79" y="61"/>
                  </a:cubicBezTo>
                  <a:cubicBezTo>
                    <a:pt x="76" y="64"/>
                    <a:pt x="74" y="66"/>
                    <a:pt x="68" y="69"/>
                  </a:cubicBezTo>
                  <a:cubicBezTo>
                    <a:pt x="94" y="118"/>
                    <a:pt x="94" y="118"/>
                    <a:pt x="94" y="118"/>
                  </a:cubicBezTo>
                  <a:lnTo>
                    <a:pt x="60" y="118"/>
                  </a:lnTo>
                  <a:close/>
                  <a:moveTo>
                    <a:pt x="46" y="50"/>
                  </a:moveTo>
                  <a:cubicBezTo>
                    <a:pt x="53" y="50"/>
                    <a:pt x="58" y="45"/>
                    <a:pt x="58" y="38"/>
                  </a:cubicBezTo>
                  <a:cubicBezTo>
                    <a:pt x="58" y="31"/>
                    <a:pt x="53" y="26"/>
                    <a:pt x="46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50"/>
                    <a:pt x="29" y="50"/>
                    <a:pt x="29" y="50"/>
                  </a:cubicBezTo>
                  <a:lnTo>
                    <a:pt x="46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5" name="Freeform 21"/>
            <p:cNvSpPr>
              <a:spLocks noChangeAspect="1"/>
            </p:cNvSpPr>
            <p:nvPr userDrawn="1"/>
          </p:nvSpPr>
          <p:spPr bwMode="auto">
            <a:xfrm>
              <a:off x="511" y="1079"/>
              <a:ext cx="41" cy="57"/>
            </a:xfrm>
            <a:custGeom>
              <a:avLst/>
              <a:gdLst>
                <a:gd name="T0" fmla="*/ 28 w 42"/>
                <a:gd name="T1" fmla="*/ 13 h 57"/>
                <a:gd name="T2" fmla="*/ 28 w 42"/>
                <a:gd name="T3" fmla="*/ 57 h 57"/>
                <a:gd name="T4" fmla="*/ 14 w 42"/>
                <a:gd name="T5" fmla="*/ 57 h 57"/>
                <a:gd name="T6" fmla="*/ 14 w 42"/>
                <a:gd name="T7" fmla="*/ 13 h 57"/>
                <a:gd name="T8" fmla="*/ 0 w 42"/>
                <a:gd name="T9" fmla="*/ 13 h 57"/>
                <a:gd name="T10" fmla="*/ 0 w 42"/>
                <a:gd name="T11" fmla="*/ 0 h 57"/>
                <a:gd name="T12" fmla="*/ 42 w 42"/>
                <a:gd name="T13" fmla="*/ 0 h 57"/>
                <a:gd name="T14" fmla="*/ 42 w 42"/>
                <a:gd name="T15" fmla="*/ 13 h 57"/>
                <a:gd name="T16" fmla="*/ 28 w 42"/>
                <a:gd name="T17" fmla="*/ 13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2" h="57">
                  <a:moveTo>
                    <a:pt x="28" y="13"/>
                  </a:moveTo>
                  <a:lnTo>
                    <a:pt x="28" y="57"/>
                  </a:lnTo>
                  <a:lnTo>
                    <a:pt x="14" y="57"/>
                  </a:lnTo>
                  <a:lnTo>
                    <a:pt x="14" y="13"/>
                  </a:lnTo>
                  <a:lnTo>
                    <a:pt x="0" y="13"/>
                  </a:lnTo>
                  <a:lnTo>
                    <a:pt x="0" y="0"/>
                  </a:lnTo>
                  <a:lnTo>
                    <a:pt x="42" y="0"/>
                  </a:lnTo>
                  <a:lnTo>
                    <a:pt x="42" y="13"/>
                  </a:lnTo>
                  <a:lnTo>
                    <a:pt x="28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6" name="Freeform 22"/>
            <p:cNvSpPr>
              <a:spLocks noChangeAspect="1"/>
            </p:cNvSpPr>
            <p:nvPr userDrawn="1"/>
          </p:nvSpPr>
          <p:spPr bwMode="auto">
            <a:xfrm>
              <a:off x="577" y="1079"/>
              <a:ext cx="41" cy="57"/>
            </a:xfrm>
            <a:custGeom>
              <a:avLst/>
              <a:gdLst>
                <a:gd name="T0" fmla="*/ 32 w 45"/>
                <a:gd name="T1" fmla="*/ 57 h 57"/>
                <a:gd name="T2" fmla="*/ 14 w 45"/>
                <a:gd name="T3" fmla="*/ 29 h 57"/>
                <a:gd name="T4" fmla="*/ 14 w 45"/>
                <a:gd name="T5" fmla="*/ 57 h 57"/>
                <a:gd name="T6" fmla="*/ 0 w 45"/>
                <a:gd name="T7" fmla="*/ 57 h 57"/>
                <a:gd name="T8" fmla="*/ 0 w 45"/>
                <a:gd name="T9" fmla="*/ 0 h 57"/>
                <a:gd name="T10" fmla="*/ 12 w 45"/>
                <a:gd name="T11" fmla="*/ 0 h 57"/>
                <a:gd name="T12" fmla="*/ 30 w 45"/>
                <a:gd name="T13" fmla="*/ 29 h 57"/>
                <a:gd name="T14" fmla="*/ 30 w 45"/>
                <a:gd name="T15" fmla="*/ 0 h 57"/>
                <a:gd name="T16" fmla="*/ 45 w 45"/>
                <a:gd name="T17" fmla="*/ 0 h 57"/>
                <a:gd name="T18" fmla="*/ 45 w 45"/>
                <a:gd name="T19" fmla="*/ 57 h 57"/>
                <a:gd name="T20" fmla="*/ 32 w 45"/>
                <a:gd name="T21" fmla="*/ 57 h 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5" h="57">
                  <a:moveTo>
                    <a:pt x="32" y="57"/>
                  </a:moveTo>
                  <a:lnTo>
                    <a:pt x="14" y="29"/>
                  </a:lnTo>
                  <a:lnTo>
                    <a:pt x="14" y="57"/>
                  </a:lnTo>
                  <a:lnTo>
                    <a:pt x="0" y="57"/>
                  </a:lnTo>
                  <a:lnTo>
                    <a:pt x="0" y="0"/>
                  </a:lnTo>
                  <a:lnTo>
                    <a:pt x="12" y="0"/>
                  </a:lnTo>
                  <a:lnTo>
                    <a:pt x="30" y="29"/>
                  </a:lnTo>
                  <a:lnTo>
                    <a:pt x="30" y="0"/>
                  </a:lnTo>
                  <a:lnTo>
                    <a:pt x="45" y="0"/>
                  </a:lnTo>
                  <a:lnTo>
                    <a:pt x="45" y="57"/>
                  </a:lnTo>
                  <a:lnTo>
                    <a:pt x="32" y="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7" name="Freeform 23"/>
            <p:cNvSpPr>
              <a:spLocks noChangeAspect="1"/>
            </p:cNvSpPr>
            <p:nvPr userDrawn="1"/>
          </p:nvSpPr>
          <p:spPr bwMode="auto">
            <a:xfrm>
              <a:off x="649" y="1079"/>
              <a:ext cx="41" cy="57"/>
            </a:xfrm>
            <a:custGeom>
              <a:avLst/>
              <a:gdLst>
                <a:gd name="T0" fmla="*/ 0 w 39"/>
                <a:gd name="T1" fmla="*/ 57 h 57"/>
                <a:gd name="T2" fmla="*/ 0 w 39"/>
                <a:gd name="T3" fmla="*/ 0 h 57"/>
                <a:gd name="T4" fmla="*/ 39 w 39"/>
                <a:gd name="T5" fmla="*/ 0 h 57"/>
                <a:gd name="T6" fmla="*/ 39 w 39"/>
                <a:gd name="T7" fmla="*/ 13 h 57"/>
                <a:gd name="T8" fmla="*/ 14 w 39"/>
                <a:gd name="T9" fmla="*/ 13 h 57"/>
                <a:gd name="T10" fmla="*/ 14 w 39"/>
                <a:gd name="T11" fmla="*/ 22 h 57"/>
                <a:gd name="T12" fmla="*/ 35 w 39"/>
                <a:gd name="T13" fmla="*/ 22 h 57"/>
                <a:gd name="T14" fmla="*/ 35 w 39"/>
                <a:gd name="T15" fmla="*/ 35 h 57"/>
                <a:gd name="T16" fmla="*/ 14 w 39"/>
                <a:gd name="T17" fmla="*/ 35 h 57"/>
                <a:gd name="T18" fmla="*/ 14 w 39"/>
                <a:gd name="T19" fmla="*/ 45 h 57"/>
                <a:gd name="T20" fmla="*/ 39 w 39"/>
                <a:gd name="T21" fmla="*/ 45 h 57"/>
                <a:gd name="T22" fmla="*/ 39 w 39"/>
                <a:gd name="T23" fmla="*/ 57 h 57"/>
                <a:gd name="T24" fmla="*/ 0 w 39"/>
                <a:gd name="T25" fmla="*/ 57 h 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9" h="57">
                  <a:moveTo>
                    <a:pt x="0" y="57"/>
                  </a:moveTo>
                  <a:lnTo>
                    <a:pt x="0" y="0"/>
                  </a:lnTo>
                  <a:lnTo>
                    <a:pt x="39" y="0"/>
                  </a:lnTo>
                  <a:lnTo>
                    <a:pt x="39" y="13"/>
                  </a:lnTo>
                  <a:lnTo>
                    <a:pt x="14" y="13"/>
                  </a:lnTo>
                  <a:lnTo>
                    <a:pt x="14" y="22"/>
                  </a:lnTo>
                  <a:lnTo>
                    <a:pt x="35" y="22"/>
                  </a:lnTo>
                  <a:lnTo>
                    <a:pt x="35" y="35"/>
                  </a:lnTo>
                  <a:lnTo>
                    <a:pt x="14" y="35"/>
                  </a:lnTo>
                  <a:lnTo>
                    <a:pt x="14" y="45"/>
                  </a:lnTo>
                  <a:lnTo>
                    <a:pt x="39" y="45"/>
                  </a:lnTo>
                  <a:lnTo>
                    <a:pt x="39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8" name="Freeform 24"/>
            <p:cNvSpPr>
              <a:spLocks noChangeAspect="1" noEditPoints="1"/>
            </p:cNvSpPr>
            <p:nvPr userDrawn="1"/>
          </p:nvSpPr>
          <p:spPr bwMode="auto">
            <a:xfrm>
              <a:off x="714" y="1079"/>
              <a:ext cx="41" cy="57"/>
            </a:xfrm>
            <a:custGeom>
              <a:avLst/>
              <a:gdLst>
                <a:gd name="T0" fmla="*/ 60 w 94"/>
                <a:gd name="T1" fmla="*/ 118 h 118"/>
                <a:gd name="T2" fmla="*/ 39 w 94"/>
                <a:gd name="T3" fmla="*/ 74 h 118"/>
                <a:gd name="T4" fmla="*/ 29 w 94"/>
                <a:gd name="T5" fmla="*/ 74 h 118"/>
                <a:gd name="T6" fmla="*/ 29 w 94"/>
                <a:gd name="T7" fmla="*/ 118 h 118"/>
                <a:gd name="T8" fmla="*/ 0 w 94"/>
                <a:gd name="T9" fmla="*/ 118 h 118"/>
                <a:gd name="T10" fmla="*/ 0 w 94"/>
                <a:gd name="T11" fmla="*/ 0 h 118"/>
                <a:gd name="T12" fmla="*/ 47 w 94"/>
                <a:gd name="T13" fmla="*/ 0 h 118"/>
                <a:gd name="T14" fmla="*/ 87 w 94"/>
                <a:gd name="T15" fmla="*/ 38 h 118"/>
                <a:gd name="T16" fmla="*/ 79 w 94"/>
                <a:gd name="T17" fmla="*/ 61 h 118"/>
                <a:gd name="T18" fmla="*/ 68 w 94"/>
                <a:gd name="T19" fmla="*/ 69 h 118"/>
                <a:gd name="T20" fmla="*/ 94 w 94"/>
                <a:gd name="T21" fmla="*/ 118 h 118"/>
                <a:gd name="T22" fmla="*/ 60 w 94"/>
                <a:gd name="T23" fmla="*/ 118 h 118"/>
                <a:gd name="T24" fmla="*/ 46 w 94"/>
                <a:gd name="T25" fmla="*/ 50 h 118"/>
                <a:gd name="T26" fmla="*/ 58 w 94"/>
                <a:gd name="T27" fmla="*/ 38 h 118"/>
                <a:gd name="T28" fmla="*/ 46 w 94"/>
                <a:gd name="T29" fmla="*/ 26 h 118"/>
                <a:gd name="T30" fmla="*/ 29 w 94"/>
                <a:gd name="T31" fmla="*/ 26 h 118"/>
                <a:gd name="T32" fmla="*/ 29 w 94"/>
                <a:gd name="T33" fmla="*/ 50 h 118"/>
                <a:gd name="T34" fmla="*/ 46 w 94"/>
                <a:gd name="T35" fmla="*/ 50 h 11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94" h="118">
                  <a:moveTo>
                    <a:pt x="60" y="118"/>
                  </a:moveTo>
                  <a:cubicBezTo>
                    <a:pt x="39" y="74"/>
                    <a:pt x="39" y="74"/>
                    <a:pt x="39" y="74"/>
                  </a:cubicBezTo>
                  <a:cubicBezTo>
                    <a:pt x="29" y="74"/>
                    <a:pt x="29" y="74"/>
                    <a:pt x="29" y="74"/>
                  </a:cubicBezTo>
                  <a:cubicBezTo>
                    <a:pt x="29" y="118"/>
                    <a:pt x="29" y="118"/>
                    <a:pt x="29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70" y="0"/>
                    <a:pt x="87" y="16"/>
                    <a:pt x="87" y="38"/>
                  </a:cubicBezTo>
                  <a:cubicBezTo>
                    <a:pt x="87" y="47"/>
                    <a:pt x="84" y="54"/>
                    <a:pt x="79" y="61"/>
                  </a:cubicBezTo>
                  <a:cubicBezTo>
                    <a:pt x="76" y="64"/>
                    <a:pt x="73" y="66"/>
                    <a:pt x="68" y="69"/>
                  </a:cubicBezTo>
                  <a:cubicBezTo>
                    <a:pt x="94" y="118"/>
                    <a:pt x="94" y="118"/>
                    <a:pt x="94" y="118"/>
                  </a:cubicBezTo>
                  <a:lnTo>
                    <a:pt x="60" y="118"/>
                  </a:lnTo>
                  <a:close/>
                  <a:moveTo>
                    <a:pt x="46" y="50"/>
                  </a:moveTo>
                  <a:cubicBezTo>
                    <a:pt x="53" y="50"/>
                    <a:pt x="58" y="45"/>
                    <a:pt x="58" y="38"/>
                  </a:cubicBezTo>
                  <a:cubicBezTo>
                    <a:pt x="58" y="31"/>
                    <a:pt x="53" y="26"/>
                    <a:pt x="46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50"/>
                    <a:pt x="29" y="50"/>
                    <a:pt x="29" y="50"/>
                  </a:cubicBezTo>
                  <a:lnTo>
                    <a:pt x="46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9" name="Freeform 25"/>
            <p:cNvSpPr>
              <a:spLocks noChangeAspect="1"/>
            </p:cNvSpPr>
            <p:nvPr userDrawn="1"/>
          </p:nvSpPr>
          <p:spPr bwMode="auto">
            <a:xfrm>
              <a:off x="776" y="1079"/>
              <a:ext cx="44" cy="58"/>
            </a:xfrm>
            <a:custGeom>
              <a:avLst/>
              <a:gdLst>
                <a:gd name="T0" fmla="*/ 64 w 91"/>
                <a:gd name="T1" fmla="*/ 27 h 120"/>
                <a:gd name="T2" fmla="*/ 51 w 91"/>
                <a:gd name="T3" fmla="*/ 25 h 120"/>
                <a:gd name="T4" fmla="*/ 34 w 91"/>
                <a:gd name="T5" fmla="*/ 36 h 120"/>
                <a:gd name="T6" fmla="*/ 45 w 91"/>
                <a:gd name="T7" fmla="*/ 45 h 120"/>
                <a:gd name="T8" fmla="*/ 59 w 91"/>
                <a:gd name="T9" fmla="*/ 47 h 120"/>
                <a:gd name="T10" fmla="*/ 91 w 91"/>
                <a:gd name="T11" fmla="*/ 82 h 120"/>
                <a:gd name="T12" fmla="*/ 43 w 91"/>
                <a:gd name="T13" fmla="*/ 120 h 120"/>
                <a:gd name="T14" fmla="*/ 16 w 91"/>
                <a:gd name="T15" fmla="*/ 115 h 120"/>
                <a:gd name="T16" fmla="*/ 0 w 91"/>
                <a:gd name="T17" fmla="*/ 104 h 120"/>
                <a:gd name="T18" fmla="*/ 19 w 91"/>
                <a:gd name="T19" fmla="*/ 86 h 120"/>
                <a:gd name="T20" fmla="*/ 27 w 91"/>
                <a:gd name="T21" fmla="*/ 91 h 120"/>
                <a:gd name="T22" fmla="*/ 45 w 91"/>
                <a:gd name="T23" fmla="*/ 94 h 120"/>
                <a:gd name="T24" fmla="*/ 62 w 91"/>
                <a:gd name="T25" fmla="*/ 83 h 120"/>
                <a:gd name="T26" fmla="*/ 52 w 91"/>
                <a:gd name="T27" fmla="*/ 73 h 120"/>
                <a:gd name="T28" fmla="*/ 38 w 91"/>
                <a:gd name="T29" fmla="*/ 71 h 120"/>
                <a:gd name="T30" fmla="*/ 6 w 91"/>
                <a:gd name="T31" fmla="*/ 38 h 120"/>
                <a:gd name="T32" fmla="*/ 51 w 91"/>
                <a:gd name="T33" fmla="*/ 0 h 120"/>
                <a:gd name="T34" fmla="*/ 75 w 91"/>
                <a:gd name="T35" fmla="*/ 4 h 120"/>
                <a:gd name="T36" fmla="*/ 89 w 91"/>
                <a:gd name="T37" fmla="*/ 14 h 120"/>
                <a:gd name="T38" fmla="*/ 71 w 91"/>
                <a:gd name="T39" fmla="*/ 32 h 120"/>
                <a:gd name="T40" fmla="*/ 64 w 91"/>
                <a:gd name="T41" fmla="*/ 27 h 12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1" h="120">
                  <a:moveTo>
                    <a:pt x="64" y="27"/>
                  </a:moveTo>
                  <a:cubicBezTo>
                    <a:pt x="60" y="26"/>
                    <a:pt x="56" y="25"/>
                    <a:pt x="51" y="25"/>
                  </a:cubicBezTo>
                  <a:cubicBezTo>
                    <a:pt x="40" y="25"/>
                    <a:pt x="34" y="29"/>
                    <a:pt x="34" y="36"/>
                  </a:cubicBezTo>
                  <a:cubicBezTo>
                    <a:pt x="34" y="41"/>
                    <a:pt x="38" y="44"/>
                    <a:pt x="45" y="45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81" y="50"/>
                    <a:pt x="91" y="61"/>
                    <a:pt x="91" y="82"/>
                  </a:cubicBezTo>
                  <a:cubicBezTo>
                    <a:pt x="91" y="106"/>
                    <a:pt x="73" y="120"/>
                    <a:pt x="43" y="120"/>
                  </a:cubicBezTo>
                  <a:cubicBezTo>
                    <a:pt x="33" y="120"/>
                    <a:pt x="24" y="118"/>
                    <a:pt x="16" y="115"/>
                  </a:cubicBezTo>
                  <a:cubicBezTo>
                    <a:pt x="10" y="113"/>
                    <a:pt x="7" y="111"/>
                    <a:pt x="0" y="104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22" y="89"/>
                    <a:pt x="24" y="89"/>
                    <a:pt x="27" y="91"/>
                  </a:cubicBezTo>
                  <a:cubicBezTo>
                    <a:pt x="32" y="93"/>
                    <a:pt x="38" y="94"/>
                    <a:pt x="45" y="94"/>
                  </a:cubicBezTo>
                  <a:cubicBezTo>
                    <a:pt x="57" y="94"/>
                    <a:pt x="62" y="90"/>
                    <a:pt x="62" y="83"/>
                  </a:cubicBezTo>
                  <a:cubicBezTo>
                    <a:pt x="62" y="77"/>
                    <a:pt x="59" y="74"/>
                    <a:pt x="52" y="73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17" y="68"/>
                    <a:pt x="6" y="57"/>
                    <a:pt x="6" y="38"/>
                  </a:cubicBezTo>
                  <a:cubicBezTo>
                    <a:pt x="6" y="14"/>
                    <a:pt x="23" y="0"/>
                    <a:pt x="51" y="0"/>
                  </a:cubicBezTo>
                  <a:cubicBezTo>
                    <a:pt x="59" y="0"/>
                    <a:pt x="68" y="1"/>
                    <a:pt x="75" y="4"/>
                  </a:cubicBezTo>
                  <a:cubicBezTo>
                    <a:pt x="80" y="6"/>
                    <a:pt x="83" y="8"/>
                    <a:pt x="89" y="14"/>
                  </a:cubicBezTo>
                  <a:cubicBezTo>
                    <a:pt x="71" y="32"/>
                    <a:pt x="71" y="32"/>
                    <a:pt x="71" y="32"/>
                  </a:cubicBezTo>
                  <a:cubicBezTo>
                    <a:pt x="68" y="29"/>
                    <a:pt x="66" y="28"/>
                    <a:pt x="64" y="2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40" name="Text Box 37"/>
          <p:cNvSpPr txBox="1">
            <a:spLocks noChangeArrowheads="1"/>
          </p:cNvSpPr>
          <p:nvPr userDrawn="1"/>
        </p:nvSpPr>
        <p:spPr bwMode="auto">
          <a:xfrm>
            <a:off x="42192" y="3515671"/>
            <a:ext cx="4252500" cy="64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noAutofit/>
          </a:bodyPr>
          <a:lstStyle/>
          <a:p>
            <a:pPr>
              <a:defRPr/>
            </a:pPr>
            <a:r>
              <a:rPr lang="ru-RU" sz="500" b="1" dirty="0">
                <a:solidFill>
                  <a:srgbClr val="7A1600"/>
                </a:solidFill>
              </a:rPr>
              <a:t>[a]</a:t>
            </a:r>
            <a:r>
              <a:rPr lang="ru-RU" sz="500" dirty="0">
                <a:solidFill>
                  <a:srgbClr val="5F6062"/>
                </a:solidFill>
              </a:rPr>
              <a:t> Россия</a:t>
            </a:r>
            <a:r>
              <a:rPr lang="ru-RU" sz="500">
                <a:solidFill>
                  <a:srgbClr val="5F6062"/>
                </a:solidFill>
              </a:rPr>
              <a:t>, 115054, </a:t>
            </a:r>
            <a:r>
              <a:rPr lang="ru-RU" sz="500" dirty="0">
                <a:solidFill>
                  <a:srgbClr val="5F6062"/>
                </a:solidFill>
              </a:rPr>
              <a:t>Москва, Космодамианская наб., д. 52, стр. 2</a:t>
            </a:r>
            <a:r>
              <a:rPr lang="ru-RU" sz="500" dirty="0">
                <a:solidFill>
                  <a:srgbClr val="FFFFFF"/>
                </a:solidFill>
                <a:cs typeface="Arial"/>
              </a:rPr>
              <a:t>¡¡¡</a:t>
            </a:r>
            <a:r>
              <a:rPr lang="ru-RU" sz="500" dirty="0">
                <a:solidFill>
                  <a:srgbClr val="5F6062"/>
                </a:solidFill>
              </a:rPr>
              <a:t> </a:t>
            </a:r>
            <a:r>
              <a:rPr lang="en-US" sz="500" b="1" dirty="0">
                <a:solidFill>
                  <a:srgbClr val="7A1600"/>
                </a:solidFill>
              </a:rPr>
              <a:t>[</a:t>
            </a:r>
            <a:r>
              <a:rPr lang="ru-RU" sz="500" b="1" dirty="0">
                <a:solidFill>
                  <a:srgbClr val="7A1600"/>
                </a:solidFill>
              </a:rPr>
              <a:t>т]</a:t>
            </a:r>
            <a:r>
              <a:rPr lang="ru-RU" sz="500" dirty="0">
                <a:solidFill>
                  <a:srgbClr val="5F6062"/>
                </a:solidFill>
              </a:rPr>
              <a:t> +7</a:t>
            </a:r>
            <a:r>
              <a:rPr lang="en-US" sz="500" dirty="0">
                <a:solidFill>
                  <a:srgbClr val="5F6062"/>
                </a:solidFill>
              </a:rPr>
              <a:t> </a:t>
            </a:r>
            <a:r>
              <a:rPr lang="ru-RU" sz="500" dirty="0">
                <a:solidFill>
                  <a:srgbClr val="5F6062"/>
                </a:solidFill>
              </a:rPr>
              <a:t>(495) 730-77-47</a:t>
            </a:r>
            <a:r>
              <a:rPr lang="en-US" sz="500" dirty="0">
                <a:solidFill>
                  <a:srgbClr val="5F6062"/>
                </a:solidFill>
              </a:rPr>
              <a:t> </a:t>
            </a:r>
            <a:r>
              <a:rPr lang="ru-RU" sz="500" dirty="0">
                <a:solidFill>
                  <a:srgbClr val="FFFFFF"/>
                </a:solidFill>
                <a:cs typeface="Arial"/>
              </a:rPr>
              <a:t>¡¡¡</a:t>
            </a:r>
            <a:r>
              <a:rPr lang="en-US" sz="500" dirty="0">
                <a:solidFill>
                  <a:srgbClr val="5F6062"/>
                </a:solidFill>
              </a:rPr>
              <a:t> </a:t>
            </a:r>
            <a:r>
              <a:rPr lang="en-US" sz="500" b="1" dirty="0">
                <a:solidFill>
                  <a:srgbClr val="7A1600"/>
                </a:solidFill>
              </a:rPr>
              <a:t>[</a:t>
            </a:r>
            <a:r>
              <a:rPr lang="ru-RU" sz="500" b="1" dirty="0">
                <a:solidFill>
                  <a:srgbClr val="7A1600"/>
                </a:solidFill>
              </a:rPr>
              <a:t>ф]</a:t>
            </a:r>
            <a:r>
              <a:rPr lang="en-US" sz="500" dirty="0">
                <a:solidFill>
                  <a:srgbClr val="5F6062"/>
                </a:solidFill>
              </a:rPr>
              <a:t> </a:t>
            </a:r>
            <a:r>
              <a:rPr lang="ru-RU" sz="500" dirty="0">
                <a:solidFill>
                  <a:srgbClr val="5F6062"/>
                </a:solidFill>
              </a:rPr>
              <a:t>+7</a:t>
            </a:r>
            <a:r>
              <a:rPr lang="en-US" sz="500" dirty="0">
                <a:solidFill>
                  <a:srgbClr val="5F6062"/>
                </a:solidFill>
              </a:rPr>
              <a:t> </a:t>
            </a:r>
            <a:r>
              <a:rPr lang="ru-RU" sz="500" dirty="0">
                <a:solidFill>
                  <a:srgbClr val="5F6062"/>
                </a:solidFill>
              </a:rPr>
              <a:t>(495) 644-38-27</a:t>
            </a:r>
            <a:r>
              <a:rPr lang="en-US" sz="500" dirty="0">
                <a:solidFill>
                  <a:srgbClr val="5F6062"/>
                </a:solidFill>
              </a:rPr>
              <a:t> </a:t>
            </a:r>
            <a:r>
              <a:rPr lang="ru-RU" sz="500" dirty="0">
                <a:solidFill>
                  <a:srgbClr val="FFFFFF"/>
                </a:solidFill>
                <a:cs typeface="Arial"/>
              </a:rPr>
              <a:t>¡¡¡</a:t>
            </a:r>
            <a:r>
              <a:rPr lang="en-US" sz="500" dirty="0">
                <a:solidFill>
                  <a:srgbClr val="5F6062"/>
                </a:solidFill>
              </a:rPr>
              <a:t> </a:t>
            </a:r>
            <a:r>
              <a:rPr lang="ru-RU" sz="500" b="1" dirty="0">
                <a:solidFill>
                  <a:srgbClr val="7A1600"/>
                </a:solidFill>
              </a:rPr>
              <a:t>[э]</a:t>
            </a:r>
            <a:r>
              <a:rPr lang="ru-RU" sz="500" b="1" dirty="0">
                <a:solidFill>
                  <a:srgbClr val="5F6062"/>
                </a:solidFill>
              </a:rPr>
              <a:t> </a:t>
            </a:r>
            <a:r>
              <a:rPr lang="ru-RU" sz="500" dirty="0">
                <a:solidFill>
                  <a:srgbClr val="5F6062"/>
                </a:solidFill>
              </a:rPr>
              <a:t>inbox@strategy.ru</a:t>
            </a:r>
          </a:p>
        </p:txBody>
      </p:sp>
    </p:spTree>
    <p:extLst>
      <p:ext uri="{BB962C8B-B14F-4D97-AF65-F5344CB8AC3E}">
        <p14:creationId xmlns:p14="http://schemas.microsoft.com/office/powerpoint/2010/main" val="1397658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аз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49238097"/>
              </p:ext>
            </p:extLst>
          </p:nvPr>
        </p:nvGraphicFramePr>
        <p:xfrm>
          <a:off x="0" y="0"/>
          <a:ext cx="93762" cy="83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1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3762" cy="833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Вывод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5062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84025670"/>
              </p:ext>
            </p:extLst>
          </p:nvPr>
        </p:nvGraphicFramePr>
        <p:xfrm>
          <a:off x="0" y="0"/>
          <a:ext cx="93762" cy="83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4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3762" cy="833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Вывод слайда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5166788" y="3511620"/>
            <a:ext cx="170100" cy="64260"/>
          </a:xfrm>
          <a:prstGeom prst="rect">
            <a:avLst/>
          </a:prstGeom>
        </p:spPr>
        <p:txBody>
          <a:bodyPr lIns="90552" tIns="45286" rIns="90552" bIns="45286"/>
          <a:lstStyle>
            <a:lvl1pPr>
              <a:defRPr sz="600"/>
            </a:lvl1pPr>
          </a:lstStyle>
          <a:p>
            <a:fld id="{1B7F3F9D-235A-40C4-B761-E46D92AE2492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148144" y="113347"/>
            <a:ext cx="5104388" cy="113348"/>
          </a:xfrm>
          <a:prstGeom prst="rect">
            <a:avLst/>
          </a:prstGeom>
        </p:spPr>
        <p:txBody>
          <a:bodyPr lIns="0" tIns="0" rIns="0" bIns="10045" anchor="b" anchorCtr="0"/>
          <a:lstStyle>
            <a:lvl1pPr>
              <a:spcBef>
                <a:spcPts val="0"/>
              </a:spcBef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2"/>
          </p:nvPr>
        </p:nvSpPr>
        <p:spPr>
          <a:xfrm>
            <a:off x="148144" y="661500"/>
            <a:ext cx="5103000" cy="2646164"/>
          </a:xfrm>
          <a:prstGeom prst="rect">
            <a:avLst/>
          </a:prstGeom>
        </p:spPr>
        <p:txBody>
          <a:bodyPr lIns="50926" tIns="25479" rIns="50926" bIns="25479"/>
          <a:lstStyle>
            <a:lvl1pPr>
              <a:spcBef>
                <a:spcPts val="338"/>
              </a:spcBef>
              <a:defRPr sz="800"/>
            </a:lvl1pPr>
            <a:lvl2pPr>
              <a:spcBef>
                <a:spcPts val="338"/>
              </a:spcBef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3" hasCustomPrompt="1"/>
          </p:nvPr>
        </p:nvSpPr>
        <p:spPr>
          <a:xfrm>
            <a:off x="148144" y="3327083"/>
            <a:ext cx="5103000" cy="1512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spcBef>
                <a:spcPts val="169"/>
              </a:spcBef>
              <a:defRPr sz="500" baseline="0"/>
            </a:lvl1pPr>
          </a:lstStyle>
          <a:p>
            <a:pPr lvl="0"/>
            <a:r>
              <a:rPr lang="ru-RU" dirty="0" smtClean="0"/>
              <a:t>Примечания: 1 –</a:t>
            </a:r>
            <a:br>
              <a:rPr lang="ru-RU" dirty="0" smtClean="0"/>
            </a:br>
            <a:r>
              <a:rPr lang="ru-RU" dirty="0" smtClean="0"/>
              <a:t>Источники: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2638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Объект 1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42896757"/>
              </p:ext>
            </p:extLst>
          </p:nvPr>
        </p:nvGraphicFramePr>
        <p:xfrm>
          <a:off x="0" y="0"/>
          <a:ext cx="93762" cy="83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66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3762" cy="833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Текст 13"/>
          <p:cNvSpPr>
            <a:spLocks noGrp="1"/>
          </p:cNvSpPr>
          <p:nvPr>
            <p:ph type="body" sz="quarter" idx="13"/>
          </p:nvPr>
        </p:nvSpPr>
        <p:spPr>
          <a:xfrm>
            <a:off x="574088" y="888300"/>
            <a:ext cx="4252500" cy="2268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lIns="50926" tIns="25479" rIns="50926" bIns="25479" anchor="ctr" anchorCtr="0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pPr lv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Вывод слайда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5166788" y="3511620"/>
            <a:ext cx="170100" cy="64260"/>
          </a:xfrm>
          <a:prstGeom prst="rect">
            <a:avLst/>
          </a:prstGeom>
        </p:spPr>
        <p:txBody>
          <a:bodyPr lIns="90552" tIns="45286" rIns="90552" bIns="45286"/>
          <a:lstStyle>
            <a:lvl1pPr>
              <a:defRPr sz="600"/>
            </a:lvl1pPr>
          </a:lstStyle>
          <a:p>
            <a:fld id="{1B7F3F9D-235A-40C4-B761-E46D92AE2492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148144" y="113347"/>
            <a:ext cx="5104388" cy="113348"/>
          </a:xfrm>
          <a:prstGeom prst="rect">
            <a:avLst/>
          </a:prstGeom>
        </p:spPr>
        <p:txBody>
          <a:bodyPr lIns="0" tIns="0" rIns="0" bIns="10045" anchor="b" anchorCtr="0"/>
          <a:lstStyle>
            <a:lvl1pPr>
              <a:spcBef>
                <a:spcPts val="0"/>
              </a:spcBef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ru-RU" dirty="0"/>
          </a:p>
        </p:txBody>
      </p:sp>
      <p:sp>
        <p:nvSpPr>
          <p:cNvPr id="9" name="Текст 10"/>
          <p:cNvSpPr>
            <a:spLocks noGrp="1"/>
          </p:cNvSpPr>
          <p:nvPr>
            <p:ph type="body" sz="quarter" idx="12"/>
          </p:nvPr>
        </p:nvSpPr>
        <p:spPr>
          <a:xfrm>
            <a:off x="786713" y="661500"/>
            <a:ext cx="3827250" cy="2646164"/>
          </a:xfrm>
          <a:prstGeom prst="rect">
            <a:avLst/>
          </a:prstGeom>
        </p:spPr>
        <p:txBody>
          <a:bodyPr lIns="50926" tIns="25479" rIns="50926" bIns="25479"/>
          <a:lstStyle>
            <a:lvl1pPr>
              <a:spcBef>
                <a:spcPts val="1013"/>
              </a:spcBef>
              <a:defRPr sz="900"/>
            </a:lvl1pPr>
            <a:lvl2pPr marL="0" indent="0">
              <a:spcBef>
                <a:spcPts val="1013"/>
              </a:spcBef>
              <a:buNone/>
              <a:defRPr sz="900" b="1">
                <a:solidFill>
                  <a:schemeClr val="bg1"/>
                </a:solidFill>
              </a:defRPr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  <a:endParaRPr lang="ru-RU" dirty="0"/>
          </a:p>
        </p:txBody>
      </p:sp>
      <p:sp>
        <p:nvSpPr>
          <p:cNvPr id="16" name="Текст 12"/>
          <p:cNvSpPr>
            <a:spLocks noGrp="1"/>
          </p:cNvSpPr>
          <p:nvPr>
            <p:ph type="body" sz="quarter" idx="14" hasCustomPrompt="1"/>
          </p:nvPr>
        </p:nvSpPr>
        <p:spPr>
          <a:xfrm>
            <a:off x="148144" y="3327083"/>
            <a:ext cx="5103000" cy="1512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spcBef>
                <a:spcPts val="169"/>
              </a:spcBef>
              <a:defRPr sz="500" baseline="0"/>
            </a:lvl1pPr>
          </a:lstStyle>
          <a:p>
            <a:pPr lvl="0"/>
            <a:r>
              <a:rPr lang="ru-RU" dirty="0" smtClean="0"/>
              <a:t>Примечания: 1 –</a:t>
            </a:r>
            <a:br>
              <a:rPr lang="ru-RU" dirty="0" smtClean="0"/>
            </a:br>
            <a:r>
              <a:rPr lang="ru-RU" dirty="0" smtClean="0"/>
              <a:t>Источники: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6084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00580544"/>
              </p:ext>
            </p:extLst>
          </p:nvPr>
        </p:nvGraphicFramePr>
        <p:xfrm>
          <a:off x="0" y="0"/>
          <a:ext cx="93762" cy="83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5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3762" cy="833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Вывод слайда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5166788" y="3511620"/>
            <a:ext cx="170100" cy="64260"/>
          </a:xfrm>
          <a:prstGeom prst="rect">
            <a:avLst/>
          </a:prstGeom>
        </p:spPr>
        <p:txBody>
          <a:bodyPr lIns="90552" tIns="45286" rIns="90552" bIns="45286"/>
          <a:lstStyle>
            <a:lvl1pPr>
              <a:defRPr sz="600"/>
            </a:lvl1pPr>
          </a:lstStyle>
          <a:p>
            <a:fld id="{1B7F3F9D-235A-40C4-B761-E46D92AE2492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148144" y="113347"/>
            <a:ext cx="5104388" cy="113348"/>
          </a:xfrm>
          <a:prstGeom prst="rect">
            <a:avLst/>
          </a:prstGeom>
        </p:spPr>
        <p:txBody>
          <a:bodyPr lIns="0" tIns="0" rIns="0" bIns="10045" anchor="b" anchorCtr="0"/>
          <a:lstStyle>
            <a:lvl1pPr>
              <a:spcBef>
                <a:spcPts val="0"/>
              </a:spcBef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2"/>
          </p:nvPr>
        </p:nvSpPr>
        <p:spPr>
          <a:xfrm>
            <a:off x="148144" y="661500"/>
            <a:ext cx="5103000" cy="2646164"/>
          </a:xfrm>
          <a:prstGeom prst="rect">
            <a:avLst/>
          </a:prstGeom>
        </p:spPr>
        <p:txBody>
          <a:bodyPr lIns="50926" tIns="25479" rIns="50926" bIns="25479"/>
          <a:lstStyle>
            <a:lvl1pPr>
              <a:spcBef>
                <a:spcPts val="338"/>
              </a:spcBef>
              <a:defRPr sz="800"/>
            </a:lvl1pPr>
            <a:lvl2pPr>
              <a:spcBef>
                <a:spcPts val="338"/>
              </a:spcBef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3" hasCustomPrompt="1"/>
          </p:nvPr>
        </p:nvSpPr>
        <p:spPr>
          <a:xfrm>
            <a:off x="148144" y="3327083"/>
            <a:ext cx="5103000" cy="1512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spcBef>
                <a:spcPts val="169"/>
              </a:spcBef>
              <a:defRPr sz="500" baseline="0"/>
            </a:lvl1pPr>
          </a:lstStyle>
          <a:p>
            <a:pPr lvl="0"/>
            <a:r>
              <a:rPr lang="ru-RU" dirty="0" smtClean="0"/>
              <a:t>Примечания: 1 –</a:t>
            </a:r>
            <a:br>
              <a:rPr lang="ru-RU" dirty="0" smtClean="0"/>
            </a:br>
            <a:r>
              <a:rPr lang="ru-RU" dirty="0" smtClean="0"/>
              <a:t>Источники: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0748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93762" cy="83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90" name="think-cell Slide" r:id="rId12" imgW="360" imgH="360" progId="TCLayout.ActiveDocument.1">
                  <p:embed/>
                </p:oleObj>
              </mc:Choice>
              <mc:Fallback>
                <p:oleObj name="think-cell Slide" r:id="rId12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3762" cy="833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Вывод слайда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>
          <a:xfrm>
            <a:off x="5166788" y="3511620"/>
            <a:ext cx="170100" cy="64260"/>
          </a:xfrm>
          <a:prstGeom prst="rect">
            <a:avLst/>
          </a:prstGeom>
        </p:spPr>
        <p:txBody>
          <a:bodyPr lIns="90552" tIns="45286" rIns="90552" bIns="45286"/>
          <a:lstStyle>
            <a:lvl1pPr>
              <a:defRPr sz="600"/>
            </a:lvl1pPr>
          </a:lstStyle>
          <a:p>
            <a:fld id="{1B7F3F9D-235A-40C4-B761-E46D92AE2492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  <p:custDataLst>
              <p:tags r:id="rId5"/>
            </p:custDataLst>
          </p:nvPr>
        </p:nvSpPr>
        <p:spPr>
          <a:xfrm>
            <a:off x="148144" y="113347"/>
            <a:ext cx="5104388" cy="113348"/>
          </a:xfrm>
          <a:prstGeom prst="rect">
            <a:avLst/>
          </a:prstGeom>
        </p:spPr>
        <p:txBody>
          <a:bodyPr lIns="0" tIns="0" rIns="0" bIns="10045" anchor="b" anchorCtr="0"/>
          <a:lstStyle>
            <a:lvl1pPr>
              <a:spcBef>
                <a:spcPts val="0"/>
              </a:spcBef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4"/>
            <p:custDataLst>
              <p:tags r:id="rId6"/>
            </p:custDataLst>
          </p:nvPr>
        </p:nvSpPr>
        <p:spPr>
          <a:xfrm>
            <a:off x="148146" y="888340"/>
            <a:ext cx="2466871" cy="2419469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lIns="50926" tIns="25479" rIns="50926" bIns="25479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4" name="Текст 12"/>
          <p:cNvSpPr>
            <a:spLocks noGrp="1"/>
          </p:cNvSpPr>
          <p:nvPr>
            <p:ph type="body" sz="quarter" idx="15"/>
            <p:custDataLst>
              <p:tags r:id="rId7"/>
            </p:custDataLst>
          </p:nvPr>
        </p:nvSpPr>
        <p:spPr>
          <a:xfrm>
            <a:off x="2785663" y="888340"/>
            <a:ext cx="2466871" cy="2419469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lIns="50926" tIns="25479" rIns="50926" bIns="25479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6" name="Текст 12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148144" y="3327083"/>
            <a:ext cx="5103000" cy="1512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spcBef>
                <a:spcPts val="169"/>
              </a:spcBef>
              <a:defRPr sz="500" baseline="0"/>
            </a:lvl1pPr>
          </a:lstStyle>
          <a:p>
            <a:pPr lvl="0"/>
            <a:r>
              <a:rPr lang="ru-RU" dirty="0" smtClean="0"/>
              <a:t>Примечания: 1 –</a:t>
            </a:r>
            <a:br>
              <a:rPr lang="ru-RU" dirty="0" smtClean="0"/>
            </a:br>
            <a:r>
              <a:rPr lang="ru-RU" dirty="0" smtClean="0"/>
              <a:t>Источники: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2" hasCustomPrompt="1"/>
            <p:custDataLst>
              <p:tags r:id="rId9"/>
            </p:custDataLst>
          </p:nvPr>
        </p:nvSpPr>
        <p:spPr>
          <a:xfrm>
            <a:off x="148144" y="661506"/>
            <a:ext cx="2466450" cy="22669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40108" tIns="40108" rIns="40108" bIns="40108" rtlCol="0" anchor="ctr" anchorCtr="0">
            <a:noAutofit/>
          </a:bodyPr>
          <a:lstStyle>
            <a:lvl1pPr algn="ctr">
              <a:defRPr lang="ru-RU" sz="7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509358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 smtClean="0"/>
              <a:t>Тезис блока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 hasCustomPrompt="1"/>
            <p:custDataLst>
              <p:tags r:id="rId10"/>
            </p:custDataLst>
          </p:nvPr>
        </p:nvSpPr>
        <p:spPr>
          <a:xfrm>
            <a:off x="2785661" y="661506"/>
            <a:ext cx="2466450" cy="22669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40108" tIns="40108" rIns="40108" bIns="40108" rtlCol="0" anchor="ctr" anchorCtr="0">
            <a:noAutofit/>
          </a:bodyPr>
          <a:lstStyle>
            <a:lvl1pPr algn="ctr">
              <a:defRPr lang="ru-RU" sz="7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509358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 smtClean="0"/>
              <a:t>Тезис блока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49882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'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93762" cy="83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14" name="think-cell Slide" r:id="rId12" imgW="360" imgH="360" progId="TCLayout.ActiveDocument.1">
                  <p:embed/>
                </p:oleObj>
              </mc:Choice>
              <mc:Fallback>
                <p:oleObj name="think-cell Slide" r:id="rId12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3762" cy="833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Вывод слайда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>
          <a:xfrm>
            <a:off x="5166788" y="3511620"/>
            <a:ext cx="170100" cy="64260"/>
          </a:xfrm>
          <a:prstGeom prst="rect">
            <a:avLst/>
          </a:prstGeom>
        </p:spPr>
        <p:txBody>
          <a:bodyPr lIns="90552" tIns="45286" rIns="90552" bIns="45286"/>
          <a:lstStyle>
            <a:lvl1pPr>
              <a:defRPr sz="600"/>
            </a:lvl1pPr>
          </a:lstStyle>
          <a:p>
            <a:fld id="{1B7F3F9D-235A-40C4-B761-E46D92AE2492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  <p:custDataLst>
              <p:tags r:id="rId5"/>
            </p:custDataLst>
          </p:nvPr>
        </p:nvSpPr>
        <p:spPr>
          <a:xfrm>
            <a:off x="148144" y="113347"/>
            <a:ext cx="5104388" cy="113348"/>
          </a:xfrm>
          <a:prstGeom prst="rect">
            <a:avLst/>
          </a:prstGeom>
        </p:spPr>
        <p:txBody>
          <a:bodyPr lIns="0" tIns="0" rIns="0" bIns="10045" anchor="b" anchorCtr="0"/>
          <a:lstStyle>
            <a:lvl1pPr>
              <a:spcBef>
                <a:spcPts val="0"/>
              </a:spcBef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4"/>
            <p:custDataLst>
              <p:tags r:id="rId6"/>
            </p:custDataLst>
          </p:nvPr>
        </p:nvSpPr>
        <p:spPr>
          <a:xfrm>
            <a:off x="148143" y="888340"/>
            <a:ext cx="3316950" cy="2419469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lIns="50926" tIns="25479" rIns="50926" bIns="25479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4" name="Текст 12"/>
          <p:cNvSpPr>
            <a:spLocks noGrp="1"/>
          </p:cNvSpPr>
          <p:nvPr>
            <p:ph type="body" sz="quarter" idx="15"/>
            <p:custDataLst>
              <p:tags r:id="rId7"/>
            </p:custDataLst>
          </p:nvPr>
        </p:nvSpPr>
        <p:spPr>
          <a:xfrm>
            <a:off x="3635888" y="888340"/>
            <a:ext cx="1615950" cy="2419469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lIns="50926" tIns="25479" rIns="50926" bIns="25479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6" name="Текст 12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148144" y="3327083"/>
            <a:ext cx="5103000" cy="1512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spcBef>
                <a:spcPts val="169"/>
              </a:spcBef>
              <a:defRPr sz="500" baseline="0"/>
            </a:lvl1pPr>
          </a:lstStyle>
          <a:p>
            <a:pPr lvl="0"/>
            <a:r>
              <a:rPr lang="ru-RU" dirty="0" smtClean="0"/>
              <a:t>Примечания: 1 –</a:t>
            </a:r>
            <a:br>
              <a:rPr lang="ru-RU" dirty="0" smtClean="0"/>
            </a:br>
            <a:r>
              <a:rPr lang="ru-RU" dirty="0" smtClean="0"/>
              <a:t>Источники: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2" hasCustomPrompt="1"/>
            <p:custDataLst>
              <p:tags r:id="rId9"/>
            </p:custDataLst>
          </p:nvPr>
        </p:nvSpPr>
        <p:spPr>
          <a:xfrm>
            <a:off x="148144" y="661506"/>
            <a:ext cx="3316950" cy="22669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40108" tIns="40108" rIns="40108" bIns="40108" rtlCol="0" anchor="ctr" anchorCtr="0">
            <a:noAutofit/>
          </a:bodyPr>
          <a:lstStyle>
            <a:lvl1pPr algn="ctr">
              <a:defRPr lang="ru-RU" sz="7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509358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 smtClean="0"/>
              <a:t>Тезис блока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 hasCustomPrompt="1"/>
            <p:custDataLst>
              <p:tags r:id="rId10"/>
            </p:custDataLst>
          </p:nvPr>
        </p:nvSpPr>
        <p:spPr>
          <a:xfrm>
            <a:off x="3635888" y="661506"/>
            <a:ext cx="1615950" cy="22669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40108" tIns="40108" rIns="40108" bIns="40108" rtlCol="0" anchor="ctr" anchorCtr="0">
            <a:noAutofit/>
          </a:bodyPr>
          <a:lstStyle>
            <a:lvl1pPr algn="ctr">
              <a:defRPr lang="ru-RU" sz="7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509358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 smtClean="0"/>
              <a:t>Тезис блока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84276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+2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93762" cy="83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38" name="think-cell Slide" r:id="rId14" imgW="360" imgH="360" progId="TCLayout.ActiveDocument.1">
                  <p:embed/>
                </p:oleObj>
              </mc:Choice>
              <mc:Fallback>
                <p:oleObj name="think-cell Slide" r:id="rId1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3762" cy="833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Вывод слайда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  <p:custDataLst>
              <p:tags r:id="rId4"/>
            </p:custDataLst>
          </p:nvPr>
        </p:nvSpPr>
        <p:spPr>
          <a:xfrm>
            <a:off x="148144" y="113347"/>
            <a:ext cx="5104388" cy="113348"/>
          </a:xfrm>
          <a:prstGeom prst="rect">
            <a:avLst/>
          </a:prstGeom>
        </p:spPr>
        <p:txBody>
          <a:bodyPr lIns="0" tIns="0" rIns="0" bIns="10045" anchor="b" anchorCtr="0"/>
          <a:lstStyle>
            <a:lvl1pPr>
              <a:spcBef>
                <a:spcPts val="0"/>
              </a:spcBef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ru-RU" dirty="0"/>
          </a:p>
        </p:txBody>
      </p:sp>
      <p:sp>
        <p:nvSpPr>
          <p:cNvPr id="28" name="Текст 12"/>
          <p:cNvSpPr>
            <a:spLocks noGrp="1"/>
          </p:cNvSpPr>
          <p:nvPr>
            <p:ph type="body" sz="quarter" idx="15"/>
            <p:custDataLst>
              <p:tags r:id="rId5"/>
            </p:custDataLst>
          </p:nvPr>
        </p:nvSpPr>
        <p:spPr>
          <a:xfrm>
            <a:off x="148146" y="888340"/>
            <a:ext cx="2466871" cy="2419469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lIns="50926" tIns="25479" rIns="50926" bIns="25479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9" name="Текст 12"/>
          <p:cNvSpPr>
            <a:spLocks noGrp="1"/>
          </p:cNvSpPr>
          <p:nvPr>
            <p:ph type="body" sz="quarter" idx="16"/>
            <p:custDataLst>
              <p:tags r:id="rId6"/>
            </p:custDataLst>
          </p:nvPr>
        </p:nvSpPr>
        <p:spPr>
          <a:xfrm>
            <a:off x="2785663" y="888300"/>
            <a:ext cx="2466871" cy="1020600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lIns="50926" tIns="25479" rIns="50926" bIns="25479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0" name="Текст 12"/>
          <p:cNvSpPr>
            <a:spLocks noGrp="1"/>
          </p:cNvSpPr>
          <p:nvPr>
            <p:ph type="body" sz="quarter" idx="17"/>
            <p:custDataLst>
              <p:tags r:id="rId7"/>
            </p:custDataLst>
          </p:nvPr>
        </p:nvSpPr>
        <p:spPr>
          <a:xfrm>
            <a:off x="2785663" y="2287169"/>
            <a:ext cx="2466871" cy="1020600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lIns="50926" tIns="25479" rIns="50926" bIns="25479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1" name="Текст 12"/>
          <p:cNvSpPr>
            <a:spLocks noGrp="1"/>
          </p:cNvSpPr>
          <p:nvPr>
            <p:ph type="body" sz="quarter" idx="18" hasCustomPrompt="1"/>
            <p:custDataLst>
              <p:tags r:id="rId8"/>
            </p:custDataLst>
          </p:nvPr>
        </p:nvSpPr>
        <p:spPr>
          <a:xfrm>
            <a:off x="148144" y="3327083"/>
            <a:ext cx="5103000" cy="1512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spcBef>
                <a:spcPts val="169"/>
              </a:spcBef>
              <a:defRPr sz="500" baseline="0"/>
            </a:lvl1pPr>
          </a:lstStyle>
          <a:p>
            <a:pPr lvl="0"/>
            <a:r>
              <a:rPr lang="ru-RU" dirty="0" smtClean="0"/>
              <a:t>Примечания: 1 –</a:t>
            </a:r>
            <a:br>
              <a:rPr lang="ru-RU" dirty="0" smtClean="0"/>
            </a:br>
            <a:r>
              <a:rPr lang="ru-RU" dirty="0" smtClean="0"/>
              <a:t>Источники:</a:t>
            </a:r>
            <a:endParaRPr lang="ru-RU" dirty="0"/>
          </a:p>
        </p:txBody>
      </p:sp>
      <p:sp>
        <p:nvSpPr>
          <p:cNvPr id="25" name="Текст 7"/>
          <p:cNvSpPr>
            <a:spLocks noGrp="1"/>
          </p:cNvSpPr>
          <p:nvPr>
            <p:ph type="body" sz="quarter" idx="12" hasCustomPrompt="1"/>
            <p:custDataLst>
              <p:tags r:id="rId9"/>
            </p:custDataLst>
          </p:nvPr>
        </p:nvSpPr>
        <p:spPr>
          <a:xfrm>
            <a:off x="148144" y="661506"/>
            <a:ext cx="2466450" cy="22669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40108" tIns="40108" rIns="40108" bIns="40108" rtlCol="0" anchor="ctr" anchorCtr="0">
            <a:noAutofit/>
          </a:bodyPr>
          <a:lstStyle>
            <a:lvl1pPr algn="ctr">
              <a:defRPr lang="ru-RU" sz="7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509358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 smtClean="0"/>
              <a:t>Тезис блока</a:t>
            </a:r>
            <a:endParaRPr lang="ru-RU" dirty="0"/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13" hasCustomPrompt="1"/>
            <p:custDataLst>
              <p:tags r:id="rId10"/>
            </p:custDataLst>
          </p:nvPr>
        </p:nvSpPr>
        <p:spPr>
          <a:xfrm>
            <a:off x="2786081" y="661506"/>
            <a:ext cx="2466450" cy="22669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40108" tIns="40108" rIns="40108" bIns="40108" rtlCol="0" anchor="ctr" anchorCtr="0">
            <a:noAutofit/>
          </a:bodyPr>
          <a:lstStyle>
            <a:lvl1pPr algn="ctr">
              <a:defRPr lang="ru-RU" sz="7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509358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 smtClean="0"/>
              <a:t>Тезис блока</a:t>
            </a:r>
            <a:endParaRPr lang="ru-RU" dirty="0"/>
          </a:p>
        </p:txBody>
      </p:sp>
      <p:sp>
        <p:nvSpPr>
          <p:cNvPr id="27" name="Текст 7"/>
          <p:cNvSpPr>
            <a:spLocks noGrp="1"/>
          </p:cNvSpPr>
          <p:nvPr>
            <p:ph type="body" sz="quarter" idx="14" hasCustomPrompt="1"/>
            <p:custDataLst>
              <p:tags r:id="rId11"/>
            </p:custDataLst>
          </p:nvPr>
        </p:nvSpPr>
        <p:spPr>
          <a:xfrm>
            <a:off x="2786081" y="2060106"/>
            <a:ext cx="2466450" cy="22669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40108" tIns="40108" rIns="40108" bIns="40108" rtlCol="0" anchor="ctr" anchorCtr="0">
            <a:noAutofit/>
          </a:bodyPr>
          <a:lstStyle>
            <a:lvl1pPr algn="ctr">
              <a:defRPr lang="ru-RU" sz="7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509358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 smtClean="0"/>
              <a:t>Тезис блока</a:t>
            </a:r>
            <a:endParaRPr lang="ru-RU" dirty="0"/>
          </a:p>
        </p:txBody>
      </p:sp>
      <p:sp>
        <p:nvSpPr>
          <p:cNvPr id="13" name="Номер слайда 2"/>
          <p:cNvSpPr>
            <a:spLocks noGrp="1"/>
          </p:cNvSpPr>
          <p:nvPr>
            <p:ph type="sldNum" sz="quarter" idx="10"/>
            <p:custDataLst>
              <p:tags r:id="rId12"/>
            </p:custDataLst>
          </p:nvPr>
        </p:nvSpPr>
        <p:spPr>
          <a:xfrm>
            <a:off x="5166788" y="3511620"/>
            <a:ext cx="170100" cy="64260"/>
          </a:xfrm>
          <a:prstGeom prst="rect">
            <a:avLst/>
          </a:prstGeom>
        </p:spPr>
        <p:txBody>
          <a:bodyPr lIns="90552" tIns="45286" rIns="90552" bIns="45286"/>
          <a:lstStyle>
            <a:lvl1pPr>
              <a:defRPr sz="600"/>
            </a:lvl1pPr>
          </a:lstStyle>
          <a:p>
            <a:fld id="{1B7F3F9D-235A-40C4-B761-E46D92AE2492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5448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+1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57621479"/>
              </p:ext>
            </p:extLst>
          </p:nvPr>
        </p:nvGraphicFramePr>
        <p:xfrm>
          <a:off x="0" y="0"/>
          <a:ext cx="93762" cy="83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2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3762" cy="833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Вывод слайда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148144" y="113347"/>
            <a:ext cx="5104388" cy="113348"/>
          </a:xfrm>
          <a:prstGeom prst="rect">
            <a:avLst/>
          </a:prstGeom>
        </p:spPr>
        <p:txBody>
          <a:bodyPr lIns="0" tIns="0" rIns="0" bIns="10045" anchor="b" anchorCtr="0"/>
          <a:lstStyle>
            <a:lvl1pPr>
              <a:spcBef>
                <a:spcPts val="0"/>
              </a:spcBef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ru-RU" dirty="0"/>
          </a:p>
        </p:txBody>
      </p:sp>
      <p:sp>
        <p:nvSpPr>
          <p:cNvPr id="30" name="Текст 12"/>
          <p:cNvSpPr>
            <a:spLocks noGrp="1"/>
          </p:cNvSpPr>
          <p:nvPr>
            <p:ph type="body" sz="quarter" idx="15"/>
          </p:nvPr>
        </p:nvSpPr>
        <p:spPr>
          <a:xfrm>
            <a:off x="148146" y="888300"/>
            <a:ext cx="2466871" cy="1020600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lIns="50926" tIns="25479" rIns="50926" bIns="25479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1" name="Текст 12"/>
          <p:cNvSpPr>
            <a:spLocks noGrp="1"/>
          </p:cNvSpPr>
          <p:nvPr>
            <p:ph type="body" sz="quarter" idx="16"/>
          </p:nvPr>
        </p:nvSpPr>
        <p:spPr>
          <a:xfrm>
            <a:off x="148146" y="2286900"/>
            <a:ext cx="2466871" cy="1020600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lIns="50926" tIns="25479" rIns="50926" bIns="25479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2" name="Текст 12"/>
          <p:cNvSpPr>
            <a:spLocks noGrp="1"/>
          </p:cNvSpPr>
          <p:nvPr>
            <p:ph type="body" sz="quarter" idx="17"/>
          </p:nvPr>
        </p:nvSpPr>
        <p:spPr>
          <a:xfrm>
            <a:off x="2785663" y="888300"/>
            <a:ext cx="2466871" cy="2419200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lIns="50926" tIns="25479" rIns="50926" bIns="25479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5166788" y="3511620"/>
            <a:ext cx="170100" cy="64260"/>
          </a:xfrm>
          <a:prstGeom prst="rect">
            <a:avLst/>
          </a:prstGeom>
        </p:spPr>
        <p:txBody>
          <a:bodyPr lIns="90552" tIns="45286" rIns="90552" bIns="45286"/>
          <a:lstStyle>
            <a:lvl1pPr>
              <a:defRPr sz="600"/>
            </a:lvl1pPr>
          </a:lstStyle>
          <a:p>
            <a:fld id="{1B7F3F9D-235A-40C4-B761-E46D92AE2492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4" name="Текст 12"/>
          <p:cNvSpPr>
            <a:spLocks noGrp="1"/>
          </p:cNvSpPr>
          <p:nvPr>
            <p:ph type="body" sz="quarter" idx="18" hasCustomPrompt="1"/>
          </p:nvPr>
        </p:nvSpPr>
        <p:spPr>
          <a:xfrm>
            <a:off x="148144" y="3327083"/>
            <a:ext cx="5103000" cy="1512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spcBef>
                <a:spcPts val="169"/>
              </a:spcBef>
              <a:defRPr sz="500" baseline="0"/>
            </a:lvl1pPr>
          </a:lstStyle>
          <a:p>
            <a:pPr lvl="0"/>
            <a:r>
              <a:rPr lang="ru-RU" dirty="0" smtClean="0"/>
              <a:t>Примечания: 1 –</a:t>
            </a:r>
            <a:br>
              <a:rPr lang="ru-RU" dirty="0" smtClean="0"/>
            </a:br>
            <a:r>
              <a:rPr lang="ru-RU" dirty="0" smtClean="0"/>
              <a:t>Источники: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2" hasCustomPrompt="1"/>
          </p:nvPr>
        </p:nvSpPr>
        <p:spPr>
          <a:xfrm>
            <a:off x="148144" y="661506"/>
            <a:ext cx="2466450" cy="22669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40108" tIns="40108" rIns="40108" bIns="40108" rtlCol="0" anchor="ctr" anchorCtr="0">
            <a:noAutofit/>
          </a:bodyPr>
          <a:lstStyle>
            <a:lvl1pPr algn="ctr">
              <a:defRPr lang="ru-RU" sz="7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509358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 smtClean="0"/>
              <a:t>Тезис блока</a:t>
            </a:r>
            <a:endParaRPr lang="ru-RU" dirty="0"/>
          </a:p>
        </p:txBody>
      </p:sp>
      <p:sp>
        <p:nvSpPr>
          <p:cNvPr id="29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2786081" y="661506"/>
            <a:ext cx="2466450" cy="22669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40108" tIns="40108" rIns="40108" bIns="40108" rtlCol="0" anchor="ctr" anchorCtr="0">
            <a:noAutofit/>
          </a:bodyPr>
          <a:lstStyle>
            <a:lvl1pPr algn="ctr">
              <a:defRPr lang="ru-RU" sz="7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509358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 smtClean="0"/>
              <a:t>Тезис блока</a:t>
            </a:r>
            <a:endParaRPr lang="ru-RU" dirty="0"/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148144" y="2060106"/>
            <a:ext cx="2466450" cy="22669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40108" tIns="40108" rIns="40108" bIns="40108" rtlCol="0" anchor="ctr" anchorCtr="0">
            <a:noAutofit/>
          </a:bodyPr>
          <a:lstStyle>
            <a:lvl1pPr algn="ctr">
              <a:defRPr lang="ru-RU" sz="7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509358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 smtClean="0"/>
              <a:t>Тезис блока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7835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93762" cy="83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86" name="think-cell Slide" r:id="rId14" imgW="360" imgH="360" progId="TCLayout.ActiveDocument.1">
                  <p:embed/>
                </p:oleObj>
              </mc:Choice>
              <mc:Fallback>
                <p:oleObj name="think-cell Slide" r:id="rId1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3762" cy="833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Вывод слайда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>
          <a:xfrm>
            <a:off x="5166788" y="3511620"/>
            <a:ext cx="170100" cy="64260"/>
          </a:xfrm>
          <a:prstGeom prst="rect">
            <a:avLst/>
          </a:prstGeom>
        </p:spPr>
        <p:txBody>
          <a:bodyPr lIns="90552" tIns="45286" rIns="90552" bIns="45286"/>
          <a:lstStyle>
            <a:lvl1pPr>
              <a:defRPr sz="600"/>
            </a:lvl1pPr>
          </a:lstStyle>
          <a:p>
            <a:fld id="{1B7F3F9D-235A-40C4-B761-E46D92AE2492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  <p:custDataLst>
              <p:tags r:id="rId5"/>
            </p:custDataLst>
          </p:nvPr>
        </p:nvSpPr>
        <p:spPr>
          <a:xfrm>
            <a:off x="148144" y="113347"/>
            <a:ext cx="5104388" cy="113348"/>
          </a:xfrm>
          <a:prstGeom prst="rect">
            <a:avLst/>
          </a:prstGeom>
        </p:spPr>
        <p:txBody>
          <a:bodyPr lIns="0" tIns="0" rIns="0" bIns="10045" anchor="b" anchorCtr="0"/>
          <a:lstStyle>
            <a:lvl1pPr>
              <a:spcBef>
                <a:spcPts val="0"/>
              </a:spcBef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ru-RU" dirty="0"/>
          </a:p>
        </p:txBody>
      </p:sp>
      <p:sp>
        <p:nvSpPr>
          <p:cNvPr id="11" name="Текст 12"/>
          <p:cNvSpPr>
            <a:spLocks noGrp="1"/>
          </p:cNvSpPr>
          <p:nvPr>
            <p:ph type="body" sz="quarter" idx="15"/>
            <p:custDataLst>
              <p:tags r:id="rId6"/>
            </p:custDataLst>
          </p:nvPr>
        </p:nvSpPr>
        <p:spPr>
          <a:xfrm>
            <a:off x="148144" y="888340"/>
            <a:ext cx="1615950" cy="2419469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lIns="50926" tIns="25479" rIns="50926" bIns="25479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2" name="Текст 12"/>
          <p:cNvSpPr>
            <a:spLocks noGrp="1"/>
          </p:cNvSpPr>
          <p:nvPr>
            <p:ph type="body" sz="quarter" idx="16"/>
            <p:custDataLst>
              <p:tags r:id="rId7"/>
            </p:custDataLst>
          </p:nvPr>
        </p:nvSpPr>
        <p:spPr>
          <a:xfrm>
            <a:off x="1892363" y="888340"/>
            <a:ext cx="1615950" cy="2419469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lIns="50926" tIns="25479" rIns="50926" bIns="25479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7"/>
            <p:custDataLst>
              <p:tags r:id="rId8"/>
            </p:custDataLst>
          </p:nvPr>
        </p:nvSpPr>
        <p:spPr>
          <a:xfrm>
            <a:off x="3635888" y="888340"/>
            <a:ext cx="1615950" cy="2419469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lIns="50926" tIns="25479" rIns="50926" bIns="25479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4" name="Текст 12"/>
          <p:cNvSpPr>
            <a:spLocks noGrp="1"/>
          </p:cNvSpPr>
          <p:nvPr>
            <p:ph type="body" sz="quarter" idx="18" hasCustomPrompt="1"/>
            <p:custDataLst>
              <p:tags r:id="rId9"/>
            </p:custDataLst>
          </p:nvPr>
        </p:nvSpPr>
        <p:spPr>
          <a:xfrm>
            <a:off x="148144" y="3327083"/>
            <a:ext cx="5103000" cy="1512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spcBef>
                <a:spcPts val="169"/>
              </a:spcBef>
              <a:defRPr sz="500" baseline="0"/>
            </a:lvl1pPr>
          </a:lstStyle>
          <a:p>
            <a:pPr lvl="0"/>
            <a:r>
              <a:rPr lang="ru-RU" dirty="0" smtClean="0"/>
              <a:t>Примечания: 1 –</a:t>
            </a:r>
            <a:br>
              <a:rPr lang="ru-RU" dirty="0" smtClean="0"/>
            </a:br>
            <a:r>
              <a:rPr lang="ru-RU" dirty="0" smtClean="0"/>
              <a:t>Источники:</a:t>
            </a:r>
            <a:endParaRPr lang="ru-RU" dirty="0"/>
          </a:p>
        </p:txBody>
      </p:sp>
      <p:sp>
        <p:nvSpPr>
          <p:cNvPr id="6" name="Текст 7"/>
          <p:cNvSpPr>
            <a:spLocks noGrp="1"/>
          </p:cNvSpPr>
          <p:nvPr>
            <p:ph type="body" sz="quarter" idx="12" hasCustomPrompt="1"/>
            <p:custDataLst>
              <p:tags r:id="rId10"/>
            </p:custDataLst>
          </p:nvPr>
        </p:nvSpPr>
        <p:spPr>
          <a:xfrm>
            <a:off x="148144" y="661506"/>
            <a:ext cx="1615950" cy="22669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40108" tIns="40108" rIns="40108" bIns="40108" rtlCol="0" anchor="ctr" anchorCtr="0">
            <a:noAutofit/>
          </a:bodyPr>
          <a:lstStyle>
            <a:lvl1pPr algn="ctr">
              <a:defRPr lang="ru-RU" sz="7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509358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 smtClean="0"/>
              <a:t>Тезис блока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 hasCustomPrompt="1"/>
            <p:custDataLst>
              <p:tags r:id="rId11"/>
            </p:custDataLst>
          </p:nvPr>
        </p:nvSpPr>
        <p:spPr>
          <a:xfrm>
            <a:off x="1892363" y="661506"/>
            <a:ext cx="1615950" cy="22669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40108" tIns="40108" rIns="40108" bIns="40108" rtlCol="0" anchor="ctr" anchorCtr="0">
            <a:noAutofit/>
          </a:bodyPr>
          <a:lstStyle>
            <a:lvl1pPr algn="ctr">
              <a:defRPr lang="ru-RU" sz="7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509358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 smtClean="0"/>
              <a:t>Тезис блока</a:t>
            </a:r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 hasCustomPrompt="1"/>
            <p:custDataLst>
              <p:tags r:id="rId12"/>
            </p:custDataLst>
          </p:nvPr>
        </p:nvSpPr>
        <p:spPr>
          <a:xfrm>
            <a:off x="3635888" y="661506"/>
            <a:ext cx="1615950" cy="22669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40108" tIns="40108" rIns="40108" bIns="40108" rtlCol="0" anchor="ctr" anchorCtr="0">
            <a:noAutofit/>
          </a:bodyPr>
          <a:lstStyle>
            <a:lvl1pPr algn="ctr">
              <a:defRPr lang="ru-RU" sz="7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509358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 smtClean="0"/>
              <a:t>Тезис блока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58907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Объект 1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93762" cy="83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10" name="think-cell Slide" r:id="rId16" imgW="360" imgH="360" progId="TCLayout.ActiveDocument.1">
                  <p:embed/>
                </p:oleObj>
              </mc:Choice>
              <mc:Fallback>
                <p:oleObj name="think-cell Slide" r:id="rId16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3762" cy="833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Вывод слайда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>
          <a:xfrm>
            <a:off x="5166788" y="3511620"/>
            <a:ext cx="170100" cy="64260"/>
          </a:xfrm>
          <a:prstGeom prst="rect">
            <a:avLst/>
          </a:prstGeom>
        </p:spPr>
        <p:txBody>
          <a:bodyPr lIns="90552" tIns="45286" rIns="90552" bIns="45286"/>
          <a:lstStyle>
            <a:lvl1pPr>
              <a:defRPr sz="600"/>
            </a:lvl1pPr>
          </a:lstStyle>
          <a:p>
            <a:fld id="{1B7F3F9D-235A-40C4-B761-E46D92AE2492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  <p:custDataLst>
              <p:tags r:id="rId5"/>
            </p:custDataLst>
          </p:nvPr>
        </p:nvSpPr>
        <p:spPr>
          <a:xfrm>
            <a:off x="148144" y="113347"/>
            <a:ext cx="5104388" cy="113348"/>
          </a:xfrm>
          <a:prstGeom prst="rect">
            <a:avLst/>
          </a:prstGeom>
        </p:spPr>
        <p:txBody>
          <a:bodyPr lIns="0" tIns="0" rIns="0" bIns="10045" anchor="b" anchorCtr="0"/>
          <a:lstStyle>
            <a:lvl1pPr>
              <a:spcBef>
                <a:spcPts val="0"/>
              </a:spcBef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ru-RU" dirty="0"/>
          </a:p>
        </p:txBody>
      </p:sp>
      <p:sp>
        <p:nvSpPr>
          <p:cNvPr id="12" name="Текст 12"/>
          <p:cNvSpPr>
            <a:spLocks noGrp="1"/>
          </p:cNvSpPr>
          <p:nvPr>
            <p:ph type="body" sz="quarter" idx="16"/>
            <p:custDataLst>
              <p:tags r:id="rId6"/>
            </p:custDataLst>
          </p:nvPr>
        </p:nvSpPr>
        <p:spPr>
          <a:xfrm>
            <a:off x="148146" y="888300"/>
            <a:ext cx="2466871" cy="1020600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lIns="50926" tIns="25479" rIns="50926" bIns="25479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7"/>
            <p:custDataLst>
              <p:tags r:id="rId7"/>
            </p:custDataLst>
          </p:nvPr>
        </p:nvSpPr>
        <p:spPr>
          <a:xfrm>
            <a:off x="148146" y="2286900"/>
            <a:ext cx="2466871" cy="1020600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lIns="50926" tIns="25479" rIns="50926" bIns="25479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4" name="Текст 12"/>
          <p:cNvSpPr>
            <a:spLocks noGrp="1"/>
          </p:cNvSpPr>
          <p:nvPr>
            <p:ph type="body" sz="quarter" idx="18"/>
            <p:custDataLst>
              <p:tags r:id="rId8"/>
            </p:custDataLst>
          </p:nvPr>
        </p:nvSpPr>
        <p:spPr>
          <a:xfrm>
            <a:off x="2785663" y="888300"/>
            <a:ext cx="2466871" cy="1020600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lIns="50926" tIns="25479" rIns="50926" bIns="25479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5" name="Текст 12"/>
          <p:cNvSpPr>
            <a:spLocks noGrp="1"/>
          </p:cNvSpPr>
          <p:nvPr>
            <p:ph type="body" sz="quarter" idx="19"/>
            <p:custDataLst>
              <p:tags r:id="rId9"/>
            </p:custDataLst>
          </p:nvPr>
        </p:nvSpPr>
        <p:spPr>
          <a:xfrm>
            <a:off x="2785663" y="2286900"/>
            <a:ext cx="2466871" cy="1020600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lIns="50926" tIns="25479" rIns="50926" bIns="25479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Текст 7"/>
          <p:cNvSpPr>
            <a:spLocks noGrp="1"/>
          </p:cNvSpPr>
          <p:nvPr>
            <p:ph type="body" sz="quarter" idx="12" hasCustomPrompt="1"/>
            <p:custDataLst>
              <p:tags r:id="rId10"/>
            </p:custDataLst>
          </p:nvPr>
        </p:nvSpPr>
        <p:spPr>
          <a:xfrm>
            <a:off x="148144" y="661506"/>
            <a:ext cx="2466450" cy="22669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40108" tIns="40108" rIns="40108" bIns="40108" rtlCol="0" anchor="ctr" anchorCtr="0">
            <a:noAutofit/>
          </a:bodyPr>
          <a:lstStyle>
            <a:lvl1pPr algn="ctr">
              <a:defRPr lang="ru-RU" sz="7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509358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 smtClean="0"/>
              <a:t>Тезис блока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 hasCustomPrompt="1"/>
            <p:custDataLst>
              <p:tags r:id="rId11"/>
            </p:custDataLst>
          </p:nvPr>
        </p:nvSpPr>
        <p:spPr>
          <a:xfrm>
            <a:off x="148144" y="2060106"/>
            <a:ext cx="2466450" cy="22669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40108" tIns="40108" rIns="40108" bIns="40108" rtlCol="0" anchor="ctr" anchorCtr="0">
            <a:noAutofit/>
          </a:bodyPr>
          <a:lstStyle>
            <a:lvl1pPr algn="ctr">
              <a:defRPr lang="ru-RU" sz="7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509358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 smtClean="0"/>
              <a:t>Тезис блока</a:t>
            </a:r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 hasCustomPrompt="1"/>
            <p:custDataLst>
              <p:tags r:id="rId12"/>
            </p:custDataLst>
          </p:nvPr>
        </p:nvSpPr>
        <p:spPr>
          <a:xfrm>
            <a:off x="2786081" y="661506"/>
            <a:ext cx="2466450" cy="22669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40108" tIns="40108" rIns="40108" bIns="40108" rtlCol="0" anchor="ctr" anchorCtr="0">
            <a:noAutofit/>
          </a:bodyPr>
          <a:lstStyle>
            <a:lvl1pPr algn="ctr">
              <a:defRPr lang="ru-RU" sz="7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509358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 smtClean="0"/>
              <a:t>Тезис блока</a:t>
            </a:r>
            <a:endParaRPr lang="ru-RU" dirty="0"/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5" hasCustomPrompt="1"/>
            <p:custDataLst>
              <p:tags r:id="rId13"/>
            </p:custDataLst>
          </p:nvPr>
        </p:nvSpPr>
        <p:spPr>
          <a:xfrm>
            <a:off x="2786081" y="2060106"/>
            <a:ext cx="2466450" cy="22669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40108" tIns="40108" rIns="40108" bIns="40108" rtlCol="0" anchor="ctr" anchorCtr="0">
            <a:noAutofit/>
          </a:bodyPr>
          <a:lstStyle>
            <a:lvl1pPr algn="ctr">
              <a:defRPr lang="ru-RU" sz="7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509358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 smtClean="0"/>
              <a:t>Тезис блока</a:t>
            </a:r>
            <a:endParaRPr lang="ru-RU" dirty="0"/>
          </a:p>
        </p:txBody>
      </p:sp>
      <p:sp>
        <p:nvSpPr>
          <p:cNvPr id="17" name="Текст 12"/>
          <p:cNvSpPr>
            <a:spLocks noGrp="1"/>
          </p:cNvSpPr>
          <p:nvPr>
            <p:ph type="body" sz="quarter" idx="20" hasCustomPrompt="1"/>
            <p:custDataLst>
              <p:tags r:id="rId14"/>
            </p:custDataLst>
          </p:nvPr>
        </p:nvSpPr>
        <p:spPr>
          <a:xfrm>
            <a:off x="148144" y="3327083"/>
            <a:ext cx="5103000" cy="1512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spcBef>
                <a:spcPts val="169"/>
              </a:spcBef>
              <a:defRPr sz="500" baseline="0"/>
            </a:lvl1pPr>
          </a:lstStyle>
          <a:p>
            <a:pPr lvl="0"/>
            <a:r>
              <a:rPr lang="ru-RU" dirty="0" smtClean="0"/>
              <a:t>Примечания: 1 –</a:t>
            </a:r>
            <a:br>
              <a:rPr lang="ru-RU" dirty="0" smtClean="0"/>
            </a:br>
            <a:r>
              <a:rPr lang="ru-RU" dirty="0" smtClean="0"/>
              <a:t>Источники: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40415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Этап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Объект 2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93762" cy="83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34" name="think-cell Slide" r:id="rId17" imgW="270" imgH="270" progId="TCLayout.ActiveDocument.1">
                  <p:embed/>
                </p:oleObj>
              </mc:Choice>
              <mc:Fallback>
                <p:oleObj name="think-cell Slide" r:id="rId17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3762" cy="833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Вывод слайда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>
          <a:xfrm>
            <a:off x="5166788" y="3511620"/>
            <a:ext cx="170100" cy="64260"/>
          </a:xfrm>
          <a:prstGeom prst="rect">
            <a:avLst/>
          </a:prstGeom>
        </p:spPr>
        <p:txBody>
          <a:bodyPr lIns="90552" tIns="45286" rIns="90552" bIns="45286"/>
          <a:lstStyle>
            <a:lvl1pPr>
              <a:defRPr sz="600"/>
            </a:lvl1pPr>
          </a:lstStyle>
          <a:p>
            <a:fld id="{1B7F3F9D-235A-40C4-B761-E46D92AE2492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  <p:custDataLst>
              <p:tags r:id="rId5"/>
            </p:custDataLst>
          </p:nvPr>
        </p:nvSpPr>
        <p:spPr>
          <a:xfrm>
            <a:off x="148144" y="113347"/>
            <a:ext cx="5104388" cy="113348"/>
          </a:xfrm>
          <a:prstGeom prst="rect">
            <a:avLst/>
          </a:prstGeom>
        </p:spPr>
        <p:txBody>
          <a:bodyPr lIns="0" tIns="0" rIns="0" bIns="10045" anchor="b" anchorCtr="0"/>
          <a:lstStyle>
            <a:lvl1pPr>
              <a:spcBef>
                <a:spcPts val="0"/>
              </a:spcBef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212625" y="718200"/>
            <a:ext cx="1615950" cy="340200"/>
          </a:xfrm>
          <a:prstGeom prst="homePlate">
            <a:avLst>
              <a:gd name="adj" fmla="val 20514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lIns="50926" tIns="25479" rIns="50926" bIns="25479" anchor="ctr" anchorCtr="0"/>
          <a:lstStyle>
            <a:lvl1pPr algn="ctr">
              <a:spcBef>
                <a:spcPts val="0"/>
              </a:spcBef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Тезис блока</a:t>
            </a:r>
            <a:endParaRPr lang="ru-RU" dirty="0"/>
          </a:p>
        </p:txBody>
      </p:sp>
      <p:sp>
        <p:nvSpPr>
          <p:cNvPr id="15" name="Текст 13"/>
          <p:cNvSpPr>
            <a:spLocks noGrp="1"/>
          </p:cNvSpPr>
          <p:nvPr>
            <p:ph type="body" sz="quarter" idx="14" hasCustomPrompt="1"/>
            <p:custDataLst>
              <p:tags r:id="rId7"/>
            </p:custDataLst>
          </p:nvPr>
        </p:nvSpPr>
        <p:spPr>
          <a:xfrm>
            <a:off x="1924604" y="718200"/>
            <a:ext cx="1615950" cy="340200"/>
          </a:xfrm>
          <a:prstGeom prst="homePlate">
            <a:avLst>
              <a:gd name="adj" fmla="val 20514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lIns="50926" tIns="25479" rIns="50926" bIns="25479" anchor="ctr" anchorCtr="0"/>
          <a:lstStyle>
            <a:lvl1pPr algn="ctr">
              <a:spcBef>
                <a:spcPts val="0"/>
              </a:spcBef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Тезис блока</a:t>
            </a:r>
            <a:endParaRPr lang="ru-RU" dirty="0"/>
          </a:p>
        </p:txBody>
      </p:sp>
      <p:sp>
        <p:nvSpPr>
          <p:cNvPr id="16" name="Текст 13"/>
          <p:cNvSpPr>
            <a:spLocks noGrp="1"/>
          </p:cNvSpPr>
          <p:nvPr>
            <p:ph type="body" sz="quarter" idx="15" hasCustomPrompt="1"/>
            <p:custDataLst>
              <p:tags r:id="rId8"/>
            </p:custDataLst>
          </p:nvPr>
        </p:nvSpPr>
        <p:spPr>
          <a:xfrm>
            <a:off x="3636581" y="718200"/>
            <a:ext cx="1615950" cy="340200"/>
          </a:xfrm>
          <a:prstGeom prst="homePlate">
            <a:avLst>
              <a:gd name="adj" fmla="val 20514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lIns="50926" tIns="25479" rIns="50926" bIns="25479" anchor="ctr" anchorCtr="0"/>
          <a:lstStyle>
            <a:lvl1pPr algn="ctr">
              <a:spcBef>
                <a:spcPts val="0"/>
              </a:spcBef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Тезис блока</a:t>
            </a:r>
            <a:endParaRPr lang="ru-RU" dirty="0"/>
          </a:p>
        </p:txBody>
      </p:sp>
      <p:sp>
        <p:nvSpPr>
          <p:cNvPr id="17" name="Текст 12"/>
          <p:cNvSpPr>
            <a:spLocks noGrp="1"/>
          </p:cNvSpPr>
          <p:nvPr>
            <p:ph type="body" sz="quarter" idx="18"/>
            <p:custDataLst>
              <p:tags r:id="rId9"/>
            </p:custDataLst>
          </p:nvPr>
        </p:nvSpPr>
        <p:spPr>
          <a:xfrm>
            <a:off x="212625" y="1115100"/>
            <a:ext cx="1615950" cy="1701000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lIns="50926" tIns="25479" rIns="50926" bIns="25479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8" name="Текст 12"/>
          <p:cNvSpPr>
            <a:spLocks noGrp="1"/>
          </p:cNvSpPr>
          <p:nvPr>
            <p:ph type="body" sz="quarter" idx="19"/>
            <p:custDataLst>
              <p:tags r:id="rId10"/>
            </p:custDataLst>
          </p:nvPr>
        </p:nvSpPr>
        <p:spPr>
          <a:xfrm>
            <a:off x="1924604" y="1115100"/>
            <a:ext cx="1615950" cy="1701000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lIns="50926" tIns="25479" rIns="50926" bIns="25479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9" name="Текст 12"/>
          <p:cNvSpPr>
            <a:spLocks noGrp="1"/>
          </p:cNvSpPr>
          <p:nvPr>
            <p:ph type="body" sz="quarter" idx="20"/>
            <p:custDataLst>
              <p:tags r:id="rId11"/>
            </p:custDataLst>
          </p:nvPr>
        </p:nvSpPr>
        <p:spPr>
          <a:xfrm>
            <a:off x="3636581" y="1115100"/>
            <a:ext cx="1615950" cy="1701000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lIns="50926" tIns="25479" rIns="50926" bIns="25479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0" name="Текст 12"/>
          <p:cNvSpPr>
            <a:spLocks noGrp="1"/>
          </p:cNvSpPr>
          <p:nvPr>
            <p:ph type="body" sz="quarter" idx="21"/>
            <p:custDataLst>
              <p:tags r:id="rId12"/>
            </p:custDataLst>
          </p:nvPr>
        </p:nvSpPr>
        <p:spPr>
          <a:xfrm>
            <a:off x="212625" y="2872800"/>
            <a:ext cx="1615950" cy="434700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lIns="50926" tIns="25479" rIns="50926" bIns="25479"/>
          <a:lstStyle/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21" name="Текст 12"/>
          <p:cNvSpPr>
            <a:spLocks noGrp="1"/>
          </p:cNvSpPr>
          <p:nvPr>
            <p:ph type="body" sz="quarter" idx="22"/>
            <p:custDataLst>
              <p:tags r:id="rId13"/>
            </p:custDataLst>
          </p:nvPr>
        </p:nvSpPr>
        <p:spPr>
          <a:xfrm>
            <a:off x="1924604" y="2872800"/>
            <a:ext cx="1615950" cy="434700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lIns="50926" tIns="25479" rIns="50926" bIns="25479"/>
          <a:lstStyle/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22" name="Текст 12"/>
          <p:cNvSpPr>
            <a:spLocks noGrp="1"/>
          </p:cNvSpPr>
          <p:nvPr>
            <p:ph type="body" sz="quarter" idx="23"/>
            <p:custDataLst>
              <p:tags r:id="rId14"/>
            </p:custDataLst>
          </p:nvPr>
        </p:nvSpPr>
        <p:spPr>
          <a:xfrm>
            <a:off x="3636581" y="2872800"/>
            <a:ext cx="1615950" cy="434700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lIns="50926" tIns="25479" rIns="50926" bIns="25479"/>
          <a:lstStyle/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23" name="Текст 12"/>
          <p:cNvSpPr>
            <a:spLocks noGrp="1"/>
          </p:cNvSpPr>
          <p:nvPr>
            <p:ph type="body" sz="quarter" idx="24" hasCustomPrompt="1"/>
            <p:custDataLst>
              <p:tags r:id="rId15"/>
            </p:custDataLst>
          </p:nvPr>
        </p:nvSpPr>
        <p:spPr>
          <a:xfrm>
            <a:off x="148144" y="3327083"/>
            <a:ext cx="5103000" cy="1512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spcBef>
                <a:spcPts val="169"/>
              </a:spcBef>
              <a:defRPr sz="500" baseline="0"/>
            </a:lvl1pPr>
          </a:lstStyle>
          <a:p>
            <a:pPr lvl="0"/>
            <a:r>
              <a:rPr lang="ru-RU" dirty="0" smtClean="0"/>
              <a:t>Примечания: 1 –</a:t>
            </a:r>
            <a:br>
              <a:rPr lang="ru-RU" dirty="0" smtClean="0"/>
            </a:br>
            <a:r>
              <a:rPr lang="ru-RU" dirty="0" smtClean="0"/>
              <a:t>Источники: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8511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35800103"/>
              </p:ext>
            </p:extLst>
          </p:nvPr>
        </p:nvGraphicFramePr>
        <p:xfrm>
          <a:off x="0" y="0"/>
          <a:ext cx="93762" cy="83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5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3762" cy="833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Вывод слайда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5166788" y="3511620"/>
            <a:ext cx="170100" cy="64260"/>
          </a:xfrm>
          <a:prstGeom prst="rect">
            <a:avLst/>
          </a:prstGeom>
        </p:spPr>
        <p:txBody>
          <a:bodyPr lIns="90552" tIns="45286" rIns="90552" bIns="45286"/>
          <a:lstStyle/>
          <a:p>
            <a:fld id="{1B7F3F9D-235A-40C4-B761-E46D92AE2492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148144" y="113347"/>
            <a:ext cx="5104388" cy="113348"/>
          </a:xfrm>
          <a:prstGeom prst="rect">
            <a:avLst/>
          </a:prstGeom>
        </p:spPr>
        <p:txBody>
          <a:bodyPr lIns="0" tIns="0" rIns="0" bIns="10045" anchor="b" anchorCtr="0"/>
          <a:lstStyle>
            <a:lvl1pPr>
              <a:spcBef>
                <a:spcPts val="0"/>
              </a:spcBef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ru-RU" dirty="0"/>
          </a:p>
        </p:txBody>
      </p:sp>
      <p:sp>
        <p:nvSpPr>
          <p:cNvPr id="7" name="Text Box 17"/>
          <p:cNvSpPr txBox="1">
            <a:spLocks noChangeArrowheads="1"/>
          </p:cNvSpPr>
          <p:nvPr userDrawn="1"/>
        </p:nvSpPr>
        <p:spPr bwMode="auto">
          <a:xfrm>
            <a:off x="3231900" y="661528"/>
            <a:ext cx="2019938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marL="893"/>
            <a:r>
              <a:rPr lang="ru-RU" sz="900" dirty="0">
                <a:solidFill>
                  <a:srgbClr val="5F6062"/>
                </a:solidFill>
              </a:rPr>
              <a:t>111954, Москва, </a:t>
            </a:r>
          </a:p>
          <a:p>
            <a:pPr marL="893"/>
            <a:r>
              <a:rPr lang="ru-RU" sz="900" dirty="0">
                <a:solidFill>
                  <a:srgbClr val="5F6062"/>
                </a:solidFill>
              </a:rPr>
              <a:t>Космодамианская наб., д. 52, стр. 5</a:t>
            </a:r>
          </a:p>
          <a:p>
            <a:pPr marL="893"/>
            <a:r>
              <a:rPr lang="ru-RU" sz="900" dirty="0">
                <a:solidFill>
                  <a:srgbClr val="5F6062"/>
                </a:solidFill>
              </a:rPr>
              <a:t>Тел.: +7 (495) 730-77</a:t>
            </a:r>
            <a:r>
              <a:rPr lang="en-US" sz="900" dirty="0">
                <a:solidFill>
                  <a:srgbClr val="5F6062"/>
                </a:solidFill>
              </a:rPr>
              <a:t>-</a:t>
            </a:r>
            <a:r>
              <a:rPr lang="ru-RU" sz="900" dirty="0">
                <a:solidFill>
                  <a:srgbClr val="5F6062"/>
                </a:solidFill>
              </a:rPr>
              <a:t>47</a:t>
            </a:r>
            <a:br>
              <a:rPr lang="ru-RU" sz="900" dirty="0">
                <a:solidFill>
                  <a:srgbClr val="5F6062"/>
                </a:solidFill>
              </a:rPr>
            </a:br>
            <a:r>
              <a:rPr lang="ru-RU" sz="900" dirty="0">
                <a:solidFill>
                  <a:srgbClr val="5F6062"/>
                </a:solidFill>
              </a:rPr>
              <a:t>Факс: +7 (495) 644-38-27</a:t>
            </a:r>
          </a:p>
          <a:p>
            <a:pPr marL="893">
              <a:defRPr/>
            </a:pPr>
            <a:r>
              <a:rPr lang="en-US" sz="900" b="1" dirty="0">
                <a:solidFill>
                  <a:srgbClr val="7A1600"/>
                </a:solidFill>
              </a:rPr>
              <a:t>www.strategy.ru</a:t>
            </a:r>
            <a:endParaRPr lang="ru-RU" sz="900" b="1" dirty="0">
              <a:solidFill>
                <a:srgbClr val="7A1600"/>
              </a:solidFill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3"/>
          </p:nvPr>
        </p:nvSpPr>
        <p:spPr>
          <a:xfrm>
            <a:off x="3231900" y="1417500"/>
            <a:ext cx="2019938" cy="11340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defRPr sz="900">
                <a:solidFill>
                  <a:schemeClr val="bg2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5" name="Текст 12"/>
          <p:cNvSpPr>
            <a:spLocks noGrp="1"/>
          </p:cNvSpPr>
          <p:nvPr>
            <p:ph type="body" sz="quarter" idx="24" hasCustomPrompt="1"/>
          </p:nvPr>
        </p:nvSpPr>
        <p:spPr>
          <a:xfrm>
            <a:off x="148144" y="3327083"/>
            <a:ext cx="5103000" cy="1512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spcBef>
                <a:spcPts val="169"/>
              </a:spcBef>
              <a:defRPr sz="500" baseline="0"/>
            </a:lvl1pPr>
          </a:lstStyle>
          <a:p>
            <a:pPr lvl="0"/>
            <a:r>
              <a:rPr lang="ru-RU" dirty="0" smtClean="0"/>
              <a:t>Примечания: 1 –</a:t>
            </a:r>
            <a:br>
              <a:rPr lang="ru-RU" dirty="0" smtClean="0"/>
            </a:br>
            <a:r>
              <a:rPr lang="ru-RU" dirty="0" smtClean="0"/>
              <a:t>Источники:</a:t>
            </a:r>
            <a:endParaRPr lang="ru-RU" dirty="0"/>
          </a:p>
        </p:txBody>
      </p:sp>
      <p:pic>
        <p:nvPicPr>
          <p:cNvPr id="27650" name="Picture 2"/>
          <p:cNvPicPr>
            <a:picLocks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8144" y="661500"/>
            <a:ext cx="2976750" cy="189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50059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5051" y="589241"/>
            <a:ext cx="4590574" cy="1253490"/>
          </a:xfrm>
        </p:spPr>
        <p:txBody>
          <a:bodyPr anchor="b">
            <a:normAutofit/>
          </a:bodyPr>
          <a:lstStyle>
            <a:lvl1pPr algn="ctr">
              <a:defRPr sz="17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5085" y="1891109"/>
            <a:ext cx="4050506" cy="869275"/>
          </a:xfrm>
        </p:spPr>
        <p:txBody>
          <a:bodyPr>
            <a:normAutofit/>
          </a:bodyPr>
          <a:lstStyle>
            <a:lvl1pPr marL="0" indent="0" algn="ctr">
              <a:buNone/>
              <a:defRPr sz="1100"/>
            </a:lvl1pPr>
            <a:lvl2pPr marL="254624" indent="0" algn="ctr">
              <a:buNone/>
              <a:defRPr sz="1100"/>
            </a:lvl2pPr>
            <a:lvl3pPr marL="509255" indent="0" algn="ctr">
              <a:buNone/>
              <a:defRPr sz="1000"/>
            </a:lvl3pPr>
            <a:lvl4pPr marL="763878" indent="0" algn="ctr">
              <a:buNone/>
              <a:defRPr sz="900"/>
            </a:lvl4pPr>
            <a:lvl5pPr marL="1018507" indent="0" algn="ctr">
              <a:buNone/>
              <a:defRPr sz="900"/>
            </a:lvl5pPr>
            <a:lvl6pPr marL="1273136" indent="0" algn="ctr">
              <a:buNone/>
              <a:defRPr sz="900"/>
            </a:lvl6pPr>
            <a:lvl7pPr marL="1527757" indent="0" algn="ctr">
              <a:buNone/>
              <a:defRPr sz="900"/>
            </a:lvl7pPr>
            <a:lvl8pPr marL="1782381" indent="0" algn="ctr">
              <a:buNone/>
              <a:defRPr sz="900"/>
            </a:lvl8pPr>
            <a:lvl9pPr marL="2037009" indent="0" algn="ctr">
              <a:buNone/>
              <a:defRPr sz="9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1D03D-A750-4BC4-BBA9-E7D5927DEC7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BBD-F0FB-4A84-8F1D-95982A8185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231459" y="332571"/>
            <a:ext cx="4937760" cy="155027"/>
          </a:xfrm>
          <a:prstGeom prst="rect">
            <a:avLst/>
          </a:prstGeom>
        </p:spPr>
        <p:txBody>
          <a:bodyPr vert="horz" lIns="36379" tIns="18197" rIns="36379" bIns="18197" rtlCol="0" anchor="ctr"/>
          <a:lstStyle>
            <a:defPPr>
              <a:defRPr lang="ru-RU"/>
            </a:defPPr>
            <a:lvl1pPr marL="0" algn="ctr" defTabSz="1221913" rtl="0" eaLnBrk="1" latinLnBrk="0" hangingPunct="1">
              <a:defRPr sz="9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610956" algn="l" defTabSz="1221913" rtl="0" eaLnBrk="1" latinLnBrk="0" hangingPunct="1">
              <a:defRPr sz="2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21913" algn="l" defTabSz="1221913" rtl="0" eaLnBrk="1" latinLnBrk="0" hangingPunct="1">
              <a:defRPr sz="2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32869" algn="l" defTabSz="1221913" rtl="0" eaLnBrk="1" latinLnBrk="0" hangingPunct="1">
              <a:defRPr sz="2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43825" algn="l" defTabSz="1221913" rtl="0" eaLnBrk="1" latinLnBrk="0" hangingPunct="1">
              <a:defRPr sz="2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54782" algn="l" defTabSz="1221913" rtl="0" eaLnBrk="1" latinLnBrk="0" hangingPunct="1">
              <a:defRPr sz="2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65738" algn="l" defTabSz="1221913" rtl="0" eaLnBrk="1" latinLnBrk="0" hangingPunct="1">
              <a:defRPr sz="2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76695" algn="l" defTabSz="1221913" rtl="0" eaLnBrk="1" latinLnBrk="0" hangingPunct="1">
              <a:defRPr sz="2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87651" algn="l" defTabSz="1221913" rtl="0" eaLnBrk="1" latinLnBrk="0" hangingPunct="1">
              <a:defRPr sz="2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" spc="121" dirty="0" smtClean="0">
                <a:solidFill>
                  <a:srgbClr val="4472C4">
                    <a:lumMod val="75000"/>
                  </a:srgbClr>
                </a:solidFill>
              </a:rPr>
              <a:t>МИНИСТЕРСТВО РОССИЙСКОЙ ФЕДЕРАЦИИ ПО РАЗВИТИЮ ДАЛЬНЕГО ВОСТОКА</a:t>
            </a:r>
            <a:endParaRPr lang="ru-RU" sz="400" spc="121" dirty="0">
              <a:solidFill>
                <a:srgbClr val="4472C4">
                  <a:lumMod val="75000"/>
                </a:srgb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692" y="3377936"/>
            <a:ext cx="444586" cy="10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719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053783" y="8381"/>
            <a:ext cx="1215152" cy="67376"/>
          </a:xfrm>
        </p:spPr>
        <p:txBody>
          <a:bodyPr/>
          <a:lstStyle>
            <a:lvl1pPr algn="r">
              <a:defRPr/>
            </a:lvl1pPr>
          </a:lstStyle>
          <a:p>
            <a:fld id="{E3A2D966-6EB1-4062-A724-546937931ED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BBD-F0FB-4A84-8F1D-95982A8185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17" y="43283"/>
            <a:ext cx="470587" cy="116420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 userDrawn="1"/>
        </p:nvCxnSpPr>
        <p:spPr>
          <a:xfrm>
            <a:off x="230391" y="434979"/>
            <a:ext cx="4939903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624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Объект 1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93921466"/>
              </p:ext>
            </p:extLst>
          </p:nvPr>
        </p:nvGraphicFramePr>
        <p:xfrm>
          <a:off x="0" y="0"/>
          <a:ext cx="93762" cy="83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9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3762" cy="833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Текст 13"/>
          <p:cNvSpPr>
            <a:spLocks noGrp="1"/>
          </p:cNvSpPr>
          <p:nvPr>
            <p:ph type="body" sz="quarter" idx="13"/>
          </p:nvPr>
        </p:nvSpPr>
        <p:spPr>
          <a:xfrm>
            <a:off x="574088" y="888300"/>
            <a:ext cx="4252500" cy="2268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lIns="50926" tIns="25479" rIns="50926" bIns="25479" anchor="ctr" anchorCtr="0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pPr lv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Вывод слайда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5166788" y="3511620"/>
            <a:ext cx="170100" cy="64260"/>
          </a:xfrm>
          <a:prstGeom prst="rect">
            <a:avLst/>
          </a:prstGeom>
        </p:spPr>
        <p:txBody>
          <a:bodyPr lIns="90552" tIns="45286" rIns="90552" bIns="45286"/>
          <a:lstStyle>
            <a:lvl1pPr>
              <a:defRPr sz="600"/>
            </a:lvl1pPr>
          </a:lstStyle>
          <a:p>
            <a:fld id="{1B7F3F9D-235A-40C4-B761-E46D92AE2492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148144" y="113347"/>
            <a:ext cx="5104388" cy="113348"/>
          </a:xfrm>
          <a:prstGeom prst="rect">
            <a:avLst/>
          </a:prstGeom>
        </p:spPr>
        <p:txBody>
          <a:bodyPr lIns="0" tIns="0" rIns="0" bIns="10045" anchor="b" anchorCtr="0"/>
          <a:lstStyle>
            <a:lvl1pPr>
              <a:spcBef>
                <a:spcPts val="0"/>
              </a:spcBef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ru-RU" dirty="0"/>
          </a:p>
        </p:txBody>
      </p:sp>
      <p:sp>
        <p:nvSpPr>
          <p:cNvPr id="9" name="Текст 10"/>
          <p:cNvSpPr>
            <a:spLocks noGrp="1"/>
          </p:cNvSpPr>
          <p:nvPr>
            <p:ph type="body" sz="quarter" idx="12"/>
          </p:nvPr>
        </p:nvSpPr>
        <p:spPr>
          <a:xfrm>
            <a:off x="786713" y="661500"/>
            <a:ext cx="3827250" cy="2646164"/>
          </a:xfrm>
          <a:prstGeom prst="rect">
            <a:avLst/>
          </a:prstGeom>
        </p:spPr>
        <p:txBody>
          <a:bodyPr lIns="50926" tIns="25479" rIns="50926" bIns="25479"/>
          <a:lstStyle>
            <a:lvl1pPr>
              <a:spcBef>
                <a:spcPts val="1013"/>
              </a:spcBef>
              <a:defRPr sz="900"/>
            </a:lvl1pPr>
            <a:lvl2pPr marL="0" indent="0">
              <a:spcBef>
                <a:spcPts val="1013"/>
              </a:spcBef>
              <a:buNone/>
              <a:defRPr sz="900" b="1">
                <a:solidFill>
                  <a:schemeClr val="bg1"/>
                </a:solidFill>
              </a:defRPr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  <a:endParaRPr lang="ru-RU" dirty="0"/>
          </a:p>
        </p:txBody>
      </p:sp>
      <p:sp>
        <p:nvSpPr>
          <p:cNvPr id="16" name="Текст 12"/>
          <p:cNvSpPr>
            <a:spLocks noGrp="1"/>
          </p:cNvSpPr>
          <p:nvPr>
            <p:ph type="body" sz="quarter" idx="14" hasCustomPrompt="1"/>
          </p:nvPr>
        </p:nvSpPr>
        <p:spPr>
          <a:xfrm>
            <a:off x="148144" y="3327083"/>
            <a:ext cx="5103000" cy="1512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spcBef>
                <a:spcPts val="169"/>
              </a:spcBef>
              <a:defRPr sz="500" baseline="0"/>
            </a:lvl1pPr>
          </a:lstStyle>
          <a:p>
            <a:pPr lvl="0"/>
            <a:r>
              <a:rPr lang="ru-RU" dirty="0" smtClean="0"/>
              <a:t>Примечания: 1 –</a:t>
            </a:r>
            <a:br>
              <a:rPr lang="ru-RU" dirty="0" smtClean="0"/>
            </a:br>
            <a:r>
              <a:rPr lang="ru-RU" dirty="0" smtClean="0"/>
              <a:t>Источники: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3961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484" y="897624"/>
            <a:ext cx="4658082" cy="1497687"/>
          </a:xfrm>
        </p:spPr>
        <p:txBody>
          <a:bodyPr anchor="b"/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484" y="2409469"/>
            <a:ext cx="4658082" cy="787598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25462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50925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76387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1850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7313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2775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78238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3700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0695-DE80-47BF-A3BF-64EC908DF2D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BBD-F0FB-4A84-8F1D-95982A8185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1096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299" y="958454"/>
            <a:ext cx="2295287" cy="22844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34098" y="958454"/>
            <a:ext cx="2295287" cy="22844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E4B9D-EC6D-4F06-8149-3A6F2E00AE9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BBD-F0FB-4A84-8F1D-95982A8185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4915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00" y="191735"/>
            <a:ext cx="4658082" cy="6959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02" y="882612"/>
            <a:ext cx="2284738" cy="432554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54624" indent="0">
              <a:buNone/>
              <a:defRPr sz="1100" b="1"/>
            </a:lvl2pPr>
            <a:lvl3pPr marL="509255" indent="0">
              <a:buNone/>
              <a:defRPr sz="1000" b="1"/>
            </a:lvl3pPr>
            <a:lvl4pPr marL="763878" indent="0">
              <a:buNone/>
              <a:defRPr sz="900" b="1"/>
            </a:lvl4pPr>
            <a:lvl5pPr marL="1018507" indent="0">
              <a:buNone/>
              <a:defRPr sz="900" b="1"/>
            </a:lvl5pPr>
            <a:lvl6pPr marL="1273136" indent="0">
              <a:buNone/>
              <a:defRPr sz="900" b="1"/>
            </a:lvl6pPr>
            <a:lvl7pPr marL="1527757" indent="0">
              <a:buNone/>
              <a:defRPr sz="900" b="1"/>
            </a:lvl7pPr>
            <a:lvl8pPr marL="1782381" indent="0">
              <a:buNone/>
              <a:defRPr sz="900" b="1"/>
            </a:lvl8pPr>
            <a:lvl9pPr marL="2037009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2002" y="1315173"/>
            <a:ext cx="2284738" cy="193440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734094" y="882612"/>
            <a:ext cx="2295990" cy="432554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54624" indent="0">
              <a:buNone/>
              <a:defRPr sz="1100" b="1"/>
            </a:lvl2pPr>
            <a:lvl3pPr marL="509255" indent="0">
              <a:buNone/>
              <a:defRPr sz="1000" b="1"/>
            </a:lvl3pPr>
            <a:lvl4pPr marL="763878" indent="0">
              <a:buNone/>
              <a:defRPr sz="900" b="1"/>
            </a:lvl4pPr>
            <a:lvl5pPr marL="1018507" indent="0">
              <a:buNone/>
              <a:defRPr sz="900" b="1"/>
            </a:lvl5pPr>
            <a:lvl6pPr marL="1273136" indent="0">
              <a:buNone/>
              <a:defRPr sz="900" b="1"/>
            </a:lvl6pPr>
            <a:lvl7pPr marL="1527757" indent="0">
              <a:buNone/>
              <a:defRPr sz="900" b="1"/>
            </a:lvl7pPr>
            <a:lvl8pPr marL="1782381" indent="0">
              <a:buNone/>
              <a:defRPr sz="900" b="1"/>
            </a:lvl8pPr>
            <a:lvl9pPr marL="2037009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734094" y="1315173"/>
            <a:ext cx="2295990" cy="193440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E079B-9BD3-4EC6-BF3D-EFD143477B6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BBD-F0FB-4A84-8F1D-95982A8185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8316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D4B6A-4FA9-4A16-A298-FF372A15D01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BBD-F0FB-4A84-8F1D-95982A8185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7374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A1CBF-B5CC-46B3-A0DC-F6F5A5525BE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BBD-F0FB-4A84-8F1D-95982A8185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1884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02" y="240036"/>
            <a:ext cx="1741858" cy="840105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5990" y="518444"/>
            <a:ext cx="2734092" cy="255865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2002" y="1080135"/>
            <a:ext cx="1741858" cy="2001084"/>
          </a:xfrm>
        </p:spPr>
        <p:txBody>
          <a:bodyPr/>
          <a:lstStyle>
            <a:lvl1pPr marL="0" indent="0">
              <a:buNone/>
              <a:defRPr sz="900"/>
            </a:lvl1pPr>
            <a:lvl2pPr marL="254624" indent="0">
              <a:buNone/>
              <a:defRPr sz="800"/>
            </a:lvl2pPr>
            <a:lvl3pPr marL="509255" indent="0">
              <a:buNone/>
              <a:defRPr sz="700"/>
            </a:lvl3pPr>
            <a:lvl4pPr marL="763878" indent="0">
              <a:buNone/>
              <a:defRPr sz="600"/>
            </a:lvl4pPr>
            <a:lvl5pPr marL="1018507" indent="0">
              <a:buNone/>
              <a:defRPr sz="600"/>
            </a:lvl5pPr>
            <a:lvl6pPr marL="1273136" indent="0">
              <a:buNone/>
              <a:defRPr sz="600"/>
            </a:lvl6pPr>
            <a:lvl7pPr marL="1527757" indent="0">
              <a:buNone/>
              <a:defRPr sz="600"/>
            </a:lvl7pPr>
            <a:lvl8pPr marL="1782381" indent="0">
              <a:buNone/>
              <a:defRPr sz="600"/>
            </a:lvl8pPr>
            <a:lvl9pPr marL="2037009" indent="0">
              <a:buNone/>
              <a:defRPr sz="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FFC41-1022-48AF-8D42-150DF17A28C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BBD-F0FB-4A84-8F1D-95982A8185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4633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02" y="240036"/>
            <a:ext cx="1741858" cy="840105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95990" y="518444"/>
            <a:ext cx="2734092" cy="2558653"/>
          </a:xfrm>
        </p:spPr>
        <p:txBody>
          <a:bodyPr anchor="t"/>
          <a:lstStyle>
            <a:lvl1pPr marL="0" indent="0">
              <a:buNone/>
              <a:defRPr sz="1800"/>
            </a:lvl1pPr>
            <a:lvl2pPr marL="254624" indent="0">
              <a:buNone/>
              <a:defRPr sz="1600"/>
            </a:lvl2pPr>
            <a:lvl3pPr marL="509255" indent="0">
              <a:buNone/>
              <a:defRPr sz="1400"/>
            </a:lvl3pPr>
            <a:lvl4pPr marL="763878" indent="0">
              <a:buNone/>
              <a:defRPr sz="1100"/>
            </a:lvl4pPr>
            <a:lvl5pPr marL="1018507" indent="0">
              <a:buNone/>
              <a:defRPr sz="1100"/>
            </a:lvl5pPr>
            <a:lvl6pPr marL="1273136" indent="0">
              <a:buNone/>
              <a:defRPr sz="1100"/>
            </a:lvl6pPr>
            <a:lvl7pPr marL="1527757" indent="0">
              <a:buNone/>
              <a:defRPr sz="1100"/>
            </a:lvl7pPr>
            <a:lvl8pPr marL="1782381" indent="0">
              <a:buNone/>
              <a:defRPr sz="1100"/>
            </a:lvl8pPr>
            <a:lvl9pPr marL="2037009" indent="0">
              <a:buNone/>
              <a:defRPr sz="11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2002" y="1080135"/>
            <a:ext cx="1741858" cy="2001084"/>
          </a:xfrm>
        </p:spPr>
        <p:txBody>
          <a:bodyPr/>
          <a:lstStyle>
            <a:lvl1pPr marL="0" indent="0">
              <a:buNone/>
              <a:defRPr sz="900"/>
            </a:lvl1pPr>
            <a:lvl2pPr marL="254624" indent="0">
              <a:buNone/>
              <a:defRPr sz="800"/>
            </a:lvl2pPr>
            <a:lvl3pPr marL="509255" indent="0">
              <a:buNone/>
              <a:defRPr sz="700"/>
            </a:lvl3pPr>
            <a:lvl4pPr marL="763878" indent="0">
              <a:buNone/>
              <a:defRPr sz="600"/>
            </a:lvl4pPr>
            <a:lvl5pPr marL="1018507" indent="0">
              <a:buNone/>
              <a:defRPr sz="600"/>
            </a:lvl5pPr>
            <a:lvl6pPr marL="1273136" indent="0">
              <a:buNone/>
              <a:defRPr sz="600"/>
            </a:lvl6pPr>
            <a:lvl7pPr marL="1527757" indent="0">
              <a:buNone/>
              <a:defRPr sz="600"/>
            </a:lvl7pPr>
            <a:lvl8pPr marL="1782381" indent="0">
              <a:buNone/>
              <a:defRPr sz="600"/>
            </a:lvl8pPr>
            <a:lvl9pPr marL="2037009" indent="0">
              <a:buNone/>
              <a:defRPr sz="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60653-B690-44A3-8A4E-C3215C1FE02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BBD-F0FB-4A84-8F1D-95982A8185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5108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BE247-5012-4B2F-BCE2-F809A07FB65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BBD-F0FB-4A84-8F1D-95982A8185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8083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64869" y="191730"/>
            <a:ext cx="1164521" cy="305121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1339" y="191730"/>
            <a:ext cx="3426053" cy="305121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38A43-56D6-49BF-9590-D04E8CD1127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BBD-F0FB-4A84-8F1D-95982A8185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4851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00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93762" cy="83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03" name="think-cell Slide" r:id="rId12" imgW="360" imgH="360" progId="TCLayout.ActiveDocument.1">
                  <p:embed/>
                </p:oleObj>
              </mc:Choice>
              <mc:Fallback>
                <p:oleObj name="think-cell Slide" r:id="rId12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3762" cy="833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Вывод слайда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>
          <a:xfrm>
            <a:off x="5166788" y="3511620"/>
            <a:ext cx="170100" cy="64260"/>
          </a:xfrm>
          <a:prstGeom prst="rect">
            <a:avLst/>
          </a:prstGeom>
        </p:spPr>
        <p:txBody>
          <a:bodyPr lIns="90552" tIns="45286" rIns="90552" bIns="45286"/>
          <a:lstStyle>
            <a:lvl1pPr>
              <a:defRPr sz="600"/>
            </a:lvl1pPr>
          </a:lstStyle>
          <a:p>
            <a:fld id="{1B7F3F9D-235A-40C4-B761-E46D92AE2492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  <p:custDataLst>
              <p:tags r:id="rId5"/>
            </p:custDataLst>
          </p:nvPr>
        </p:nvSpPr>
        <p:spPr>
          <a:xfrm>
            <a:off x="148144" y="113347"/>
            <a:ext cx="5104388" cy="113348"/>
          </a:xfrm>
          <a:prstGeom prst="rect">
            <a:avLst/>
          </a:prstGeom>
        </p:spPr>
        <p:txBody>
          <a:bodyPr lIns="0" tIns="0" rIns="0" bIns="10045" anchor="b" anchorCtr="0"/>
          <a:lstStyle>
            <a:lvl1pPr>
              <a:spcBef>
                <a:spcPts val="0"/>
              </a:spcBef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4"/>
            <p:custDataLst>
              <p:tags r:id="rId6"/>
            </p:custDataLst>
          </p:nvPr>
        </p:nvSpPr>
        <p:spPr>
          <a:xfrm>
            <a:off x="148146" y="888340"/>
            <a:ext cx="2466871" cy="2419469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lIns="50926" tIns="25479" rIns="50926" bIns="25479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4" name="Текст 12"/>
          <p:cNvSpPr>
            <a:spLocks noGrp="1"/>
          </p:cNvSpPr>
          <p:nvPr>
            <p:ph type="body" sz="quarter" idx="15"/>
            <p:custDataLst>
              <p:tags r:id="rId7"/>
            </p:custDataLst>
          </p:nvPr>
        </p:nvSpPr>
        <p:spPr>
          <a:xfrm>
            <a:off x="2785663" y="888340"/>
            <a:ext cx="2466871" cy="2419469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lIns="50926" tIns="25479" rIns="50926" bIns="25479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6" name="Текст 12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148144" y="3327083"/>
            <a:ext cx="5103000" cy="1512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spcBef>
                <a:spcPts val="169"/>
              </a:spcBef>
              <a:defRPr sz="500" baseline="0"/>
            </a:lvl1pPr>
          </a:lstStyle>
          <a:p>
            <a:pPr lvl="0"/>
            <a:r>
              <a:rPr lang="ru-RU" dirty="0" smtClean="0"/>
              <a:t>Примечания: 1 –</a:t>
            </a:r>
            <a:br>
              <a:rPr lang="ru-RU" dirty="0" smtClean="0"/>
            </a:br>
            <a:r>
              <a:rPr lang="ru-RU" dirty="0" smtClean="0"/>
              <a:t>Источники: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2" hasCustomPrompt="1"/>
            <p:custDataLst>
              <p:tags r:id="rId9"/>
            </p:custDataLst>
          </p:nvPr>
        </p:nvSpPr>
        <p:spPr>
          <a:xfrm>
            <a:off x="148144" y="661506"/>
            <a:ext cx="2466450" cy="22669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40108" tIns="40108" rIns="40108" bIns="40108" rtlCol="0" anchor="ctr" anchorCtr="0">
            <a:noAutofit/>
          </a:bodyPr>
          <a:lstStyle>
            <a:lvl1pPr algn="ctr">
              <a:defRPr lang="ru-RU" sz="7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509358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 smtClean="0"/>
              <a:t>Тезис блока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 hasCustomPrompt="1"/>
            <p:custDataLst>
              <p:tags r:id="rId10"/>
            </p:custDataLst>
          </p:nvPr>
        </p:nvSpPr>
        <p:spPr>
          <a:xfrm>
            <a:off x="2785661" y="661506"/>
            <a:ext cx="2466450" cy="22669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40108" tIns="40108" rIns="40108" bIns="40108" rtlCol="0" anchor="ctr" anchorCtr="0">
            <a:noAutofit/>
          </a:bodyPr>
          <a:lstStyle>
            <a:lvl1pPr algn="ctr">
              <a:defRPr lang="ru-RU" sz="7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509358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 smtClean="0"/>
              <a:t>Тезис блока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319148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 txBox="1">
            <a:spLocks/>
          </p:cNvSpPr>
          <p:nvPr userDrawn="1"/>
        </p:nvSpPr>
        <p:spPr>
          <a:xfrm>
            <a:off x="231087" y="332544"/>
            <a:ext cx="4938502" cy="155019"/>
          </a:xfrm>
          <a:prstGeom prst="rect">
            <a:avLst/>
          </a:prstGeom>
        </p:spPr>
        <p:txBody>
          <a:bodyPr lIns="36414" tIns="18212" rIns="36414" bIns="18212" anchor="ctr"/>
          <a:lstStyle>
            <a:defPPr>
              <a:defRPr lang="ru-RU"/>
            </a:defPPr>
            <a:lvl1pPr marL="0" algn="ctr" defTabSz="1221913" rtl="0" eaLnBrk="1" latinLnBrk="0" hangingPunct="1">
              <a:defRPr sz="9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610956" algn="l" defTabSz="1221913" rtl="0" eaLnBrk="1" latinLnBrk="0" hangingPunct="1">
              <a:defRPr sz="2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21913" algn="l" defTabSz="1221913" rtl="0" eaLnBrk="1" latinLnBrk="0" hangingPunct="1">
              <a:defRPr sz="2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32869" algn="l" defTabSz="1221913" rtl="0" eaLnBrk="1" latinLnBrk="0" hangingPunct="1">
              <a:defRPr sz="2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43825" algn="l" defTabSz="1221913" rtl="0" eaLnBrk="1" latinLnBrk="0" hangingPunct="1">
              <a:defRPr sz="2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54782" algn="l" defTabSz="1221913" rtl="0" eaLnBrk="1" latinLnBrk="0" hangingPunct="1">
              <a:defRPr sz="2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65738" algn="l" defTabSz="1221913" rtl="0" eaLnBrk="1" latinLnBrk="0" hangingPunct="1">
              <a:defRPr sz="2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76695" algn="l" defTabSz="1221913" rtl="0" eaLnBrk="1" latinLnBrk="0" hangingPunct="1">
              <a:defRPr sz="2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87651" algn="l" defTabSz="1221913" rtl="0" eaLnBrk="1" latinLnBrk="0" hangingPunct="1">
              <a:defRPr sz="2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400" spc="120" dirty="0" smtClean="0">
                <a:solidFill>
                  <a:srgbClr val="4472C4">
                    <a:lumMod val="75000"/>
                  </a:srgbClr>
                </a:solidFill>
              </a:rPr>
              <a:t>МИНИСТЕРСТВО РОССИЙСКОЙ ФЕДЕРАЦИИ ПО РАЗВИТИЮ ДАЛЬНЕГО ВОСТОКА</a:t>
            </a:r>
            <a:endParaRPr lang="ru-RU" sz="400" spc="120" dirty="0">
              <a:solidFill>
                <a:srgbClr val="4472C4">
                  <a:lumMod val="75000"/>
                </a:srgbClr>
              </a:solidFill>
            </a:endParaRPr>
          </a:p>
        </p:txBody>
      </p:sp>
      <p:pic>
        <p:nvPicPr>
          <p:cNvPr id="5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398" y="3377922"/>
            <a:ext cx="444864" cy="110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5051" y="589241"/>
            <a:ext cx="4590574" cy="1253490"/>
          </a:xfrm>
          <a:prstGeom prst="rect">
            <a:avLst/>
          </a:prstGeom>
        </p:spPr>
        <p:txBody>
          <a:bodyPr lIns="48670" tIns="24335" rIns="48670" bIns="24335" anchor="b"/>
          <a:lstStyle>
            <a:lvl1pPr algn="ctr"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5085" y="1891108"/>
            <a:ext cx="4050506" cy="869275"/>
          </a:xfrm>
          <a:prstGeom prst="rect">
            <a:avLst/>
          </a:prstGeom>
        </p:spPr>
        <p:txBody>
          <a:bodyPr lIns="48670" tIns="24335" rIns="48670" bIns="24335">
            <a:normAutofit/>
          </a:bodyPr>
          <a:lstStyle>
            <a:lvl1pPr marL="0" indent="0" algn="ctr">
              <a:buNone/>
              <a:defRPr sz="1100"/>
            </a:lvl1pPr>
            <a:lvl2pPr marL="254865" indent="0" algn="ctr">
              <a:buNone/>
              <a:defRPr sz="1100"/>
            </a:lvl2pPr>
            <a:lvl3pPr marL="509736" indent="0" algn="ctr">
              <a:buNone/>
              <a:defRPr sz="1000"/>
            </a:lvl3pPr>
            <a:lvl4pPr marL="764599" indent="0" algn="ctr">
              <a:buNone/>
              <a:defRPr sz="900"/>
            </a:lvl4pPr>
            <a:lvl5pPr marL="1019469" indent="0" algn="ctr">
              <a:buNone/>
              <a:defRPr sz="900"/>
            </a:lvl5pPr>
            <a:lvl6pPr marL="1274337" indent="0" algn="ctr">
              <a:buNone/>
              <a:defRPr sz="900"/>
            </a:lvl6pPr>
            <a:lvl7pPr marL="1529203" indent="0" algn="ctr">
              <a:buNone/>
              <a:defRPr sz="900"/>
            </a:lvl7pPr>
            <a:lvl8pPr marL="1784069" indent="0" algn="ctr">
              <a:buNone/>
              <a:defRPr sz="900"/>
            </a:lvl8pPr>
            <a:lvl9pPr marL="2038939" indent="0" algn="ctr">
              <a:buNone/>
              <a:defRPr sz="9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152635" y="8343"/>
            <a:ext cx="1215152" cy="67509"/>
          </a:xfrm>
          <a:prstGeom prst="rect">
            <a:avLst/>
          </a:prstGeom>
        </p:spPr>
        <p:txBody>
          <a:bodyPr lIns="48670" tIns="24335" rIns="48670" bIns="24335"/>
          <a:lstStyle>
            <a:lvl1pPr>
              <a:defRPr/>
            </a:lvl1pPr>
          </a:lstStyle>
          <a:p>
            <a:pPr defTabSz="559538">
              <a:defRPr/>
            </a:pPr>
            <a:fld id="{3787FDDC-A7AF-4570-AFB0-B7F79871A9F5}" type="datetime1">
              <a:rPr lang="ru-RU" sz="1100" smtClean="0">
                <a:solidFill>
                  <a:prstClr val="black"/>
                </a:solidFill>
              </a:rPr>
              <a:pPr defTabSz="559538">
                <a:defRPr/>
              </a:pPr>
              <a:t>29.09.2016</a:t>
            </a:fld>
            <a:endParaRPr lang="ru-RU" sz="1100">
              <a:solidFill>
                <a:prstClr val="black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0222" y="38"/>
            <a:ext cx="4939368" cy="90845"/>
          </a:xfrm>
          <a:prstGeom prst="rect">
            <a:avLst/>
          </a:prstGeom>
        </p:spPr>
        <p:txBody>
          <a:bodyPr lIns="48670" tIns="24335" rIns="48670" bIns="24335"/>
          <a:lstStyle>
            <a:lvl1pPr>
              <a:defRPr/>
            </a:lvl1pPr>
          </a:lstStyle>
          <a:p>
            <a:pPr defTabSz="559538">
              <a:defRPr/>
            </a:pPr>
            <a:endParaRPr lang="ru-RU" sz="1100">
              <a:solidFill>
                <a:prstClr val="black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494505" y="3464642"/>
            <a:ext cx="887130" cy="131683"/>
          </a:xfrm>
          <a:prstGeom prst="rect">
            <a:avLst/>
          </a:prstGeom>
        </p:spPr>
        <p:txBody>
          <a:bodyPr lIns="48670" tIns="24335" rIns="48670" bIns="24335"/>
          <a:lstStyle>
            <a:lvl1pPr>
              <a:defRPr/>
            </a:lvl1pPr>
          </a:lstStyle>
          <a:p>
            <a:pPr defTabSz="559538">
              <a:defRPr/>
            </a:pPr>
            <a:fld id="{F4121A9F-735C-4108-9AA7-34E10AB0EA1E}" type="slidenum">
              <a:rPr lang="ru-RU" sz="1100" smtClean="0">
                <a:solidFill>
                  <a:prstClr val="black"/>
                </a:solidFill>
              </a:rPr>
              <a:pPr defTabSz="559538">
                <a:defRPr/>
              </a:pPr>
              <a:t>‹#›</a:t>
            </a:fld>
            <a:endParaRPr lang="ru-RU" sz="11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36981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270034" y="3337095"/>
            <a:ext cx="1260158" cy="191691"/>
          </a:xfrm>
          <a:prstGeom prst="rect">
            <a:avLst/>
          </a:prstGeom>
        </p:spPr>
        <p:txBody>
          <a:bodyPr lIns="90711" tIns="45363" rIns="90711" bIns="45363"/>
          <a:lstStyle>
            <a:lvl1pPr>
              <a:defRPr/>
            </a:lvl1pPr>
          </a:lstStyle>
          <a:p>
            <a:pPr>
              <a:defRPr/>
            </a:pPr>
            <a:fld id="{D69536F1-3A05-44E4-B682-E69B72111B5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845231" y="3337095"/>
            <a:ext cx="1710214" cy="191691"/>
          </a:xfrm>
          <a:prstGeom prst="rect">
            <a:avLst/>
          </a:prstGeom>
        </p:spPr>
        <p:txBody>
          <a:bodyPr lIns="90711" tIns="45363" rIns="90711" bIns="45363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870484" y="3337095"/>
            <a:ext cx="1260158" cy="191691"/>
          </a:xfrm>
          <a:prstGeom prst="rect">
            <a:avLst/>
          </a:prstGeom>
        </p:spPr>
        <p:txBody>
          <a:bodyPr lIns="90711" tIns="45363" rIns="90711" bIns="45363"/>
          <a:lstStyle>
            <a:lvl1pPr>
              <a:defRPr/>
            </a:lvl1pPr>
          </a:lstStyle>
          <a:p>
            <a:fld id="{0D23CD38-F426-4527-B547-68ED501E35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402656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034" y="144192"/>
            <a:ext cx="4860608" cy="600075"/>
          </a:xfrm>
          <a:prstGeom prst="rect">
            <a:avLst/>
          </a:prstGeom>
        </p:spPr>
        <p:txBody>
          <a:bodyPr lIns="90711" tIns="45363" rIns="90711" bIns="45363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0034" y="840123"/>
            <a:ext cx="4860608" cy="2376131"/>
          </a:xfrm>
          <a:prstGeom prst="rect">
            <a:avLst/>
          </a:prstGeom>
        </p:spPr>
        <p:txBody>
          <a:bodyPr lIns="90711" tIns="45363" rIns="90711" bIns="45363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270034" y="3337095"/>
            <a:ext cx="1260158" cy="191691"/>
          </a:xfrm>
          <a:prstGeom prst="rect">
            <a:avLst/>
          </a:prstGeom>
        </p:spPr>
        <p:txBody>
          <a:bodyPr lIns="90711" tIns="45363" rIns="90711" bIns="45363"/>
          <a:lstStyle>
            <a:lvl1pPr>
              <a:defRPr/>
            </a:lvl1pPr>
          </a:lstStyle>
          <a:p>
            <a:pPr>
              <a:defRPr/>
            </a:pPr>
            <a:fld id="{84BBD4DF-0F36-4176-A786-BA0572DA469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845231" y="3337095"/>
            <a:ext cx="1710214" cy="191691"/>
          </a:xfrm>
          <a:prstGeom prst="rect">
            <a:avLst/>
          </a:prstGeom>
        </p:spPr>
        <p:txBody>
          <a:bodyPr lIns="90711" tIns="45363" rIns="90711" bIns="45363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870484" y="3337095"/>
            <a:ext cx="1260158" cy="191691"/>
          </a:xfrm>
          <a:prstGeom prst="rect">
            <a:avLst/>
          </a:prstGeom>
        </p:spPr>
        <p:txBody>
          <a:bodyPr lIns="90711" tIns="45363" rIns="90711" bIns="45363"/>
          <a:lstStyle>
            <a:lvl1pPr>
              <a:defRPr/>
            </a:lvl1pPr>
          </a:lstStyle>
          <a:p>
            <a:fld id="{2F4DC7C5-09F9-4E57-977F-DFCCA3ACD89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0440112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5051" y="589241"/>
            <a:ext cx="4590574" cy="1253490"/>
          </a:xfrm>
        </p:spPr>
        <p:txBody>
          <a:bodyPr anchor="b">
            <a:normAutofit/>
          </a:bodyPr>
          <a:lstStyle>
            <a:lvl1pPr algn="ctr">
              <a:defRPr sz="17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5085" y="1891097"/>
            <a:ext cx="4050506" cy="869275"/>
          </a:xfrm>
        </p:spPr>
        <p:txBody>
          <a:bodyPr>
            <a:normAutofit/>
          </a:bodyPr>
          <a:lstStyle>
            <a:lvl1pPr marL="0" indent="0" algn="ctr">
              <a:buNone/>
              <a:defRPr sz="1100"/>
            </a:lvl1pPr>
            <a:lvl2pPr marL="255617" indent="0" algn="ctr">
              <a:buNone/>
              <a:defRPr sz="1100"/>
            </a:lvl2pPr>
            <a:lvl3pPr marL="511241" indent="0" algn="ctr">
              <a:buNone/>
              <a:defRPr sz="1000"/>
            </a:lvl3pPr>
            <a:lvl4pPr marL="766855" indent="0" algn="ctr">
              <a:buNone/>
              <a:defRPr sz="900"/>
            </a:lvl4pPr>
            <a:lvl5pPr marL="1022477" indent="0" algn="ctr">
              <a:buNone/>
              <a:defRPr sz="900"/>
            </a:lvl5pPr>
            <a:lvl6pPr marL="1278099" indent="0" algn="ctr">
              <a:buNone/>
              <a:defRPr sz="900"/>
            </a:lvl6pPr>
            <a:lvl7pPr marL="1533718" indent="0" algn="ctr">
              <a:buNone/>
              <a:defRPr sz="900"/>
            </a:lvl7pPr>
            <a:lvl8pPr marL="1789335" indent="0" algn="ctr">
              <a:buNone/>
              <a:defRPr sz="900"/>
            </a:lvl8pPr>
            <a:lvl9pPr marL="2044955" indent="0" algn="ctr">
              <a:buNone/>
              <a:defRPr sz="9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1D03D-A750-4BC4-BBA9-E7D5927DEC7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BBD-F0FB-4A84-8F1D-95982A8185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231458" y="332559"/>
            <a:ext cx="4937760" cy="155027"/>
          </a:xfrm>
          <a:prstGeom prst="rect">
            <a:avLst/>
          </a:prstGeom>
        </p:spPr>
        <p:txBody>
          <a:bodyPr vert="horz" lIns="36520" tIns="18264" rIns="36520" bIns="18264" rtlCol="0" anchor="ctr"/>
          <a:lstStyle>
            <a:defPPr>
              <a:defRPr lang="ru-RU"/>
            </a:defPPr>
            <a:lvl1pPr marL="0" algn="ctr" defTabSz="1221913" rtl="0" eaLnBrk="1" latinLnBrk="0" hangingPunct="1">
              <a:defRPr sz="9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610956" algn="l" defTabSz="1221913" rtl="0" eaLnBrk="1" latinLnBrk="0" hangingPunct="1">
              <a:defRPr sz="2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21913" algn="l" defTabSz="1221913" rtl="0" eaLnBrk="1" latinLnBrk="0" hangingPunct="1">
              <a:defRPr sz="2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32869" algn="l" defTabSz="1221913" rtl="0" eaLnBrk="1" latinLnBrk="0" hangingPunct="1">
              <a:defRPr sz="2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43825" algn="l" defTabSz="1221913" rtl="0" eaLnBrk="1" latinLnBrk="0" hangingPunct="1">
              <a:defRPr sz="2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54782" algn="l" defTabSz="1221913" rtl="0" eaLnBrk="1" latinLnBrk="0" hangingPunct="1">
              <a:defRPr sz="2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65738" algn="l" defTabSz="1221913" rtl="0" eaLnBrk="1" latinLnBrk="0" hangingPunct="1">
              <a:defRPr sz="2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76695" algn="l" defTabSz="1221913" rtl="0" eaLnBrk="1" latinLnBrk="0" hangingPunct="1">
              <a:defRPr sz="2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87651" algn="l" defTabSz="1221913" rtl="0" eaLnBrk="1" latinLnBrk="0" hangingPunct="1">
              <a:defRPr sz="2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" spc="121" dirty="0" smtClean="0">
                <a:solidFill>
                  <a:srgbClr val="4472C4">
                    <a:lumMod val="75000"/>
                  </a:srgbClr>
                </a:solidFill>
              </a:rPr>
              <a:t>МИНИСТЕРСТВО РОССИЙСКОЙ ФЕДЕРАЦИИ ПО РАЗВИТИЮ ДАЛЬНЕГО ВОСТОКА</a:t>
            </a:r>
            <a:endParaRPr lang="ru-RU" sz="400" spc="121" dirty="0">
              <a:solidFill>
                <a:srgbClr val="4472C4">
                  <a:lumMod val="75000"/>
                </a:srgb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691" y="3377936"/>
            <a:ext cx="444586" cy="10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777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053783" y="8381"/>
            <a:ext cx="1215152" cy="67376"/>
          </a:xfrm>
        </p:spPr>
        <p:txBody>
          <a:bodyPr/>
          <a:lstStyle>
            <a:lvl1pPr algn="r">
              <a:defRPr/>
            </a:lvl1pPr>
          </a:lstStyle>
          <a:p>
            <a:fld id="{E3A2D966-6EB1-4062-A724-546937931ED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BBD-F0FB-4A84-8F1D-95982A8185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01" y="43283"/>
            <a:ext cx="470587" cy="116420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 userDrawn="1"/>
        </p:nvCxnSpPr>
        <p:spPr>
          <a:xfrm>
            <a:off x="230391" y="434979"/>
            <a:ext cx="4939903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0886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484" y="897621"/>
            <a:ext cx="4658082" cy="1497687"/>
          </a:xfrm>
        </p:spPr>
        <p:txBody>
          <a:bodyPr anchor="b"/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484" y="2409469"/>
            <a:ext cx="4658082" cy="787598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25561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511241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76685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247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7809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3371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78933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4495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0695-DE80-47BF-A3BF-64EC908DF2D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BBD-F0FB-4A84-8F1D-95982A8185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624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296" y="958454"/>
            <a:ext cx="2295287" cy="22844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34093" y="958454"/>
            <a:ext cx="2295287" cy="22844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E4B9D-EC6D-4F06-8149-3A6F2E00AE9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BBD-F0FB-4A84-8F1D-95982A8185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3884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00" y="191714"/>
            <a:ext cx="4658082" cy="6959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01" y="882611"/>
            <a:ext cx="2284738" cy="432554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55617" indent="0">
              <a:buNone/>
              <a:defRPr sz="1100" b="1"/>
            </a:lvl2pPr>
            <a:lvl3pPr marL="511241" indent="0">
              <a:buNone/>
              <a:defRPr sz="1000" b="1"/>
            </a:lvl3pPr>
            <a:lvl4pPr marL="766855" indent="0">
              <a:buNone/>
              <a:defRPr sz="900" b="1"/>
            </a:lvl4pPr>
            <a:lvl5pPr marL="1022477" indent="0">
              <a:buNone/>
              <a:defRPr sz="900" b="1"/>
            </a:lvl5pPr>
            <a:lvl6pPr marL="1278099" indent="0">
              <a:buNone/>
              <a:defRPr sz="900" b="1"/>
            </a:lvl6pPr>
            <a:lvl7pPr marL="1533718" indent="0">
              <a:buNone/>
              <a:defRPr sz="900" b="1"/>
            </a:lvl7pPr>
            <a:lvl8pPr marL="1789335" indent="0">
              <a:buNone/>
              <a:defRPr sz="900" b="1"/>
            </a:lvl8pPr>
            <a:lvl9pPr marL="2044955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2001" y="1315170"/>
            <a:ext cx="2284738" cy="193440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734093" y="882611"/>
            <a:ext cx="2295990" cy="432554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55617" indent="0">
              <a:buNone/>
              <a:defRPr sz="1100" b="1"/>
            </a:lvl2pPr>
            <a:lvl3pPr marL="511241" indent="0">
              <a:buNone/>
              <a:defRPr sz="1000" b="1"/>
            </a:lvl3pPr>
            <a:lvl4pPr marL="766855" indent="0">
              <a:buNone/>
              <a:defRPr sz="900" b="1"/>
            </a:lvl4pPr>
            <a:lvl5pPr marL="1022477" indent="0">
              <a:buNone/>
              <a:defRPr sz="900" b="1"/>
            </a:lvl5pPr>
            <a:lvl6pPr marL="1278099" indent="0">
              <a:buNone/>
              <a:defRPr sz="900" b="1"/>
            </a:lvl6pPr>
            <a:lvl7pPr marL="1533718" indent="0">
              <a:buNone/>
              <a:defRPr sz="900" b="1"/>
            </a:lvl7pPr>
            <a:lvl8pPr marL="1789335" indent="0">
              <a:buNone/>
              <a:defRPr sz="900" b="1"/>
            </a:lvl8pPr>
            <a:lvl9pPr marL="2044955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734093" y="1315170"/>
            <a:ext cx="2295990" cy="193440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E079B-9BD3-4EC6-BF3D-EFD143477B6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BBD-F0FB-4A84-8F1D-95982A8185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94453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D4B6A-4FA9-4A16-A298-FF372A15D01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BBD-F0FB-4A84-8F1D-95982A8185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56288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A1CBF-B5CC-46B3-A0DC-F6F5A5525BE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BBD-F0FB-4A84-8F1D-95982A8185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553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'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93762" cy="83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27" name="think-cell Slide" r:id="rId12" imgW="360" imgH="360" progId="TCLayout.ActiveDocument.1">
                  <p:embed/>
                </p:oleObj>
              </mc:Choice>
              <mc:Fallback>
                <p:oleObj name="think-cell Slide" r:id="rId12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3762" cy="833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Вывод слайда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>
          <a:xfrm>
            <a:off x="5166788" y="3511620"/>
            <a:ext cx="170100" cy="64260"/>
          </a:xfrm>
          <a:prstGeom prst="rect">
            <a:avLst/>
          </a:prstGeom>
        </p:spPr>
        <p:txBody>
          <a:bodyPr lIns="90552" tIns="45286" rIns="90552" bIns="45286"/>
          <a:lstStyle>
            <a:lvl1pPr>
              <a:defRPr sz="600"/>
            </a:lvl1pPr>
          </a:lstStyle>
          <a:p>
            <a:fld id="{1B7F3F9D-235A-40C4-B761-E46D92AE2492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  <p:custDataLst>
              <p:tags r:id="rId5"/>
            </p:custDataLst>
          </p:nvPr>
        </p:nvSpPr>
        <p:spPr>
          <a:xfrm>
            <a:off x="148144" y="113347"/>
            <a:ext cx="5104388" cy="113348"/>
          </a:xfrm>
          <a:prstGeom prst="rect">
            <a:avLst/>
          </a:prstGeom>
        </p:spPr>
        <p:txBody>
          <a:bodyPr lIns="0" tIns="0" rIns="0" bIns="10045" anchor="b" anchorCtr="0"/>
          <a:lstStyle>
            <a:lvl1pPr>
              <a:spcBef>
                <a:spcPts val="0"/>
              </a:spcBef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4"/>
            <p:custDataLst>
              <p:tags r:id="rId6"/>
            </p:custDataLst>
          </p:nvPr>
        </p:nvSpPr>
        <p:spPr>
          <a:xfrm>
            <a:off x="148143" y="888340"/>
            <a:ext cx="3316950" cy="2419469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lIns="50926" tIns="25479" rIns="50926" bIns="25479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4" name="Текст 12"/>
          <p:cNvSpPr>
            <a:spLocks noGrp="1"/>
          </p:cNvSpPr>
          <p:nvPr>
            <p:ph type="body" sz="quarter" idx="15"/>
            <p:custDataLst>
              <p:tags r:id="rId7"/>
            </p:custDataLst>
          </p:nvPr>
        </p:nvSpPr>
        <p:spPr>
          <a:xfrm>
            <a:off x="3635888" y="888340"/>
            <a:ext cx="1615950" cy="2419469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lIns="50926" tIns="25479" rIns="50926" bIns="25479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6" name="Текст 12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148144" y="3327083"/>
            <a:ext cx="5103000" cy="1512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spcBef>
                <a:spcPts val="169"/>
              </a:spcBef>
              <a:defRPr sz="500" baseline="0"/>
            </a:lvl1pPr>
          </a:lstStyle>
          <a:p>
            <a:pPr lvl="0"/>
            <a:r>
              <a:rPr lang="ru-RU" dirty="0" smtClean="0"/>
              <a:t>Примечания: 1 –</a:t>
            </a:r>
            <a:br>
              <a:rPr lang="ru-RU" dirty="0" smtClean="0"/>
            </a:br>
            <a:r>
              <a:rPr lang="ru-RU" dirty="0" smtClean="0"/>
              <a:t>Источники: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2" hasCustomPrompt="1"/>
            <p:custDataLst>
              <p:tags r:id="rId9"/>
            </p:custDataLst>
          </p:nvPr>
        </p:nvSpPr>
        <p:spPr>
          <a:xfrm>
            <a:off x="148144" y="661506"/>
            <a:ext cx="3316950" cy="22669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40108" tIns="40108" rIns="40108" bIns="40108" rtlCol="0" anchor="ctr" anchorCtr="0">
            <a:noAutofit/>
          </a:bodyPr>
          <a:lstStyle>
            <a:lvl1pPr algn="ctr">
              <a:defRPr lang="ru-RU" sz="7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509358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 smtClean="0"/>
              <a:t>Тезис блока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 hasCustomPrompt="1"/>
            <p:custDataLst>
              <p:tags r:id="rId10"/>
            </p:custDataLst>
          </p:nvPr>
        </p:nvSpPr>
        <p:spPr>
          <a:xfrm>
            <a:off x="3635888" y="661506"/>
            <a:ext cx="1615950" cy="22669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40108" tIns="40108" rIns="40108" bIns="40108" rtlCol="0" anchor="ctr" anchorCtr="0">
            <a:noAutofit/>
          </a:bodyPr>
          <a:lstStyle>
            <a:lvl1pPr algn="ctr">
              <a:defRPr lang="ru-RU" sz="7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509358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 smtClean="0"/>
              <a:t>Тезис блока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591666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01" y="240036"/>
            <a:ext cx="1741858" cy="840105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5990" y="518428"/>
            <a:ext cx="2734092" cy="255865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2001" y="1080135"/>
            <a:ext cx="1741858" cy="2001084"/>
          </a:xfrm>
        </p:spPr>
        <p:txBody>
          <a:bodyPr/>
          <a:lstStyle>
            <a:lvl1pPr marL="0" indent="0">
              <a:buNone/>
              <a:defRPr sz="900"/>
            </a:lvl1pPr>
            <a:lvl2pPr marL="255617" indent="0">
              <a:buNone/>
              <a:defRPr sz="800"/>
            </a:lvl2pPr>
            <a:lvl3pPr marL="511241" indent="0">
              <a:buNone/>
              <a:defRPr sz="700"/>
            </a:lvl3pPr>
            <a:lvl4pPr marL="766855" indent="0">
              <a:buNone/>
              <a:defRPr sz="600"/>
            </a:lvl4pPr>
            <a:lvl5pPr marL="1022477" indent="0">
              <a:buNone/>
              <a:defRPr sz="600"/>
            </a:lvl5pPr>
            <a:lvl6pPr marL="1278099" indent="0">
              <a:buNone/>
              <a:defRPr sz="600"/>
            </a:lvl6pPr>
            <a:lvl7pPr marL="1533718" indent="0">
              <a:buNone/>
              <a:defRPr sz="600"/>
            </a:lvl7pPr>
            <a:lvl8pPr marL="1789335" indent="0">
              <a:buNone/>
              <a:defRPr sz="600"/>
            </a:lvl8pPr>
            <a:lvl9pPr marL="2044955" indent="0">
              <a:buNone/>
              <a:defRPr sz="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FFC41-1022-48AF-8D42-150DF17A28C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BBD-F0FB-4A84-8F1D-95982A8185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688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01" y="240036"/>
            <a:ext cx="1741858" cy="840105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95990" y="518428"/>
            <a:ext cx="2734092" cy="2558653"/>
          </a:xfrm>
        </p:spPr>
        <p:txBody>
          <a:bodyPr anchor="t"/>
          <a:lstStyle>
            <a:lvl1pPr marL="0" indent="0">
              <a:buNone/>
              <a:defRPr sz="1800"/>
            </a:lvl1pPr>
            <a:lvl2pPr marL="255617" indent="0">
              <a:buNone/>
              <a:defRPr sz="1600"/>
            </a:lvl2pPr>
            <a:lvl3pPr marL="511241" indent="0">
              <a:buNone/>
              <a:defRPr sz="1400"/>
            </a:lvl3pPr>
            <a:lvl4pPr marL="766855" indent="0">
              <a:buNone/>
              <a:defRPr sz="1100"/>
            </a:lvl4pPr>
            <a:lvl5pPr marL="1022477" indent="0">
              <a:buNone/>
              <a:defRPr sz="1100"/>
            </a:lvl5pPr>
            <a:lvl6pPr marL="1278099" indent="0">
              <a:buNone/>
              <a:defRPr sz="1100"/>
            </a:lvl6pPr>
            <a:lvl7pPr marL="1533718" indent="0">
              <a:buNone/>
              <a:defRPr sz="1100"/>
            </a:lvl7pPr>
            <a:lvl8pPr marL="1789335" indent="0">
              <a:buNone/>
              <a:defRPr sz="1100"/>
            </a:lvl8pPr>
            <a:lvl9pPr marL="2044955" indent="0">
              <a:buNone/>
              <a:defRPr sz="11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2001" y="1080135"/>
            <a:ext cx="1741858" cy="2001084"/>
          </a:xfrm>
        </p:spPr>
        <p:txBody>
          <a:bodyPr/>
          <a:lstStyle>
            <a:lvl1pPr marL="0" indent="0">
              <a:buNone/>
              <a:defRPr sz="900"/>
            </a:lvl1pPr>
            <a:lvl2pPr marL="255617" indent="0">
              <a:buNone/>
              <a:defRPr sz="800"/>
            </a:lvl2pPr>
            <a:lvl3pPr marL="511241" indent="0">
              <a:buNone/>
              <a:defRPr sz="700"/>
            </a:lvl3pPr>
            <a:lvl4pPr marL="766855" indent="0">
              <a:buNone/>
              <a:defRPr sz="600"/>
            </a:lvl4pPr>
            <a:lvl5pPr marL="1022477" indent="0">
              <a:buNone/>
              <a:defRPr sz="600"/>
            </a:lvl5pPr>
            <a:lvl6pPr marL="1278099" indent="0">
              <a:buNone/>
              <a:defRPr sz="600"/>
            </a:lvl6pPr>
            <a:lvl7pPr marL="1533718" indent="0">
              <a:buNone/>
              <a:defRPr sz="600"/>
            </a:lvl7pPr>
            <a:lvl8pPr marL="1789335" indent="0">
              <a:buNone/>
              <a:defRPr sz="600"/>
            </a:lvl8pPr>
            <a:lvl9pPr marL="2044955" indent="0">
              <a:buNone/>
              <a:defRPr sz="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60653-B690-44A3-8A4E-C3215C1FE02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BBD-F0FB-4A84-8F1D-95982A8185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56602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BE247-5012-4B2F-BCE2-F809A07FB65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BBD-F0FB-4A84-8F1D-95982A8185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90812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64864" y="191715"/>
            <a:ext cx="1164521" cy="305121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1323" y="191715"/>
            <a:ext cx="3426053" cy="305121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38A43-56D6-49BF-9590-D04E8CD1127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BBD-F0FB-4A84-8F1D-95982A8185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45976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5051" y="589241"/>
            <a:ext cx="4590574" cy="1253490"/>
          </a:xfrm>
        </p:spPr>
        <p:txBody>
          <a:bodyPr anchor="b">
            <a:normAutofit/>
          </a:bodyPr>
          <a:lstStyle>
            <a:lvl1pPr algn="ctr">
              <a:defRPr sz="17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5085" y="1891089"/>
            <a:ext cx="4050506" cy="869275"/>
          </a:xfrm>
        </p:spPr>
        <p:txBody>
          <a:bodyPr>
            <a:normAutofit/>
          </a:bodyPr>
          <a:lstStyle>
            <a:lvl1pPr marL="0" indent="0" algn="ctr">
              <a:buNone/>
              <a:defRPr sz="1100"/>
            </a:lvl1pPr>
            <a:lvl2pPr marL="255873" indent="0" algn="ctr">
              <a:buNone/>
              <a:defRPr sz="1100"/>
            </a:lvl2pPr>
            <a:lvl3pPr marL="511748" indent="0" algn="ctr">
              <a:buNone/>
              <a:defRPr sz="1000"/>
            </a:lvl3pPr>
            <a:lvl4pPr marL="767619" indent="0" algn="ctr">
              <a:buNone/>
              <a:defRPr sz="900"/>
            </a:lvl4pPr>
            <a:lvl5pPr marL="1023496" indent="0" algn="ctr">
              <a:buNone/>
              <a:defRPr sz="900"/>
            </a:lvl5pPr>
            <a:lvl6pPr marL="1279373" indent="0" algn="ctr">
              <a:buNone/>
              <a:defRPr sz="900"/>
            </a:lvl6pPr>
            <a:lvl7pPr marL="1535246" indent="0" algn="ctr">
              <a:buNone/>
              <a:defRPr sz="900"/>
            </a:lvl7pPr>
            <a:lvl8pPr marL="1791119" indent="0" algn="ctr">
              <a:buNone/>
              <a:defRPr sz="900"/>
            </a:lvl8pPr>
            <a:lvl9pPr marL="2046993" indent="0" algn="ctr">
              <a:buNone/>
              <a:defRPr sz="9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1D03D-A750-4BC4-BBA9-E7D5927DEC7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BBD-F0FB-4A84-8F1D-95982A8185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231458" y="332550"/>
            <a:ext cx="4937760" cy="155027"/>
          </a:xfrm>
          <a:prstGeom prst="rect">
            <a:avLst/>
          </a:prstGeom>
        </p:spPr>
        <p:txBody>
          <a:bodyPr vert="horz" lIns="36556" tIns="18281" rIns="36556" bIns="18281" rtlCol="0" anchor="ctr"/>
          <a:lstStyle>
            <a:defPPr>
              <a:defRPr lang="ru-RU"/>
            </a:defPPr>
            <a:lvl1pPr marL="0" algn="ctr" defTabSz="1221913" rtl="0" eaLnBrk="1" latinLnBrk="0" hangingPunct="1">
              <a:defRPr sz="9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610956" algn="l" defTabSz="1221913" rtl="0" eaLnBrk="1" latinLnBrk="0" hangingPunct="1">
              <a:defRPr sz="2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21913" algn="l" defTabSz="1221913" rtl="0" eaLnBrk="1" latinLnBrk="0" hangingPunct="1">
              <a:defRPr sz="2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32869" algn="l" defTabSz="1221913" rtl="0" eaLnBrk="1" latinLnBrk="0" hangingPunct="1">
              <a:defRPr sz="2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43825" algn="l" defTabSz="1221913" rtl="0" eaLnBrk="1" latinLnBrk="0" hangingPunct="1">
              <a:defRPr sz="2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54782" algn="l" defTabSz="1221913" rtl="0" eaLnBrk="1" latinLnBrk="0" hangingPunct="1">
              <a:defRPr sz="2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65738" algn="l" defTabSz="1221913" rtl="0" eaLnBrk="1" latinLnBrk="0" hangingPunct="1">
              <a:defRPr sz="2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76695" algn="l" defTabSz="1221913" rtl="0" eaLnBrk="1" latinLnBrk="0" hangingPunct="1">
              <a:defRPr sz="2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87651" algn="l" defTabSz="1221913" rtl="0" eaLnBrk="1" latinLnBrk="0" hangingPunct="1">
              <a:defRPr sz="2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" spc="121" dirty="0" smtClean="0">
                <a:solidFill>
                  <a:srgbClr val="4472C4">
                    <a:lumMod val="75000"/>
                  </a:srgbClr>
                </a:solidFill>
              </a:rPr>
              <a:t>МИНИСТЕРСТВО РОССИЙСКОЙ ФЕДЕРАЦИИ ПО РАЗВИТИЮ ДАЛЬНЕГО ВОСТОКА</a:t>
            </a:r>
            <a:endParaRPr lang="ru-RU" sz="400" spc="121" dirty="0">
              <a:solidFill>
                <a:srgbClr val="4472C4">
                  <a:lumMod val="75000"/>
                </a:srgb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691" y="3377936"/>
            <a:ext cx="444586" cy="10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646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053783" y="8381"/>
            <a:ext cx="1215152" cy="67376"/>
          </a:xfrm>
        </p:spPr>
        <p:txBody>
          <a:bodyPr/>
          <a:lstStyle>
            <a:lvl1pPr algn="r">
              <a:defRPr/>
            </a:lvl1pPr>
          </a:lstStyle>
          <a:p>
            <a:fld id="{E3A2D966-6EB1-4062-A724-546937931ED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BBD-F0FB-4A84-8F1D-95982A8185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97" y="43283"/>
            <a:ext cx="470587" cy="116420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 userDrawn="1"/>
        </p:nvCxnSpPr>
        <p:spPr>
          <a:xfrm>
            <a:off x="230391" y="434979"/>
            <a:ext cx="4939903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7875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484" y="897621"/>
            <a:ext cx="4658082" cy="1497687"/>
          </a:xfrm>
        </p:spPr>
        <p:txBody>
          <a:bodyPr anchor="b"/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484" y="2409469"/>
            <a:ext cx="4658082" cy="787598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25587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511748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76761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349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7937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3524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79111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4699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0695-DE80-47BF-A3BF-64EC908DF2D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BBD-F0FB-4A84-8F1D-95982A8185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908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296" y="958454"/>
            <a:ext cx="2295287" cy="22844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34093" y="958454"/>
            <a:ext cx="2295287" cy="22844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E4B9D-EC6D-4F06-8149-3A6F2E00AE9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BBD-F0FB-4A84-8F1D-95982A8185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70249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00" y="191714"/>
            <a:ext cx="4658082" cy="6959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01" y="882611"/>
            <a:ext cx="2284738" cy="432554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55873" indent="0">
              <a:buNone/>
              <a:defRPr sz="1100" b="1"/>
            </a:lvl2pPr>
            <a:lvl3pPr marL="511748" indent="0">
              <a:buNone/>
              <a:defRPr sz="1000" b="1"/>
            </a:lvl3pPr>
            <a:lvl4pPr marL="767619" indent="0">
              <a:buNone/>
              <a:defRPr sz="900" b="1"/>
            </a:lvl4pPr>
            <a:lvl5pPr marL="1023496" indent="0">
              <a:buNone/>
              <a:defRPr sz="900" b="1"/>
            </a:lvl5pPr>
            <a:lvl6pPr marL="1279373" indent="0">
              <a:buNone/>
              <a:defRPr sz="900" b="1"/>
            </a:lvl6pPr>
            <a:lvl7pPr marL="1535246" indent="0">
              <a:buNone/>
              <a:defRPr sz="900" b="1"/>
            </a:lvl7pPr>
            <a:lvl8pPr marL="1791119" indent="0">
              <a:buNone/>
              <a:defRPr sz="900" b="1"/>
            </a:lvl8pPr>
            <a:lvl9pPr marL="2046993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2001" y="1315170"/>
            <a:ext cx="2284738" cy="193440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734093" y="882611"/>
            <a:ext cx="2295990" cy="432554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55873" indent="0">
              <a:buNone/>
              <a:defRPr sz="1100" b="1"/>
            </a:lvl2pPr>
            <a:lvl3pPr marL="511748" indent="0">
              <a:buNone/>
              <a:defRPr sz="1000" b="1"/>
            </a:lvl3pPr>
            <a:lvl4pPr marL="767619" indent="0">
              <a:buNone/>
              <a:defRPr sz="900" b="1"/>
            </a:lvl4pPr>
            <a:lvl5pPr marL="1023496" indent="0">
              <a:buNone/>
              <a:defRPr sz="900" b="1"/>
            </a:lvl5pPr>
            <a:lvl6pPr marL="1279373" indent="0">
              <a:buNone/>
              <a:defRPr sz="900" b="1"/>
            </a:lvl6pPr>
            <a:lvl7pPr marL="1535246" indent="0">
              <a:buNone/>
              <a:defRPr sz="900" b="1"/>
            </a:lvl7pPr>
            <a:lvl8pPr marL="1791119" indent="0">
              <a:buNone/>
              <a:defRPr sz="900" b="1"/>
            </a:lvl8pPr>
            <a:lvl9pPr marL="2046993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734093" y="1315170"/>
            <a:ext cx="2295990" cy="193440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E079B-9BD3-4EC6-BF3D-EFD143477B6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BBD-F0FB-4A84-8F1D-95982A8185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4879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D4B6A-4FA9-4A16-A298-FF372A15D01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BBD-F0FB-4A84-8F1D-95982A8185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12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+2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93762" cy="83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51" name="think-cell Slide" r:id="rId14" imgW="360" imgH="360" progId="TCLayout.ActiveDocument.1">
                  <p:embed/>
                </p:oleObj>
              </mc:Choice>
              <mc:Fallback>
                <p:oleObj name="think-cell Slide" r:id="rId1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3762" cy="833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Вывод слайда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  <p:custDataLst>
              <p:tags r:id="rId4"/>
            </p:custDataLst>
          </p:nvPr>
        </p:nvSpPr>
        <p:spPr>
          <a:xfrm>
            <a:off x="148144" y="113347"/>
            <a:ext cx="5104388" cy="113348"/>
          </a:xfrm>
          <a:prstGeom prst="rect">
            <a:avLst/>
          </a:prstGeom>
        </p:spPr>
        <p:txBody>
          <a:bodyPr lIns="0" tIns="0" rIns="0" bIns="10045" anchor="b" anchorCtr="0"/>
          <a:lstStyle>
            <a:lvl1pPr>
              <a:spcBef>
                <a:spcPts val="0"/>
              </a:spcBef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ru-RU" dirty="0"/>
          </a:p>
        </p:txBody>
      </p:sp>
      <p:sp>
        <p:nvSpPr>
          <p:cNvPr id="28" name="Текст 12"/>
          <p:cNvSpPr>
            <a:spLocks noGrp="1"/>
          </p:cNvSpPr>
          <p:nvPr>
            <p:ph type="body" sz="quarter" idx="15"/>
            <p:custDataLst>
              <p:tags r:id="rId5"/>
            </p:custDataLst>
          </p:nvPr>
        </p:nvSpPr>
        <p:spPr>
          <a:xfrm>
            <a:off x="148146" y="888340"/>
            <a:ext cx="2466871" cy="2419469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lIns="50926" tIns="25479" rIns="50926" bIns="25479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9" name="Текст 12"/>
          <p:cNvSpPr>
            <a:spLocks noGrp="1"/>
          </p:cNvSpPr>
          <p:nvPr>
            <p:ph type="body" sz="quarter" idx="16"/>
            <p:custDataLst>
              <p:tags r:id="rId6"/>
            </p:custDataLst>
          </p:nvPr>
        </p:nvSpPr>
        <p:spPr>
          <a:xfrm>
            <a:off x="2785663" y="888300"/>
            <a:ext cx="2466871" cy="1020600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lIns="50926" tIns="25479" rIns="50926" bIns="25479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0" name="Текст 12"/>
          <p:cNvSpPr>
            <a:spLocks noGrp="1"/>
          </p:cNvSpPr>
          <p:nvPr>
            <p:ph type="body" sz="quarter" idx="17"/>
            <p:custDataLst>
              <p:tags r:id="rId7"/>
            </p:custDataLst>
          </p:nvPr>
        </p:nvSpPr>
        <p:spPr>
          <a:xfrm>
            <a:off x="2785663" y="2287169"/>
            <a:ext cx="2466871" cy="1020600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lIns="50926" tIns="25479" rIns="50926" bIns="25479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1" name="Текст 12"/>
          <p:cNvSpPr>
            <a:spLocks noGrp="1"/>
          </p:cNvSpPr>
          <p:nvPr>
            <p:ph type="body" sz="quarter" idx="18" hasCustomPrompt="1"/>
            <p:custDataLst>
              <p:tags r:id="rId8"/>
            </p:custDataLst>
          </p:nvPr>
        </p:nvSpPr>
        <p:spPr>
          <a:xfrm>
            <a:off x="148144" y="3327083"/>
            <a:ext cx="5103000" cy="1512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spcBef>
                <a:spcPts val="169"/>
              </a:spcBef>
              <a:defRPr sz="500" baseline="0"/>
            </a:lvl1pPr>
          </a:lstStyle>
          <a:p>
            <a:pPr lvl="0"/>
            <a:r>
              <a:rPr lang="ru-RU" dirty="0" smtClean="0"/>
              <a:t>Примечания: 1 –</a:t>
            </a:r>
            <a:br>
              <a:rPr lang="ru-RU" dirty="0" smtClean="0"/>
            </a:br>
            <a:r>
              <a:rPr lang="ru-RU" dirty="0" smtClean="0"/>
              <a:t>Источники:</a:t>
            </a:r>
            <a:endParaRPr lang="ru-RU" dirty="0"/>
          </a:p>
        </p:txBody>
      </p:sp>
      <p:sp>
        <p:nvSpPr>
          <p:cNvPr id="25" name="Текст 7"/>
          <p:cNvSpPr>
            <a:spLocks noGrp="1"/>
          </p:cNvSpPr>
          <p:nvPr>
            <p:ph type="body" sz="quarter" idx="12" hasCustomPrompt="1"/>
            <p:custDataLst>
              <p:tags r:id="rId9"/>
            </p:custDataLst>
          </p:nvPr>
        </p:nvSpPr>
        <p:spPr>
          <a:xfrm>
            <a:off x="148144" y="661506"/>
            <a:ext cx="2466450" cy="22669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40108" tIns="40108" rIns="40108" bIns="40108" rtlCol="0" anchor="ctr" anchorCtr="0">
            <a:noAutofit/>
          </a:bodyPr>
          <a:lstStyle>
            <a:lvl1pPr algn="ctr">
              <a:defRPr lang="ru-RU" sz="7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509358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 smtClean="0"/>
              <a:t>Тезис блока</a:t>
            </a:r>
            <a:endParaRPr lang="ru-RU" dirty="0"/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13" hasCustomPrompt="1"/>
            <p:custDataLst>
              <p:tags r:id="rId10"/>
            </p:custDataLst>
          </p:nvPr>
        </p:nvSpPr>
        <p:spPr>
          <a:xfrm>
            <a:off x="2786081" y="661506"/>
            <a:ext cx="2466450" cy="22669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40108" tIns="40108" rIns="40108" bIns="40108" rtlCol="0" anchor="ctr" anchorCtr="0">
            <a:noAutofit/>
          </a:bodyPr>
          <a:lstStyle>
            <a:lvl1pPr algn="ctr">
              <a:defRPr lang="ru-RU" sz="7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509358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 smtClean="0"/>
              <a:t>Тезис блока</a:t>
            </a:r>
            <a:endParaRPr lang="ru-RU" dirty="0"/>
          </a:p>
        </p:txBody>
      </p:sp>
      <p:sp>
        <p:nvSpPr>
          <p:cNvPr id="27" name="Текст 7"/>
          <p:cNvSpPr>
            <a:spLocks noGrp="1"/>
          </p:cNvSpPr>
          <p:nvPr>
            <p:ph type="body" sz="quarter" idx="14" hasCustomPrompt="1"/>
            <p:custDataLst>
              <p:tags r:id="rId11"/>
            </p:custDataLst>
          </p:nvPr>
        </p:nvSpPr>
        <p:spPr>
          <a:xfrm>
            <a:off x="2786081" y="2060106"/>
            <a:ext cx="2466450" cy="22669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40108" tIns="40108" rIns="40108" bIns="40108" rtlCol="0" anchor="ctr" anchorCtr="0">
            <a:noAutofit/>
          </a:bodyPr>
          <a:lstStyle>
            <a:lvl1pPr algn="ctr">
              <a:defRPr lang="ru-RU" sz="7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509358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 smtClean="0"/>
              <a:t>Тезис блока</a:t>
            </a:r>
            <a:endParaRPr lang="ru-RU" dirty="0"/>
          </a:p>
        </p:txBody>
      </p:sp>
      <p:sp>
        <p:nvSpPr>
          <p:cNvPr id="13" name="Номер слайда 2"/>
          <p:cNvSpPr>
            <a:spLocks noGrp="1"/>
          </p:cNvSpPr>
          <p:nvPr>
            <p:ph type="sldNum" sz="quarter" idx="10"/>
            <p:custDataLst>
              <p:tags r:id="rId12"/>
            </p:custDataLst>
          </p:nvPr>
        </p:nvSpPr>
        <p:spPr>
          <a:xfrm>
            <a:off x="5166788" y="3511620"/>
            <a:ext cx="170100" cy="64260"/>
          </a:xfrm>
          <a:prstGeom prst="rect">
            <a:avLst/>
          </a:prstGeom>
        </p:spPr>
        <p:txBody>
          <a:bodyPr lIns="90552" tIns="45286" rIns="90552" bIns="45286"/>
          <a:lstStyle>
            <a:lvl1pPr>
              <a:defRPr sz="600"/>
            </a:lvl1pPr>
          </a:lstStyle>
          <a:p>
            <a:fld id="{1B7F3F9D-235A-40C4-B761-E46D92AE2492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23230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A1CBF-B5CC-46B3-A0DC-F6F5A5525BE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BBD-F0FB-4A84-8F1D-95982A8185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04638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01" y="240036"/>
            <a:ext cx="1741858" cy="840105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5990" y="518424"/>
            <a:ext cx="2734092" cy="255865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2001" y="1080135"/>
            <a:ext cx="1741858" cy="2001084"/>
          </a:xfrm>
        </p:spPr>
        <p:txBody>
          <a:bodyPr/>
          <a:lstStyle>
            <a:lvl1pPr marL="0" indent="0">
              <a:buNone/>
              <a:defRPr sz="900"/>
            </a:lvl1pPr>
            <a:lvl2pPr marL="255873" indent="0">
              <a:buNone/>
              <a:defRPr sz="800"/>
            </a:lvl2pPr>
            <a:lvl3pPr marL="511748" indent="0">
              <a:buNone/>
              <a:defRPr sz="700"/>
            </a:lvl3pPr>
            <a:lvl4pPr marL="767619" indent="0">
              <a:buNone/>
              <a:defRPr sz="600"/>
            </a:lvl4pPr>
            <a:lvl5pPr marL="1023496" indent="0">
              <a:buNone/>
              <a:defRPr sz="600"/>
            </a:lvl5pPr>
            <a:lvl6pPr marL="1279373" indent="0">
              <a:buNone/>
              <a:defRPr sz="600"/>
            </a:lvl6pPr>
            <a:lvl7pPr marL="1535246" indent="0">
              <a:buNone/>
              <a:defRPr sz="600"/>
            </a:lvl7pPr>
            <a:lvl8pPr marL="1791119" indent="0">
              <a:buNone/>
              <a:defRPr sz="600"/>
            </a:lvl8pPr>
            <a:lvl9pPr marL="2046993" indent="0">
              <a:buNone/>
              <a:defRPr sz="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FFC41-1022-48AF-8D42-150DF17A28C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BBD-F0FB-4A84-8F1D-95982A8185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42358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01" y="240036"/>
            <a:ext cx="1741858" cy="840105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95990" y="518424"/>
            <a:ext cx="2734092" cy="2558653"/>
          </a:xfrm>
        </p:spPr>
        <p:txBody>
          <a:bodyPr anchor="t"/>
          <a:lstStyle>
            <a:lvl1pPr marL="0" indent="0">
              <a:buNone/>
              <a:defRPr sz="1800"/>
            </a:lvl1pPr>
            <a:lvl2pPr marL="255873" indent="0">
              <a:buNone/>
              <a:defRPr sz="1600"/>
            </a:lvl2pPr>
            <a:lvl3pPr marL="511748" indent="0">
              <a:buNone/>
              <a:defRPr sz="1400"/>
            </a:lvl3pPr>
            <a:lvl4pPr marL="767619" indent="0">
              <a:buNone/>
              <a:defRPr sz="1100"/>
            </a:lvl4pPr>
            <a:lvl5pPr marL="1023496" indent="0">
              <a:buNone/>
              <a:defRPr sz="1100"/>
            </a:lvl5pPr>
            <a:lvl6pPr marL="1279373" indent="0">
              <a:buNone/>
              <a:defRPr sz="1100"/>
            </a:lvl6pPr>
            <a:lvl7pPr marL="1535246" indent="0">
              <a:buNone/>
              <a:defRPr sz="1100"/>
            </a:lvl7pPr>
            <a:lvl8pPr marL="1791119" indent="0">
              <a:buNone/>
              <a:defRPr sz="1100"/>
            </a:lvl8pPr>
            <a:lvl9pPr marL="2046993" indent="0">
              <a:buNone/>
              <a:defRPr sz="11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2001" y="1080135"/>
            <a:ext cx="1741858" cy="2001084"/>
          </a:xfrm>
        </p:spPr>
        <p:txBody>
          <a:bodyPr/>
          <a:lstStyle>
            <a:lvl1pPr marL="0" indent="0">
              <a:buNone/>
              <a:defRPr sz="900"/>
            </a:lvl1pPr>
            <a:lvl2pPr marL="255873" indent="0">
              <a:buNone/>
              <a:defRPr sz="800"/>
            </a:lvl2pPr>
            <a:lvl3pPr marL="511748" indent="0">
              <a:buNone/>
              <a:defRPr sz="700"/>
            </a:lvl3pPr>
            <a:lvl4pPr marL="767619" indent="0">
              <a:buNone/>
              <a:defRPr sz="600"/>
            </a:lvl4pPr>
            <a:lvl5pPr marL="1023496" indent="0">
              <a:buNone/>
              <a:defRPr sz="600"/>
            </a:lvl5pPr>
            <a:lvl6pPr marL="1279373" indent="0">
              <a:buNone/>
              <a:defRPr sz="600"/>
            </a:lvl6pPr>
            <a:lvl7pPr marL="1535246" indent="0">
              <a:buNone/>
              <a:defRPr sz="600"/>
            </a:lvl7pPr>
            <a:lvl8pPr marL="1791119" indent="0">
              <a:buNone/>
              <a:defRPr sz="600"/>
            </a:lvl8pPr>
            <a:lvl9pPr marL="2046993" indent="0">
              <a:buNone/>
              <a:defRPr sz="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60653-B690-44A3-8A4E-C3215C1FE02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BBD-F0FB-4A84-8F1D-95982A8185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8899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BE247-5012-4B2F-BCE2-F809A07FB65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BBD-F0FB-4A84-8F1D-95982A8185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96433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64864" y="191715"/>
            <a:ext cx="1164521" cy="305121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1319" y="191715"/>
            <a:ext cx="3426053" cy="305121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38A43-56D6-49BF-9590-D04E8CD1127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BBD-F0FB-4A84-8F1D-95982A8185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91200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5051" y="589241"/>
            <a:ext cx="4590574" cy="1253490"/>
          </a:xfrm>
        </p:spPr>
        <p:txBody>
          <a:bodyPr anchor="b">
            <a:normAutofit/>
          </a:bodyPr>
          <a:lstStyle>
            <a:lvl1pPr algn="ctr">
              <a:defRPr sz="17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5085" y="1891107"/>
            <a:ext cx="4050506" cy="869275"/>
          </a:xfrm>
        </p:spPr>
        <p:txBody>
          <a:bodyPr>
            <a:normAutofit/>
          </a:bodyPr>
          <a:lstStyle>
            <a:lvl1pPr marL="0" indent="0" algn="ctr">
              <a:buNone/>
              <a:defRPr sz="1100"/>
            </a:lvl1pPr>
            <a:lvl2pPr marL="255014" indent="0" algn="ctr">
              <a:buNone/>
              <a:defRPr sz="1100"/>
            </a:lvl2pPr>
            <a:lvl3pPr marL="510037" indent="0" algn="ctr">
              <a:buNone/>
              <a:defRPr sz="1000"/>
            </a:lvl3pPr>
            <a:lvl4pPr marL="765045" indent="0" algn="ctr">
              <a:buNone/>
              <a:defRPr sz="900"/>
            </a:lvl4pPr>
            <a:lvl5pPr marL="1020065" indent="0" algn="ctr">
              <a:buNone/>
              <a:defRPr sz="900"/>
            </a:lvl5pPr>
            <a:lvl6pPr marL="1275083" indent="0" algn="ctr">
              <a:buNone/>
              <a:defRPr sz="900"/>
            </a:lvl6pPr>
            <a:lvl7pPr marL="1530100" indent="0" algn="ctr">
              <a:buNone/>
              <a:defRPr sz="900"/>
            </a:lvl7pPr>
            <a:lvl8pPr marL="1785114" indent="0" algn="ctr">
              <a:buNone/>
              <a:defRPr sz="900"/>
            </a:lvl8pPr>
            <a:lvl9pPr marL="2040133" indent="0" algn="ctr">
              <a:buNone/>
              <a:defRPr sz="9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1D03D-A750-4BC4-BBA9-E7D5927DEC7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BBD-F0FB-4A84-8F1D-95982A8185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231459" y="332569"/>
            <a:ext cx="4937760" cy="155027"/>
          </a:xfrm>
          <a:prstGeom prst="rect">
            <a:avLst/>
          </a:prstGeom>
        </p:spPr>
        <p:txBody>
          <a:bodyPr vert="horz" lIns="36434" tIns="18224" rIns="36434" bIns="18224" rtlCol="0" anchor="ctr"/>
          <a:lstStyle>
            <a:defPPr>
              <a:defRPr lang="ru-RU"/>
            </a:defPPr>
            <a:lvl1pPr marL="0" algn="ctr" defTabSz="1221913" rtl="0" eaLnBrk="1" latinLnBrk="0" hangingPunct="1">
              <a:defRPr sz="9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610956" algn="l" defTabSz="1221913" rtl="0" eaLnBrk="1" latinLnBrk="0" hangingPunct="1">
              <a:defRPr sz="2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21913" algn="l" defTabSz="1221913" rtl="0" eaLnBrk="1" latinLnBrk="0" hangingPunct="1">
              <a:defRPr sz="2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32869" algn="l" defTabSz="1221913" rtl="0" eaLnBrk="1" latinLnBrk="0" hangingPunct="1">
              <a:defRPr sz="2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43825" algn="l" defTabSz="1221913" rtl="0" eaLnBrk="1" latinLnBrk="0" hangingPunct="1">
              <a:defRPr sz="2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54782" algn="l" defTabSz="1221913" rtl="0" eaLnBrk="1" latinLnBrk="0" hangingPunct="1">
              <a:defRPr sz="2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65738" algn="l" defTabSz="1221913" rtl="0" eaLnBrk="1" latinLnBrk="0" hangingPunct="1">
              <a:defRPr sz="2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76695" algn="l" defTabSz="1221913" rtl="0" eaLnBrk="1" latinLnBrk="0" hangingPunct="1">
              <a:defRPr sz="2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87651" algn="l" defTabSz="1221913" rtl="0" eaLnBrk="1" latinLnBrk="0" hangingPunct="1">
              <a:defRPr sz="2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" spc="121" dirty="0" smtClean="0">
                <a:solidFill>
                  <a:srgbClr val="4472C4">
                    <a:lumMod val="75000"/>
                  </a:srgbClr>
                </a:solidFill>
              </a:rPr>
              <a:t>МИНИСТЕРСТВО РОССИЙСКОЙ ФЕДЕРАЦИИ ПО РАЗВИТИЮ ДАЛЬНЕГО ВОСТОКА</a:t>
            </a:r>
            <a:endParaRPr lang="ru-RU" sz="400" spc="121" dirty="0">
              <a:solidFill>
                <a:srgbClr val="4472C4">
                  <a:lumMod val="75000"/>
                </a:srgb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692" y="3377936"/>
            <a:ext cx="444586" cy="10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956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053783" y="8381"/>
            <a:ext cx="1215152" cy="67376"/>
          </a:xfrm>
        </p:spPr>
        <p:txBody>
          <a:bodyPr/>
          <a:lstStyle>
            <a:lvl1pPr algn="r">
              <a:defRPr/>
            </a:lvl1pPr>
          </a:lstStyle>
          <a:p>
            <a:fld id="{E3A2D966-6EB1-4062-A724-546937931ED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BBD-F0FB-4A84-8F1D-95982A8185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09" y="43283"/>
            <a:ext cx="470587" cy="116420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 userDrawn="1"/>
        </p:nvCxnSpPr>
        <p:spPr>
          <a:xfrm>
            <a:off x="230391" y="434979"/>
            <a:ext cx="4939903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5870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484" y="897621"/>
            <a:ext cx="4658082" cy="1497687"/>
          </a:xfrm>
        </p:spPr>
        <p:txBody>
          <a:bodyPr anchor="b"/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484" y="2409469"/>
            <a:ext cx="4658082" cy="787598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25501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510037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76504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006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7508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301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78511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4013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0695-DE80-47BF-A3BF-64EC908DF2D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BBD-F0FB-4A84-8F1D-95982A8185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28109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296" y="958454"/>
            <a:ext cx="2295287" cy="22844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34093" y="958454"/>
            <a:ext cx="2295287" cy="22844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E4B9D-EC6D-4F06-8149-3A6F2E00AE9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BBD-F0FB-4A84-8F1D-95982A8185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32188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00" y="191724"/>
            <a:ext cx="4658082" cy="6959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01" y="882611"/>
            <a:ext cx="2284738" cy="432554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55014" indent="0">
              <a:buNone/>
              <a:defRPr sz="1100" b="1"/>
            </a:lvl2pPr>
            <a:lvl3pPr marL="510037" indent="0">
              <a:buNone/>
              <a:defRPr sz="1000" b="1"/>
            </a:lvl3pPr>
            <a:lvl4pPr marL="765045" indent="0">
              <a:buNone/>
              <a:defRPr sz="900" b="1"/>
            </a:lvl4pPr>
            <a:lvl5pPr marL="1020065" indent="0">
              <a:buNone/>
              <a:defRPr sz="900" b="1"/>
            </a:lvl5pPr>
            <a:lvl6pPr marL="1275083" indent="0">
              <a:buNone/>
              <a:defRPr sz="900" b="1"/>
            </a:lvl6pPr>
            <a:lvl7pPr marL="1530100" indent="0">
              <a:buNone/>
              <a:defRPr sz="900" b="1"/>
            </a:lvl7pPr>
            <a:lvl8pPr marL="1785114" indent="0">
              <a:buNone/>
              <a:defRPr sz="900" b="1"/>
            </a:lvl8pPr>
            <a:lvl9pPr marL="2040133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2001" y="1315170"/>
            <a:ext cx="2284738" cy="193440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734094" y="882611"/>
            <a:ext cx="2295990" cy="432554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55014" indent="0">
              <a:buNone/>
              <a:defRPr sz="1100" b="1"/>
            </a:lvl2pPr>
            <a:lvl3pPr marL="510037" indent="0">
              <a:buNone/>
              <a:defRPr sz="1000" b="1"/>
            </a:lvl3pPr>
            <a:lvl4pPr marL="765045" indent="0">
              <a:buNone/>
              <a:defRPr sz="900" b="1"/>
            </a:lvl4pPr>
            <a:lvl5pPr marL="1020065" indent="0">
              <a:buNone/>
              <a:defRPr sz="900" b="1"/>
            </a:lvl5pPr>
            <a:lvl6pPr marL="1275083" indent="0">
              <a:buNone/>
              <a:defRPr sz="900" b="1"/>
            </a:lvl6pPr>
            <a:lvl7pPr marL="1530100" indent="0">
              <a:buNone/>
              <a:defRPr sz="900" b="1"/>
            </a:lvl7pPr>
            <a:lvl8pPr marL="1785114" indent="0">
              <a:buNone/>
              <a:defRPr sz="900" b="1"/>
            </a:lvl8pPr>
            <a:lvl9pPr marL="2040133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734094" y="1315170"/>
            <a:ext cx="2295990" cy="193440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E079B-9BD3-4EC6-BF3D-EFD143477B6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BBD-F0FB-4A84-8F1D-95982A8185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744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+1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77448802"/>
              </p:ext>
            </p:extLst>
          </p:nvPr>
        </p:nvGraphicFramePr>
        <p:xfrm>
          <a:off x="0" y="0"/>
          <a:ext cx="93762" cy="83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75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3762" cy="833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Вывод слайда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148144" y="113347"/>
            <a:ext cx="5104388" cy="113348"/>
          </a:xfrm>
          <a:prstGeom prst="rect">
            <a:avLst/>
          </a:prstGeom>
        </p:spPr>
        <p:txBody>
          <a:bodyPr lIns="0" tIns="0" rIns="0" bIns="10045" anchor="b" anchorCtr="0"/>
          <a:lstStyle>
            <a:lvl1pPr>
              <a:spcBef>
                <a:spcPts val="0"/>
              </a:spcBef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ru-RU" dirty="0"/>
          </a:p>
        </p:txBody>
      </p:sp>
      <p:sp>
        <p:nvSpPr>
          <p:cNvPr id="30" name="Текст 12"/>
          <p:cNvSpPr>
            <a:spLocks noGrp="1"/>
          </p:cNvSpPr>
          <p:nvPr>
            <p:ph type="body" sz="quarter" idx="15"/>
          </p:nvPr>
        </p:nvSpPr>
        <p:spPr>
          <a:xfrm>
            <a:off x="148146" y="888300"/>
            <a:ext cx="2466871" cy="1020600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lIns="50926" tIns="25479" rIns="50926" bIns="25479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1" name="Текст 12"/>
          <p:cNvSpPr>
            <a:spLocks noGrp="1"/>
          </p:cNvSpPr>
          <p:nvPr>
            <p:ph type="body" sz="quarter" idx="16"/>
          </p:nvPr>
        </p:nvSpPr>
        <p:spPr>
          <a:xfrm>
            <a:off x="148146" y="2286900"/>
            <a:ext cx="2466871" cy="1020600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lIns="50926" tIns="25479" rIns="50926" bIns="25479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2" name="Текст 12"/>
          <p:cNvSpPr>
            <a:spLocks noGrp="1"/>
          </p:cNvSpPr>
          <p:nvPr>
            <p:ph type="body" sz="quarter" idx="17"/>
          </p:nvPr>
        </p:nvSpPr>
        <p:spPr>
          <a:xfrm>
            <a:off x="2785663" y="888300"/>
            <a:ext cx="2466871" cy="2419200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lIns="50926" tIns="25479" rIns="50926" bIns="25479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5166788" y="3511620"/>
            <a:ext cx="170100" cy="64260"/>
          </a:xfrm>
          <a:prstGeom prst="rect">
            <a:avLst/>
          </a:prstGeom>
        </p:spPr>
        <p:txBody>
          <a:bodyPr lIns="90552" tIns="45286" rIns="90552" bIns="45286"/>
          <a:lstStyle>
            <a:lvl1pPr>
              <a:defRPr sz="600"/>
            </a:lvl1pPr>
          </a:lstStyle>
          <a:p>
            <a:fld id="{1B7F3F9D-235A-40C4-B761-E46D92AE2492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4" name="Текст 12"/>
          <p:cNvSpPr>
            <a:spLocks noGrp="1"/>
          </p:cNvSpPr>
          <p:nvPr>
            <p:ph type="body" sz="quarter" idx="18" hasCustomPrompt="1"/>
          </p:nvPr>
        </p:nvSpPr>
        <p:spPr>
          <a:xfrm>
            <a:off x="148144" y="3327083"/>
            <a:ext cx="5103000" cy="1512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spcBef>
                <a:spcPts val="169"/>
              </a:spcBef>
              <a:defRPr sz="500" baseline="0"/>
            </a:lvl1pPr>
          </a:lstStyle>
          <a:p>
            <a:pPr lvl="0"/>
            <a:r>
              <a:rPr lang="ru-RU" dirty="0" smtClean="0"/>
              <a:t>Примечания: 1 –</a:t>
            </a:r>
            <a:br>
              <a:rPr lang="ru-RU" dirty="0" smtClean="0"/>
            </a:br>
            <a:r>
              <a:rPr lang="ru-RU" dirty="0" smtClean="0"/>
              <a:t>Источники: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2" hasCustomPrompt="1"/>
          </p:nvPr>
        </p:nvSpPr>
        <p:spPr>
          <a:xfrm>
            <a:off x="148144" y="661506"/>
            <a:ext cx="2466450" cy="22669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40108" tIns="40108" rIns="40108" bIns="40108" rtlCol="0" anchor="ctr" anchorCtr="0">
            <a:noAutofit/>
          </a:bodyPr>
          <a:lstStyle>
            <a:lvl1pPr algn="ctr">
              <a:defRPr lang="ru-RU" sz="7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509358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 smtClean="0"/>
              <a:t>Тезис блока</a:t>
            </a:r>
            <a:endParaRPr lang="ru-RU" dirty="0"/>
          </a:p>
        </p:txBody>
      </p:sp>
      <p:sp>
        <p:nvSpPr>
          <p:cNvPr id="29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2786081" y="661506"/>
            <a:ext cx="2466450" cy="22669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40108" tIns="40108" rIns="40108" bIns="40108" rtlCol="0" anchor="ctr" anchorCtr="0">
            <a:noAutofit/>
          </a:bodyPr>
          <a:lstStyle>
            <a:lvl1pPr algn="ctr">
              <a:defRPr lang="ru-RU" sz="7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509358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 smtClean="0"/>
              <a:t>Тезис блока</a:t>
            </a:r>
            <a:endParaRPr lang="ru-RU" dirty="0"/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148144" y="2060106"/>
            <a:ext cx="2466450" cy="22669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40108" tIns="40108" rIns="40108" bIns="40108" rtlCol="0" anchor="ctr" anchorCtr="0">
            <a:noAutofit/>
          </a:bodyPr>
          <a:lstStyle>
            <a:lvl1pPr algn="ctr">
              <a:defRPr lang="ru-RU" sz="7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509358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 smtClean="0"/>
              <a:t>Тезис блока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5109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D4B6A-4FA9-4A16-A298-FF372A15D01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BBD-F0FB-4A84-8F1D-95982A8185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45720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A1CBF-B5CC-46B3-A0DC-F6F5A5525BE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BBD-F0FB-4A84-8F1D-95982A8185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65262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01" y="240036"/>
            <a:ext cx="1741858" cy="840105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5990" y="518437"/>
            <a:ext cx="2734092" cy="255865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2001" y="1080135"/>
            <a:ext cx="1741858" cy="2001084"/>
          </a:xfrm>
        </p:spPr>
        <p:txBody>
          <a:bodyPr/>
          <a:lstStyle>
            <a:lvl1pPr marL="0" indent="0">
              <a:buNone/>
              <a:defRPr sz="900"/>
            </a:lvl1pPr>
            <a:lvl2pPr marL="255014" indent="0">
              <a:buNone/>
              <a:defRPr sz="800"/>
            </a:lvl2pPr>
            <a:lvl3pPr marL="510037" indent="0">
              <a:buNone/>
              <a:defRPr sz="700"/>
            </a:lvl3pPr>
            <a:lvl4pPr marL="765045" indent="0">
              <a:buNone/>
              <a:defRPr sz="600"/>
            </a:lvl4pPr>
            <a:lvl5pPr marL="1020065" indent="0">
              <a:buNone/>
              <a:defRPr sz="600"/>
            </a:lvl5pPr>
            <a:lvl6pPr marL="1275083" indent="0">
              <a:buNone/>
              <a:defRPr sz="600"/>
            </a:lvl6pPr>
            <a:lvl7pPr marL="1530100" indent="0">
              <a:buNone/>
              <a:defRPr sz="600"/>
            </a:lvl7pPr>
            <a:lvl8pPr marL="1785114" indent="0">
              <a:buNone/>
              <a:defRPr sz="600"/>
            </a:lvl8pPr>
            <a:lvl9pPr marL="2040133" indent="0">
              <a:buNone/>
              <a:defRPr sz="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FFC41-1022-48AF-8D42-150DF17A28C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BBD-F0FB-4A84-8F1D-95982A8185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86287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01" y="240036"/>
            <a:ext cx="1741858" cy="840105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95990" y="518437"/>
            <a:ext cx="2734092" cy="2558653"/>
          </a:xfrm>
        </p:spPr>
        <p:txBody>
          <a:bodyPr anchor="t"/>
          <a:lstStyle>
            <a:lvl1pPr marL="0" indent="0">
              <a:buNone/>
              <a:defRPr sz="1800"/>
            </a:lvl1pPr>
            <a:lvl2pPr marL="255014" indent="0">
              <a:buNone/>
              <a:defRPr sz="1600"/>
            </a:lvl2pPr>
            <a:lvl3pPr marL="510037" indent="0">
              <a:buNone/>
              <a:defRPr sz="1400"/>
            </a:lvl3pPr>
            <a:lvl4pPr marL="765045" indent="0">
              <a:buNone/>
              <a:defRPr sz="1100"/>
            </a:lvl4pPr>
            <a:lvl5pPr marL="1020065" indent="0">
              <a:buNone/>
              <a:defRPr sz="1100"/>
            </a:lvl5pPr>
            <a:lvl6pPr marL="1275083" indent="0">
              <a:buNone/>
              <a:defRPr sz="1100"/>
            </a:lvl6pPr>
            <a:lvl7pPr marL="1530100" indent="0">
              <a:buNone/>
              <a:defRPr sz="1100"/>
            </a:lvl7pPr>
            <a:lvl8pPr marL="1785114" indent="0">
              <a:buNone/>
              <a:defRPr sz="1100"/>
            </a:lvl8pPr>
            <a:lvl9pPr marL="2040133" indent="0">
              <a:buNone/>
              <a:defRPr sz="11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2001" y="1080135"/>
            <a:ext cx="1741858" cy="2001084"/>
          </a:xfrm>
        </p:spPr>
        <p:txBody>
          <a:bodyPr/>
          <a:lstStyle>
            <a:lvl1pPr marL="0" indent="0">
              <a:buNone/>
              <a:defRPr sz="900"/>
            </a:lvl1pPr>
            <a:lvl2pPr marL="255014" indent="0">
              <a:buNone/>
              <a:defRPr sz="800"/>
            </a:lvl2pPr>
            <a:lvl3pPr marL="510037" indent="0">
              <a:buNone/>
              <a:defRPr sz="700"/>
            </a:lvl3pPr>
            <a:lvl4pPr marL="765045" indent="0">
              <a:buNone/>
              <a:defRPr sz="600"/>
            </a:lvl4pPr>
            <a:lvl5pPr marL="1020065" indent="0">
              <a:buNone/>
              <a:defRPr sz="600"/>
            </a:lvl5pPr>
            <a:lvl6pPr marL="1275083" indent="0">
              <a:buNone/>
              <a:defRPr sz="600"/>
            </a:lvl6pPr>
            <a:lvl7pPr marL="1530100" indent="0">
              <a:buNone/>
              <a:defRPr sz="600"/>
            </a:lvl7pPr>
            <a:lvl8pPr marL="1785114" indent="0">
              <a:buNone/>
              <a:defRPr sz="600"/>
            </a:lvl8pPr>
            <a:lvl9pPr marL="2040133" indent="0">
              <a:buNone/>
              <a:defRPr sz="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60653-B690-44A3-8A4E-C3215C1FE02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BBD-F0FB-4A84-8F1D-95982A8185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02352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BE247-5012-4B2F-BCE2-F809A07FB65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BBD-F0FB-4A84-8F1D-95982A8185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73200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64866" y="191726"/>
            <a:ext cx="1164521" cy="305121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1331" y="191726"/>
            <a:ext cx="3426053" cy="305121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38A43-56D6-49BF-9590-D04E8CD1127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BBD-F0FB-4A84-8F1D-95982A8185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29856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5051" y="589241"/>
            <a:ext cx="4590574" cy="1253490"/>
          </a:xfrm>
        </p:spPr>
        <p:txBody>
          <a:bodyPr anchor="b">
            <a:normAutofit/>
          </a:bodyPr>
          <a:lstStyle>
            <a:lvl1pPr algn="ctr">
              <a:defRPr sz="17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5085" y="1891097"/>
            <a:ext cx="4050506" cy="869275"/>
          </a:xfrm>
        </p:spPr>
        <p:txBody>
          <a:bodyPr>
            <a:normAutofit/>
          </a:bodyPr>
          <a:lstStyle>
            <a:lvl1pPr marL="0" indent="0" algn="ctr">
              <a:buNone/>
              <a:defRPr sz="1100"/>
            </a:lvl1pPr>
            <a:lvl2pPr marL="255427" indent="0" algn="ctr">
              <a:buNone/>
              <a:defRPr sz="1100"/>
            </a:lvl2pPr>
            <a:lvl3pPr marL="510860" indent="0" algn="ctr">
              <a:buNone/>
              <a:defRPr sz="1000"/>
            </a:lvl3pPr>
            <a:lvl4pPr marL="766283" indent="0" algn="ctr">
              <a:buNone/>
              <a:defRPr sz="900"/>
            </a:lvl4pPr>
            <a:lvl5pPr marL="1021712" indent="0" algn="ctr">
              <a:buNone/>
              <a:defRPr sz="900"/>
            </a:lvl5pPr>
            <a:lvl6pPr marL="1277145" indent="0" algn="ctr">
              <a:buNone/>
              <a:defRPr sz="900"/>
            </a:lvl6pPr>
            <a:lvl7pPr marL="1532570" indent="0" algn="ctr">
              <a:buNone/>
              <a:defRPr sz="900"/>
            </a:lvl7pPr>
            <a:lvl8pPr marL="1787998" indent="0" algn="ctr">
              <a:buNone/>
              <a:defRPr sz="900"/>
            </a:lvl8pPr>
            <a:lvl9pPr marL="2043428" indent="0" algn="ctr">
              <a:buNone/>
              <a:defRPr sz="9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1D03D-A750-4BC4-BBA9-E7D5927DEC7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BBD-F0FB-4A84-8F1D-95982A8185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231458" y="332559"/>
            <a:ext cx="4937760" cy="155027"/>
          </a:xfrm>
          <a:prstGeom prst="rect">
            <a:avLst/>
          </a:prstGeom>
        </p:spPr>
        <p:txBody>
          <a:bodyPr vert="horz" lIns="36493" tIns="18250" rIns="36493" bIns="18250" rtlCol="0" anchor="ctr"/>
          <a:lstStyle>
            <a:defPPr>
              <a:defRPr lang="ru-RU"/>
            </a:defPPr>
            <a:lvl1pPr marL="0" algn="ctr" defTabSz="1221913" rtl="0" eaLnBrk="1" latinLnBrk="0" hangingPunct="1">
              <a:defRPr sz="9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610956" algn="l" defTabSz="1221913" rtl="0" eaLnBrk="1" latinLnBrk="0" hangingPunct="1">
              <a:defRPr sz="2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21913" algn="l" defTabSz="1221913" rtl="0" eaLnBrk="1" latinLnBrk="0" hangingPunct="1">
              <a:defRPr sz="2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32869" algn="l" defTabSz="1221913" rtl="0" eaLnBrk="1" latinLnBrk="0" hangingPunct="1">
              <a:defRPr sz="2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43825" algn="l" defTabSz="1221913" rtl="0" eaLnBrk="1" latinLnBrk="0" hangingPunct="1">
              <a:defRPr sz="2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54782" algn="l" defTabSz="1221913" rtl="0" eaLnBrk="1" latinLnBrk="0" hangingPunct="1">
              <a:defRPr sz="2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65738" algn="l" defTabSz="1221913" rtl="0" eaLnBrk="1" latinLnBrk="0" hangingPunct="1">
              <a:defRPr sz="2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76695" algn="l" defTabSz="1221913" rtl="0" eaLnBrk="1" latinLnBrk="0" hangingPunct="1">
              <a:defRPr sz="2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87651" algn="l" defTabSz="1221913" rtl="0" eaLnBrk="1" latinLnBrk="0" hangingPunct="1">
              <a:defRPr sz="2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" spc="121" dirty="0" smtClean="0">
                <a:solidFill>
                  <a:srgbClr val="4472C4">
                    <a:lumMod val="75000"/>
                  </a:srgbClr>
                </a:solidFill>
              </a:rPr>
              <a:t>МИНИСТЕРСТВО РОССИЙСКОЙ ФЕДЕРАЦИИ ПО РАЗВИТИЮ ДАЛЬНЕГО ВОСТОКА</a:t>
            </a:r>
            <a:endParaRPr lang="ru-RU" sz="400" spc="121" dirty="0">
              <a:solidFill>
                <a:srgbClr val="4472C4">
                  <a:lumMod val="75000"/>
                </a:srgb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691" y="3377936"/>
            <a:ext cx="444586" cy="10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888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053783" y="8381"/>
            <a:ext cx="1215152" cy="67376"/>
          </a:xfrm>
        </p:spPr>
        <p:txBody>
          <a:bodyPr/>
          <a:lstStyle>
            <a:lvl1pPr algn="r">
              <a:defRPr/>
            </a:lvl1pPr>
          </a:lstStyle>
          <a:p>
            <a:fld id="{E3A2D966-6EB1-4062-A724-546937931ED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BBD-F0FB-4A84-8F1D-95982A8185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02" y="43283"/>
            <a:ext cx="470587" cy="116420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 userDrawn="1"/>
        </p:nvCxnSpPr>
        <p:spPr>
          <a:xfrm>
            <a:off x="230391" y="434979"/>
            <a:ext cx="4939903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9111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484" y="897621"/>
            <a:ext cx="4658082" cy="1497687"/>
          </a:xfrm>
        </p:spPr>
        <p:txBody>
          <a:bodyPr anchor="b"/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484" y="2409469"/>
            <a:ext cx="4658082" cy="787598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25542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51086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76628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171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7714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3257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78799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4342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0695-DE80-47BF-A3BF-64EC908DF2D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BBD-F0FB-4A84-8F1D-95982A8185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78310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296" y="958454"/>
            <a:ext cx="2295287" cy="22844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34093" y="958454"/>
            <a:ext cx="2295287" cy="22844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E4B9D-EC6D-4F06-8149-3A6F2E00AE9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BBD-F0FB-4A84-8F1D-95982A8185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133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93762" cy="83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99" name="think-cell Slide" r:id="rId14" imgW="360" imgH="360" progId="TCLayout.ActiveDocument.1">
                  <p:embed/>
                </p:oleObj>
              </mc:Choice>
              <mc:Fallback>
                <p:oleObj name="think-cell Slide" r:id="rId1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3762" cy="833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Вывод слайда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>
          <a:xfrm>
            <a:off x="5166788" y="3511620"/>
            <a:ext cx="170100" cy="64260"/>
          </a:xfrm>
          <a:prstGeom prst="rect">
            <a:avLst/>
          </a:prstGeom>
        </p:spPr>
        <p:txBody>
          <a:bodyPr lIns="90552" tIns="45286" rIns="90552" bIns="45286"/>
          <a:lstStyle>
            <a:lvl1pPr>
              <a:defRPr sz="600"/>
            </a:lvl1pPr>
          </a:lstStyle>
          <a:p>
            <a:fld id="{1B7F3F9D-235A-40C4-B761-E46D92AE2492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  <p:custDataLst>
              <p:tags r:id="rId5"/>
            </p:custDataLst>
          </p:nvPr>
        </p:nvSpPr>
        <p:spPr>
          <a:xfrm>
            <a:off x="148144" y="113347"/>
            <a:ext cx="5104388" cy="113348"/>
          </a:xfrm>
          <a:prstGeom prst="rect">
            <a:avLst/>
          </a:prstGeom>
        </p:spPr>
        <p:txBody>
          <a:bodyPr lIns="0" tIns="0" rIns="0" bIns="10045" anchor="b" anchorCtr="0"/>
          <a:lstStyle>
            <a:lvl1pPr>
              <a:spcBef>
                <a:spcPts val="0"/>
              </a:spcBef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ru-RU" dirty="0"/>
          </a:p>
        </p:txBody>
      </p:sp>
      <p:sp>
        <p:nvSpPr>
          <p:cNvPr id="11" name="Текст 12"/>
          <p:cNvSpPr>
            <a:spLocks noGrp="1"/>
          </p:cNvSpPr>
          <p:nvPr>
            <p:ph type="body" sz="quarter" idx="15"/>
            <p:custDataLst>
              <p:tags r:id="rId6"/>
            </p:custDataLst>
          </p:nvPr>
        </p:nvSpPr>
        <p:spPr>
          <a:xfrm>
            <a:off x="148144" y="888340"/>
            <a:ext cx="1615950" cy="2419469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lIns="50926" tIns="25479" rIns="50926" bIns="25479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2" name="Текст 12"/>
          <p:cNvSpPr>
            <a:spLocks noGrp="1"/>
          </p:cNvSpPr>
          <p:nvPr>
            <p:ph type="body" sz="quarter" idx="16"/>
            <p:custDataLst>
              <p:tags r:id="rId7"/>
            </p:custDataLst>
          </p:nvPr>
        </p:nvSpPr>
        <p:spPr>
          <a:xfrm>
            <a:off x="1892363" y="888340"/>
            <a:ext cx="1615950" cy="2419469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lIns="50926" tIns="25479" rIns="50926" bIns="25479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7"/>
            <p:custDataLst>
              <p:tags r:id="rId8"/>
            </p:custDataLst>
          </p:nvPr>
        </p:nvSpPr>
        <p:spPr>
          <a:xfrm>
            <a:off x="3635888" y="888340"/>
            <a:ext cx="1615950" cy="2419469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lIns="50926" tIns="25479" rIns="50926" bIns="25479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4" name="Текст 12"/>
          <p:cNvSpPr>
            <a:spLocks noGrp="1"/>
          </p:cNvSpPr>
          <p:nvPr>
            <p:ph type="body" sz="quarter" idx="18" hasCustomPrompt="1"/>
            <p:custDataLst>
              <p:tags r:id="rId9"/>
            </p:custDataLst>
          </p:nvPr>
        </p:nvSpPr>
        <p:spPr>
          <a:xfrm>
            <a:off x="148144" y="3327083"/>
            <a:ext cx="5103000" cy="1512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spcBef>
                <a:spcPts val="169"/>
              </a:spcBef>
              <a:defRPr sz="500" baseline="0"/>
            </a:lvl1pPr>
          </a:lstStyle>
          <a:p>
            <a:pPr lvl="0"/>
            <a:r>
              <a:rPr lang="ru-RU" dirty="0" smtClean="0"/>
              <a:t>Примечания: 1 –</a:t>
            </a:r>
            <a:br>
              <a:rPr lang="ru-RU" dirty="0" smtClean="0"/>
            </a:br>
            <a:r>
              <a:rPr lang="ru-RU" dirty="0" smtClean="0"/>
              <a:t>Источники:</a:t>
            </a:r>
            <a:endParaRPr lang="ru-RU" dirty="0"/>
          </a:p>
        </p:txBody>
      </p:sp>
      <p:sp>
        <p:nvSpPr>
          <p:cNvPr id="6" name="Текст 7"/>
          <p:cNvSpPr>
            <a:spLocks noGrp="1"/>
          </p:cNvSpPr>
          <p:nvPr>
            <p:ph type="body" sz="quarter" idx="12" hasCustomPrompt="1"/>
            <p:custDataLst>
              <p:tags r:id="rId10"/>
            </p:custDataLst>
          </p:nvPr>
        </p:nvSpPr>
        <p:spPr>
          <a:xfrm>
            <a:off x="148144" y="661506"/>
            <a:ext cx="1615950" cy="22669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40108" tIns="40108" rIns="40108" bIns="40108" rtlCol="0" anchor="ctr" anchorCtr="0">
            <a:noAutofit/>
          </a:bodyPr>
          <a:lstStyle>
            <a:lvl1pPr algn="ctr">
              <a:defRPr lang="ru-RU" sz="7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509358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 smtClean="0"/>
              <a:t>Тезис блока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 hasCustomPrompt="1"/>
            <p:custDataLst>
              <p:tags r:id="rId11"/>
            </p:custDataLst>
          </p:nvPr>
        </p:nvSpPr>
        <p:spPr>
          <a:xfrm>
            <a:off x="1892363" y="661506"/>
            <a:ext cx="1615950" cy="22669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40108" tIns="40108" rIns="40108" bIns="40108" rtlCol="0" anchor="ctr" anchorCtr="0">
            <a:noAutofit/>
          </a:bodyPr>
          <a:lstStyle>
            <a:lvl1pPr algn="ctr">
              <a:defRPr lang="ru-RU" sz="7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509358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 smtClean="0"/>
              <a:t>Тезис блока</a:t>
            </a:r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 hasCustomPrompt="1"/>
            <p:custDataLst>
              <p:tags r:id="rId12"/>
            </p:custDataLst>
          </p:nvPr>
        </p:nvSpPr>
        <p:spPr>
          <a:xfrm>
            <a:off x="3635888" y="661506"/>
            <a:ext cx="1615950" cy="22669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40108" tIns="40108" rIns="40108" bIns="40108" rtlCol="0" anchor="ctr" anchorCtr="0">
            <a:noAutofit/>
          </a:bodyPr>
          <a:lstStyle>
            <a:lvl1pPr algn="ctr">
              <a:defRPr lang="ru-RU" sz="7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509358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 smtClean="0"/>
              <a:t>Тезис блока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707881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00" y="191717"/>
            <a:ext cx="4658082" cy="6959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01" y="882611"/>
            <a:ext cx="2284738" cy="432554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55427" indent="0">
              <a:buNone/>
              <a:defRPr sz="1100" b="1"/>
            </a:lvl2pPr>
            <a:lvl3pPr marL="510860" indent="0">
              <a:buNone/>
              <a:defRPr sz="1000" b="1"/>
            </a:lvl3pPr>
            <a:lvl4pPr marL="766283" indent="0">
              <a:buNone/>
              <a:defRPr sz="900" b="1"/>
            </a:lvl4pPr>
            <a:lvl5pPr marL="1021712" indent="0">
              <a:buNone/>
              <a:defRPr sz="900" b="1"/>
            </a:lvl5pPr>
            <a:lvl6pPr marL="1277145" indent="0">
              <a:buNone/>
              <a:defRPr sz="900" b="1"/>
            </a:lvl6pPr>
            <a:lvl7pPr marL="1532570" indent="0">
              <a:buNone/>
              <a:defRPr sz="900" b="1"/>
            </a:lvl7pPr>
            <a:lvl8pPr marL="1787998" indent="0">
              <a:buNone/>
              <a:defRPr sz="900" b="1"/>
            </a:lvl8pPr>
            <a:lvl9pPr marL="2043428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2001" y="1315170"/>
            <a:ext cx="2284738" cy="193440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734093" y="882611"/>
            <a:ext cx="2295990" cy="432554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55427" indent="0">
              <a:buNone/>
              <a:defRPr sz="1100" b="1"/>
            </a:lvl2pPr>
            <a:lvl3pPr marL="510860" indent="0">
              <a:buNone/>
              <a:defRPr sz="1000" b="1"/>
            </a:lvl3pPr>
            <a:lvl4pPr marL="766283" indent="0">
              <a:buNone/>
              <a:defRPr sz="900" b="1"/>
            </a:lvl4pPr>
            <a:lvl5pPr marL="1021712" indent="0">
              <a:buNone/>
              <a:defRPr sz="900" b="1"/>
            </a:lvl5pPr>
            <a:lvl6pPr marL="1277145" indent="0">
              <a:buNone/>
              <a:defRPr sz="900" b="1"/>
            </a:lvl6pPr>
            <a:lvl7pPr marL="1532570" indent="0">
              <a:buNone/>
              <a:defRPr sz="900" b="1"/>
            </a:lvl7pPr>
            <a:lvl8pPr marL="1787998" indent="0">
              <a:buNone/>
              <a:defRPr sz="900" b="1"/>
            </a:lvl8pPr>
            <a:lvl9pPr marL="2043428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734093" y="1315170"/>
            <a:ext cx="2295990" cy="193440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E079B-9BD3-4EC6-BF3D-EFD143477B6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BBD-F0FB-4A84-8F1D-95982A8185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67389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D4B6A-4FA9-4A16-A298-FF372A15D01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BBD-F0FB-4A84-8F1D-95982A8185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92515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A1CBF-B5CC-46B3-A0DC-F6F5A5525BE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BBD-F0FB-4A84-8F1D-95982A8185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97579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01" y="240036"/>
            <a:ext cx="1741858" cy="840105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5990" y="518431"/>
            <a:ext cx="2734092" cy="255865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2001" y="1080135"/>
            <a:ext cx="1741858" cy="2001084"/>
          </a:xfrm>
        </p:spPr>
        <p:txBody>
          <a:bodyPr/>
          <a:lstStyle>
            <a:lvl1pPr marL="0" indent="0">
              <a:buNone/>
              <a:defRPr sz="900"/>
            </a:lvl1pPr>
            <a:lvl2pPr marL="255427" indent="0">
              <a:buNone/>
              <a:defRPr sz="800"/>
            </a:lvl2pPr>
            <a:lvl3pPr marL="510860" indent="0">
              <a:buNone/>
              <a:defRPr sz="700"/>
            </a:lvl3pPr>
            <a:lvl4pPr marL="766283" indent="0">
              <a:buNone/>
              <a:defRPr sz="600"/>
            </a:lvl4pPr>
            <a:lvl5pPr marL="1021712" indent="0">
              <a:buNone/>
              <a:defRPr sz="600"/>
            </a:lvl5pPr>
            <a:lvl6pPr marL="1277145" indent="0">
              <a:buNone/>
              <a:defRPr sz="600"/>
            </a:lvl6pPr>
            <a:lvl7pPr marL="1532570" indent="0">
              <a:buNone/>
              <a:defRPr sz="600"/>
            </a:lvl7pPr>
            <a:lvl8pPr marL="1787998" indent="0">
              <a:buNone/>
              <a:defRPr sz="600"/>
            </a:lvl8pPr>
            <a:lvl9pPr marL="2043428" indent="0">
              <a:buNone/>
              <a:defRPr sz="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FFC41-1022-48AF-8D42-150DF17A28C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BBD-F0FB-4A84-8F1D-95982A8185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48477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01" y="240036"/>
            <a:ext cx="1741858" cy="840105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95990" y="518431"/>
            <a:ext cx="2734092" cy="2558653"/>
          </a:xfrm>
        </p:spPr>
        <p:txBody>
          <a:bodyPr anchor="t"/>
          <a:lstStyle>
            <a:lvl1pPr marL="0" indent="0">
              <a:buNone/>
              <a:defRPr sz="1800"/>
            </a:lvl1pPr>
            <a:lvl2pPr marL="255427" indent="0">
              <a:buNone/>
              <a:defRPr sz="1600"/>
            </a:lvl2pPr>
            <a:lvl3pPr marL="510860" indent="0">
              <a:buNone/>
              <a:defRPr sz="1400"/>
            </a:lvl3pPr>
            <a:lvl4pPr marL="766283" indent="0">
              <a:buNone/>
              <a:defRPr sz="1100"/>
            </a:lvl4pPr>
            <a:lvl5pPr marL="1021712" indent="0">
              <a:buNone/>
              <a:defRPr sz="1100"/>
            </a:lvl5pPr>
            <a:lvl6pPr marL="1277145" indent="0">
              <a:buNone/>
              <a:defRPr sz="1100"/>
            </a:lvl6pPr>
            <a:lvl7pPr marL="1532570" indent="0">
              <a:buNone/>
              <a:defRPr sz="1100"/>
            </a:lvl7pPr>
            <a:lvl8pPr marL="1787998" indent="0">
              <a:buNone/>
              <a:defRPr sz="1100"/>
            </a:lvl8pPr>
            <a:lvl9pPr marL="2043428" indent="0">
              <a:buNone/>
              <a:defRPr sz="11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2001" y="1080135"/>
            <a:ext cx="1741858" cy="2001084"/>
          </a:xfrm>
        </p:spPr>
        <p:txBody>
          <a:bodyPr/>
          <a:lstStyle>
            <a:lvl1pPr marL="0" indent="0">
              <a:buNone/>
              <a:defRPr sz="900"/>
            </a:lvl1pPr>
            <a:lvl2pPr marL="255427" indent="0">
              <a:buNone/>
              <a:defRPr sz="800"/>
            </a:lvl2pPr>
            <a:lvl3pPr marL="510860" indent="0">
              <a:buNone/>
              <a:defRPr sz="700"/>
            </a:lvl3pPr>
            <a:lvl4pPr marL="766283" indent="0">
              <a:buNone/>
              <a:defRPr sz="600"/>
            </a:lvl4pPr>
            <a:lvl5pPr marL="1021712" indent="0">
              <a:buNone/>
              <a:defRPr sz="600"/>
            </a:lvl5pPr>
            <a:lvl6pPr marL="1277145" indent="0">
              <a:buNone/>
              <a:defRPr sz="600"/>
            </a:lvl6pPr>
            <a:lvl7pPr marL="1532570" indent="0">
              <a:buNone/>
              <a:defRPr sz="600"/>
            </a:lvl7pPr>
            <a:lvl8pPr marL="1787998" indent="0">
              <a:buNone/>
              <a:defRPr sz="600"/>
            </a:lvl8pPr>
            <a:lvl9pPr marL="2043428" indent="0">
              <a:buNone/>
              <a:defRPr sz="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60653-B690-44A3-8A4E-C3215C1FE02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BBD-F0FB-4A84-8F1D-95982A8185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38543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BE247-5012-4B2F-BCE2-F809A07FB65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BBD-F0FB-4A84-8F1D-95982A8185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17646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64864" y="191717"/>
            <a:ext cx="1164521" cy="305121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1324" y="191717"/>
            <a:ext cx="3426053" cy="305121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38A43-56D6-49BF-9590-D04E8CD1127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BBD-F0FB-4A84-8F1D-95982A8185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05252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9768" y="623888"/>
            <a:ext cx="541139" cy="55780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405051" y="589240"/>
            <a:ext cx="4590574" cy="1253492"/>
          </a:xfrm>
          <a:prstGeom prst="rect">
            <a:avLst/>
          </a:prstGeom>
        </p:spPr>
        <p:txBody>
          <a:bodyPr anchor="b"/>
          <a:lstStyle>
            <a:lvl1pPr algn="ctr">
              <a:defRPr sz="3400">
                <a:solidFill>
                  <a:srgbClr val="2F5597"/>
                </a:solidFill>
              </a:defRPr>
            </a:lvl1pPr>
          </a:lstStyle>
          <a:p>
            <a:r>
              <a:t>Образец заголовка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675085" y="1891070"/>
            <a:ext cx="4050506" cy="869276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1300">
                <a:solidFill>
                  <a:srgbClr val="000000"/>
                </a:solidFill>
              </a:defRPr>
            </a:lvl1pPr>
          </a:lstStyle>
          <a:p>
            <a:r>
              <a:t>Образец подзаголовка</a:t>
            </a:r>
          </a:p>
        </p:txBody>
      </p:sp>
      <p:sp>
        <p:nvSpPr>
          <p:cNvPr id="5" name="Shape 14"/>
          <p:cNvSpPr>
            <a:spLocks noGrp="1"/>
          </p:cNvSpPr>
          <p:nvPr>
            <p:ph type="sldNum" sz="quarter" idx="10"/>
          </p:nvPr>
        </p:nvSpPr>
        <p:spPr>
          <a:xfrm>
            <a:off x="4886829" y="3360499"/>
            <a:ext cx="142820" cy="144744"/>
          </a:xfr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pPr>
              <a:defRPr/>
            </a:pPr>
            <a:fld id="{8AF86EC6-7236-452E-99C4-447D9530F3F6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8217929"/>
      </p:ext>
    </p:extLst>
  </p:cSld>
  <p:clrMapOvr>
    <a:masterClrMapping/>
  </p:clrMapOvr>
  <p:transition spd="med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371299" y="191691"/>
            <a:ext cx="4658083" cy="695922"/>
          </a:xfrm>
          <a:prstGeom prst="rect">
            <a:avLst/>
          </a:prstGeom>
        </p:spPr>
        <p:txBody>
          <a:bodyPr/>
          <a:lstStyle>
            <a:lvl1pPr>
              <a:defRPr sz="2500">
                <a:solidFill>
                  <a:srgbClr val="000000"/>
                </a:solidFill>
              </a:defRPr>
            </a:lvl1pPr>
          </a:lstStyle>
          <a:p>
            <a:r>
              <a:t>Образец заголовка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half" idx="1"/>
          </p:nvPr>
        </p:nvSpPr>
        <p:spPr>
          <a:xfrm>
            <a:off x="371298" y="958459"/>
            <a:ext cx="2295287" cy="2284453"/>
          </a:xfrm>
          <a:prstGeom prst="rect">
            <a:avLst/>
          </a:prstGeom>
        </p:spPr>
        <p:txBody>
          <a:bodyPr/>
          <a:lstStyle>
            <a:lvl1pPr marL="128321" indent="-128321">
              <a:defRPr sz="1600">
                <a:solidFill>
                  <a:srgbClr val="000000"/>
                </a:solidFill>
              </a:defRPr>
            </a:lvl1pPr>
            <a:lvl2pPr marL="408294" indent="-151652">
              <a:defRPr sz="1600">
                <a:solidFill>
                  <a:srgbClr val="000000"/>
                </a:solidFill>
              </a:defRPr>
            </a:lvl2pPr>
            <a:lvl3pPr marL="692021" indent="-178732">
              <a:defRPr sz="1600">
                <a:solidFill>
                  <a:srgbClr val="000000"/>
                </a:solidFill>
              </a:defRPr>
            </a:lvl3pPr>
            <a:lvl4pPr marL="970110" indent="-200180">
              <a:defRPr sz="1600">
                <a:solidFill>
                  <a:srgbClr val="000000"/>
                </a:solidFill>
              </a:defRPr>
            </a:lvl4pPr>
            <a:lvl5pPr marL="1226755" indent="-200182">
              <a:defRPr sz="1600">
                <a:solidFill>
                  <a:srgbClr val="000000"/>
                </a:solidFill>
              </a:defRPr>
            </a:lvl5pPr>
          </a:lstStyle>
          <a:p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" name="Shape 41"/>
          <p:cNvSpPr>
            <a:spLocks noGrp="1"/>
          </p:cNvSpPr>
          <p:nvPr>
            <p:ph type="sldNum" sz="quarter" idx="10"/>
          </p:nvPr>
        </p:nvSpPr>
        <p:spPr>
          <a:xfrm>
            <a:off x="4886829" y="3360499"/>
            <a:ext cx="142820" cy="144744"/>
          </a:xfr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pPr>
              <a:defRPr/>
            </a:pPr>
            <a:fld id="{B0167BED-5BDC-4901-A149-C5BB414469F4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2506008"/>
      </p:ext>
    </p:extLst>
  </p:cSld>
  <p:clrMapOvr>
    <a:masterClrMapping/>
  </p:clrMapOvr>
  <p:transition spd="med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xfrm>
            <a:off x="372001" y="191691"/>
            <a:ext cx="4658083" cy="695922"/>
          </a:xfrm>
          <a:prstGeom prst="rect">
            <a:avLst/>
          </a:prstGeom>
        </p:spPr>
        <p:txBody>
          <a:bodyPr/>
          <a:lstStyle>
            <a:lvl1pPr>
              <a:defRPr sz="2500">
                <a:solidFill>
                  <a:srgbClr val="000000"/>
                </a:solidFill>
              </a:defRPr>
            </a:lvl1pPr>
          </a:lstStyle>
          <a:p>
            <a:r>
              <a:t>Образец заголовка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sz="quarter" idx="1"/>
          </p:nvPr>
        </p:nvSpPr>
        <p:spPr>
          <a:xfrm>
            <a:off x="372001" y="882611"/>
            <a:ext cx="2284739" cy="432556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1300" b="1">
                <a:solidFill>
                  <a:srgbClr val="000000"/>
                </a:solidFill>
              </a:defRPr>
            </a:lvl1pPr>
          </a:lstStyle>
          <a:p>
            <a:r>
              <a:t>Образец текста</a:t>
            </a:r>
          </a:p>
        </p:txBody>
      </p:sp>
      <p:sp>
        <p:nvSpPr>
          <p:cNvPr id="50" name="Shape 50"/>
          <p:cNvSpPr>
            <a:spLocks noGrp="1"/>
          </p:cNvSpPr>
          <p:nvPr>
            <p:ph type="body" sz="quarter" idx="13"/>
          </p:nvPr>
        </p:nvSpPr>
        <p:spPr>
          <a:xfrm>
            <a:off x="2734099" y="882611"/>
            <a:ext cx="2295991" cy="432556"/>
          </a:xfrm>
          <a:prstGeom prst="rect">
            <a:avLst/>
          </a:prstGeom>
        </p:spPr>
        <p:txBody>
          <a:bodyPr lIns="18338" tIns="18338" rIns="18338" bIns="18338" anchor="b"/>
          <a:lstStyle/>
          <a:p>
            <a:endParaRPr/>
          </a:p>
        </p:txBody>
      </p:sp>
      <p:sp>
        <p:nvSpPr>
          <p:cNvPr id="5" name="Shape 51"/>
          <p:cNvSpPr>
            <a:spLocks noGrp="1"/>
          </p:cNvSpPr>
          <p:nvPr>
            <p:ph type="sldNum" sz="quarter" idx="14"/>
          </p:nvPr>
        </p:nvSpPr>
        <p:spPr>
          <a:xfrm>
            <a:off x="4886829" y="3360499"/>
            <a:ext cx="142820" cy="144744"/>
          </a:xfr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pPr>
              <a:defRPr/>
            </a:pPr>
            <a:fld id="{FA397776-11B4-4599-8CFC-C8857EA3AEB5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730396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15.xml"/><Relationship Id="rId16" Type="http://schemas.openxmlformats.org/officeDocument/2006/relationships/oleObject" Target="../embeddings/oleObject14.bin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ags" Target="../tags/tag76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vmlDrawing" Target="../drawings/vmlDrawing14.v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7.xml"/><Relationship Id="rId16" Type="http://schemas.openxmlformats.org/officeDocument/2006/relationships/oleObject" Target="../embeddings/oleObject27.bin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ags" Target="../tags/tag15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vmlDrawing" Target="../drawings/vmlDrawing27.v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5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/>
          <p:cNvGraphicFramePr>
            <a:graphicFrameLocks noChangeAspect="1"/>
          </p:cNvGraphicFramePr>
          <p:nvPr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2961927659"/>
              </p:ext>
            </p:extLst>
          </p:nvPr>
        </p:nvGraphicFramePr>
        <p:xfrm>
          <a:off x="0" y="0"/>
          <a:ext cx="93762" cy="83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85" name="think-cell Slide" r:id="rId17" imgW="360" imgH="360" progId="TCLayout.ActiveDocument.1">
                  <p:embed/>
                </p:oleObj>
              </mc:Choice>
              <mc:Fallback>
                <p:oleObj name="think-cell Slide" r:id="rId17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3762" cy="833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48144" y="226695"/>
            <a:ext cx="5103000" cy="264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ru-RU" dirty="0" smtClean="0"/>
              <a:t>Вывод слайда</a:t>
            </a:r>
            <a:endParaRPr lang="ru-RU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48838" y="3511502"/>
            <a:ext cx="2126250" cy="6463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sz="500" dirty="0">
                <a:solidFill>
                  <a:srgbClr val="FFFFFF"/>
                </a:solidFill>
              </a:rPr>
              <a:t>© Strategy Partners Group | </a:t>
            </a:r>
            <a:r>
              <a:rPr lang="ru-RU" sz="500" dirty="0">
                <a:solidFill>
                  <a:srgbClr val="FFFFFF"/>
                </a:solidFill>
                <a:cs typeface="Arial" pitchFamily="34" charset="0"/>
              </a:rPr>
              <a:t>Конфиденциально</a:t>
            </a:r>
          </a:p>
        </p:txBody>
      </p:sp>
      <p:sp>
        <p:nvSpPr>
          <p:cNvPr id="14" name="Прямоугольник 13"/>
          <p:cNvSpPr/>
          <p:nvPr userDrawn="1"/>
        </p:nvSpPr>
        <p:spPr bwMode="white">
          <a:xfrm>
            <a:off x="5224374" y="3477657"/>
            <a:ext cx="94577" cy="92333"/>
          </a:xfrm>
          <a:prstGeom prst="rect">
            <a:avLst/>
          </a:prstGeom>
        </p:spPr>
        <p:txBody>
          <a:bodyPr wrap="none" lIns="0" tIns="0" rIns="0" bIns="0" anchor="ctr" anchorCtr="1">
            <a:spAutoFit/>
          </a:bodyPr>
          <a:lstStyle/>
          <a:p>
            <a:pPr algn="ctr">
              <a:defRPr/>
            </a:pPr>
            <a:fld id="{8088333F-969B-4E2E-A6DA-00108481B495}" type="slidenum">
              <a:rPr lang="ru-RU" sz="600" b="1" smtClean="0">
                <a:solidFill>
                  <a:schemeClr val="bg1">
                    <a:lumMod val="50000"/>
                  </a:schemeClr>
                </a:solidFill>
              </a:rPr>
              <a:pPr algn="ctr">
                <a:defRPr/>
              </a:pPr>
              <a:t>‹#›</a:t>
            </a:fld>
            <a:endParaRPr lang="ru-RU" sz="600" b="1" kern="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187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712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509358" rtl="0" eaLnBrk="1" latinLnBrk="0" hangingPunct="1">
        <a:spcBef>
          <a:spcPct val="0"/>
        </a:spcBef>
        <a:buNone/>
        <a:defRPr sz="10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509358" rtl="0" eaLnBrk="1" latinLnBrk="0" hangingPunct="1">
        <a:spcBef>
          <a:spcPts val="338"/>
        </a:spcBef>
        <a:buClr>
          <a:schemeClr val="tx2"/>
        </a:buClr>
        <a:buFont typeface="Arial" pitchFamily="34" charset="0"/>
        <a:buNone/>
        <a:defRPr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00271" indent="-100271" algn="l" defTabSz="509358" rtl="0" eaLnBrk="1" latinLnBrk="0" hangingPunct="1">
        <a:spcBef>
          <a:spcPts val="169"/>
        </a:spcBef>
        <a:buClr>
          <a:schemeClr val="tx2"/>
        </a:buClr>
        <a:buFont typeface="Wingdings" pitchFamily="2" charset="2"/>
        <a:buChar char="§"/>
        <a:defRPr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200541" indent="-100271" algn="l" defTabSz="509358" rtl="0" eaLnBrk="1" latinLnBrk="0" hangingPunct="1">
        <a:spcBef>
          <a:spcPts val="169"/>
        </a:spcBef>
        <a:buClr>
          <a:schemeClr val="tx2"/>
        </a:buClr>
        <a:buFont typeface="Arial" pitchFamily="34" charset="0"/>
        <a:buChar char="–"/>
        <a:defRPr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300805" indent="-100271" algn="l" defTabSz="509358" rtl="0" eaLnBrk="1" latinLnBrk="0" hangingPunct="1">
        <a:spcBef>
          <a:spcPts val="169"/>
        </a:spcBef>
        <a:buClr>
          <a:schemeClr val="tx2"/>
        </a:buClr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401073" indent="-100271" algn="l" defTabSz="509358" rtl="0" eaLnBrk="1" latinLnBrk="0" hangingPunct="1">
        <a:spcBef>
          <a:spcPts val="169"/>
        </a:spcBef>
        <a:buClr>
          <a:schemeClr val="tx2"/>
        </a:buClr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1400734" indent="-127335" algn="l" defTabSz="509358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55411" indent="-127335" algn="l" defTabSz="509358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10092" indent="-127335" algn="l" defTabSz="509358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64771" indent="-127335" algn="l" defTabSz="509358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0935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4679" algn="l" defTabSz="50935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09358" algn="l" defTabSz="50935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4033" algn="l" defTabSz="50935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18714" algn="l" defTabSz="50935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73394" algn="l" defTabSz="50935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8072" algn="l" defTabSz="50935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82751" algn="l" defTabSz="50935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37428" algn="l" defTabSz="50935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2"/>
          <p:cNvSpPr>
            <a:spLocks noGrp="1"/>
          </p:cNvSpPr>
          <p:nvPr>
            <p:ph type="title"/>
          </p:nvPr>
        </p:nvSpPr>
        <p:spPr bwMode="auto">
          <a:xfrm>
            <a:off x="371029" y="27385"/>
            <a:ext cx="4658618" cy="131564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vert="horz" wrap="square" lIns="18332" tIns="18332" rIns="18332" bIns="1833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>
                <a:sym typeface="Calibri Light"/>
              </a:rPr>
              <a:t>Образец заголовка</a:t>
            </a:r>
          </a:p>
        </p:txBody>
      </p:sp>
      <p:sp>
        <p:nvSpPr>
          <p:cNvPr id="1027" name="Shape 3"/>
          <p:cNvSpPr>
            <a:spLocks noGrp="1"/>
          </p:cNvSpPr>
          <p:nvPr>
            <p:ph type="body" idx="1"/>
          </p:nvPr>
        </p:nvSpPr>
        <p:spPr bwMode="auto">
          <a:xfrm>
            <a:off x="186184" y="585788"/>
            <a:ext cx="5028307" cy="281404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vert="horz" wrap="square" lIns="18332" tIns="18332" rIns="18332" bIns="183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>
                <a:sym typeface="Calibri" pitchFamily="34" charset="0"/>
              </a:rPr>
              <a:t>Образец текста</a:t>
            </a:r>
          </a:p>
          <a:p>
            <a:pPr lvl="1"/>
            <a:r>
              <a:rPr lang="ru-RU" smtClean="0">
                <a:sym typeface="Calibri" pitchFamily="34" charset="0"/>
              </a:rPr>
              <a:t>Второй уровень</a:t>
            </a:r>
          </a:p>
          <a:p>
            <a:pPr lvl="2"/>
            <a:r>
              <a:rPr lang="ru-RU" smtClean="0">
                <a:sym typeface="Calibri" pitchFamily="34" charset="0"/>
              </a:rPr>
              <a:t>Третий уровень</a:t>
            </a:r>
          </a:p>
          <a:p>
            <a:pPr lvl="3"/>
            <a:r>
              <a:rPr lang="ru-RU" smtClean="0">
                <a:sym typeface="Calibri" pitchFamily="34" charset="0"/>
              </a:rPr>
              <a:t>Четвертый уровень</a:t>
            </a:r>
          </a:p>
          <a:p>
            <a:pPr lvl="4"/>
            <a:r>
              <a:rPr lang="ru-RU" smtClean="0">
                <a:sym typeface="Calibri" pitchFamily="34" charset="0"/>
              </a:rPr>
              <a:t>Пятый уровень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5185526" y="3449795"/>
            <a:ext cx="142820" cy="144744"/>
          </a:xfrm>
          <a:prstGeom prst="rect">
            <a:avLst/>
          </a:prstGeom>
          <a:ln w="12700">
            <a:miter lim="400000"/>
          </a:ln>
        </p:spPr>
        <p:txBody>
          <a:bodyPr wrap="none" lIns="18332" tIns="18332" rIns="18332" bIns="18332" anchor="ctr">
            <a:spAutoFit/>
          </a:bodyPr>
          <a:lstStyle>
            <a:lvl1pPr algn="r" defTabSz="489932" fontAlgn="auto" hangingPunct="0">
              <a:spcBef>
                <a:spcPts val="0"/>
              </a:spcBef>
              <a:spcAft>
                <a:spcPts val="0"/>
              </a:spcAft>
              <a:defRPr sz="700" kern="0">
                <a:solidFill>
                  <a:srgbClr val="595959"/>
                </a:solidFill>
                <a:latin typeface="+mn-lt"/>
                <a:sym typeface="Calibri"/>
              </a:defRPr>
            </a:lvl1pPr>
          </a:lstStyle>
          <a:p>
            <a:pPr>
              <a:defRPr/>
            </a:pPr>
            <a:fld id="{74FCECE2-2E1C-45AB-B967-7667B444E0FE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5400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</p:sldLayoutIdLst>
  <p:transition spd="med"/>
  <p:hf hdr="0" ftr="0" dt="0"/>
  <p:txStyles>
    <p:titleStyle>
      <a:lvl1pPr algn="l" defTabSz="51321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00">
          <a:solidFill>
            <a:srgbClr val="595959"/>
          </a:solidFill>
          <a:latin typeface="Calibri Light"/>
          <a:ea typeface="Calibri Light"/>
          <a:cs typeface="Calibri Light"/>
          <a:sym typeface="Calibri Light"/>
        </a:defRPr>
      </a:lvl1pPr>
      <a:lvl2pPr algn="l" defTabSz="51321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00">
          <a:solidFill>
            <a:srgbClr val="595959"/>
          </a:solidFill>
          <a:latin typeface="Calibri Light"/>
          <a:ea typeface="Calibri Light"/>
          <a:cs typeface="Calibri Light"/>
          <a:sym typeface="Calibri Light"/>
        </a:defRPr>
      </a:lvl2pPr>
      <a:lvl3pPr algn="l" defTabSz="51321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00">
          <a:solidFill>
            <a:srgbClr val="595959"/>
          </a:solidFill>
          <a:latin typeface="Calibri Light"/>
          <a:ea typeface="Calibri Light"/>
          <a:cs typeface="Calibri Light"/>
          <a:sym typeface="Calibri Light"/>
        </a:defRPr>
      </a:lvl3pPr>
      <a:lvl4pPr algn="l" defTabSz="51321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00">
          <a:solidFill>
            <a:srgbClr val="595959"/>
          </a:solidFill>
          <a:latin typeface="Calibri Light"/>
          <a:ea typeface="Calibri Light"/>
          <a:cs typeface="Calibri Light"/>
          <a:sym typeface="Calibri Light"/>
        </a:defRPr>
      </a:lvl4pPr>
      <a:lvl5pPr algn="l" defTabSz="51321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00">
          <a:solidFill>
            <a:srgbClr val="595959"/>
          </a:solidFill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513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" b="0" i="0" u="none" strike="noStrike" cap="none" spc="0" baseline="0">
          <a:ln>
            <a:noFill/>
          </a:ln>
          <a:solidFill>
            <a:srgbClr val="595959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513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" b="0" i="0" u="none" strike="noStrike" cap="none" spc="0" baseline="0">
          <a:ln>
            <a:noFill/>
          </a:ln>
          <a:solidFill>
            <a:srgbClr val="595959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513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" b="0" i="0" u="none" strike="noStrike" cap="none" spc="0" baseline="0">
          <a:ln>
            <a:noFill/>
          </a:ln>
          <a:solidFill>
            <a:srgbClr val="595959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513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" b="0" i="0" u="none" strike="noStrike" cap="none" spc="0" baseline="0">
          <a:ln>
            <a:noFill/>
          </a:ln>
          <a:solidFill>
            <a:srgbClr val="595959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127986" indent="-127986" algn="l" defTabSz="513217" rtl="0" eaLnBrk="0" fontAlgn="base" hangingPunct="0">
        <a:lnSpc>
          <a:spcPct val="90000"/>
        </a:lnSpc>
        <a:spcBef>
          <a:spcPts val="522"/>
        </a:spcBef>
        <a:spcAft>
          <a:spcPct val="0"/>
        </a:spcAft>
        <a:buSzPct val="100000"/>
        <a:buFont typeface="Arial" charset="0"/>
        <a:buChar char="•"/>
        <a:defRPr sz="600">
          <a:solidFill>
            <a:srgbClr val="404040"/>
          </a:solidFill>
          <a:latin typeface="+mn-lt"/>
          <a:ea typeface="+mn-ea"/>
          <a:cs typeface="+mn-cs"/>
          <a:sym typeface="Calibri" pitchFamily="34" charset="0"/>
        </a:defRPr>
      </a:lvl1pPr>
      <a:lvl2pPr marL="414523" indent="-157915" algn="l" defTabSz="513217" rtl="0" eaLnBrk="0" fontAlgn="base" hangingPunct="0">
        <a:lnSpc>
          <a:spcPct val="90000"/>
        </a:lnSpc>
        <a:spcBef>
          <a:spcPts val="522"/>
        </a:spcBef>
        <a:spcAft>
          <a:spcPct val="0"/>
        </a:spcAft>
        <a:buSzPct val="100000"/>
        <a:buFont typeface="Arial" charset="0"/>
        <a:buChar char="•"/>
        <a:defRPr sz="600">
          <a:solidFill>
            <a:srgbClr val="404040"/>
          </a:solidFill>
          <a:latin typeface="+mn-lt"/>
          <a:ea typeface="+mn-ea"/>
          <a:cs typeface="+mn-cs"/>
          <a:sym typeface="Calibri" pitchFamily="34" charset="0"/>
        </a:defRPr>
      </a:lvl2pPr>
      <a:lvl3pPr marL="683866" indent="-170645" algn="l" defTabSz="513217" rtl="0" eaLnBrk="0" fontAlgn="base" hangingPunct="0">
        <a:lnSpc>
          <a:spcPct val="90000"/>
        </a:lnSpc>
        <a:spcBef>
          <a:spcPts val="522"/>
        </a:spcBef>
        <a:spcAft>
          <a:spcPct val="0"/>
        </a:spcAft>
        <a:buSzPct val="100000"/>
        <a:buFont typeface="Arial" charset="0"/>
        <a:buChar char="•"/>
        <a:defRPr sz="600">
          <a:solidFill>
            <a:srgbClr val="404040"/>
          </a:solidFill>
          <a:latin typeface="+mn-lt"/>
          <a:ea typeface="+mn-ea"/>
          <a:cs typeface="+mn-cs"/>
          <a:sym typeface="Calibri" pitchFamily="34" charset="0"/>
        </a:defRPr>
      </a:lvl3pPr>
      <a:lvl4pPr marL="956393" indent="-186564" algn="l" defTabSz="513217" rtl="0" eaLnBrk="0" fontAlgn="base" hangingPunct="0">
        <a:lnSpc>
          <a:spcPct val="90000"/>
        </a:lnSpc>
        <a:spcBef>
          <a:spcPts val="522"/>
        </a:spcBef>
        <a:spcAft>
          <a:spcPct val="0"/>
        </a:spcAft>
        <a:buSzPct val="100000"/>
        <a:buFont typeface="Arial" charset="0"/>
        <a:buChar char="•"/>
        <a:defRPr sz="600">
          <a:solidFill>
            <a:srgbClr val="404040"/>
          </a:solidFill>
          <a:latin typeface="+mn-lt"/>
          <a:ea typeface="+mn-ea"/>
          <a:cs typeface="+mn-cs"/>
          <a:sym typeface="Calibri" pitchFamily="34" charset="0"/>
        </a:defRPr>
      </a:lvl4pPr>
      <a:lvl5pPr marL="1213002" indent="-186564" algn="l" defTabSz="513217" rtl="0" eaLnBrk="0" fontAlgn="base" hangingPunct="0">
        <a:lnSpc>
          <a:spcPct val="90000"/>
        </a:lnSpc>
        <a:spcBef>
          <a:spcPts val="522"/>
        </a:spcBef>
        <a:spcAft>
          <a:spcPct val="0"/>
        </a:spcAft>
        <a:buSzPct val="100000"/>
        <a:buFont typeface="Arial" charset="0"/>
        <a:buChar char="•"/>
        <a:defRPr sz="600">
          <a:solidFill>
            <a:srgbClr val="404040"/>
          </a:solidFill>
          <a:latin typeface="+mn-lt"/>
          <a:ea typeface="+mn-ea"/>
          <a:cs typeface="+mn-cs"/>
          <a:sym typeface="Calibri" pitchFamily="34" charset="0"/>
        </a:defRPr>
      </a:lvl5pPr>
      <a:lvl6pPr marL="1365344" marR="0" indent="-82126" algn="l" defTabSz="513287" rtl="0" latinLnBrk="0">
        <a:lnSpc>
          <a:spcPct val="90000"/>
        </a:lnSpc>
        <a:spcBef>
          <a:spcPts val="522"/>
        </a:spcBef>
        <a:spcAft>
          <a:spcPts val="0"/>
        </a:spcAft>
        <a:buClrTx/>
        <a:buSzPct val="100000"/>
        <a:buFont typeface="Arial"/>
        <a:buChar char="•"/>
        <a:tabLst/>
        <a:defRPr sz="600" b="0" i="0" u="none" strike="noStrike" cap="none" spc="0" baseline="0">
          <a:ln>
            <a:noFill/>
          </a:ln>
          <a:solidFill>
            <a:srgbClr val="404040"/>
          </a:solidFill>
          <a:uFillTx/>
          <a:latin typeface="+mn-lt"/>
          <a:ea typeface="+mn-ea"/>
          <a:cs typeface="+mn-cs"/>
          <a:sym typeface="Calibri"/>
        </a:defRPr>
      </a:lvl6pPr>
      <a:lvl7pPr marL="1621988" marR="0" indent="-82126" algn="l" defTabSz="513287" rtl="0" latinLnBrk="0">
        <a:lnSpc>
          <a:spcPct val="90000"/>
        </a:lnSpc>
        <a:spcBef>
          <a:spcPts val="522"/>
        </a:spcBef>
        <a:spcAft>
          <a:spcPts val="0"/>
        </a:spcAft>
        <a:buClrTx/>
        <a:buSzPct val="100000"/>
        <a:buFont typeface="Arial"/>
        <a:buChar char="•"/>
        <a:tabLst/>
        <a:defRPr sz="600" b="0" i="0" u="none" strike="noStrike" cap="none" spc="0" baseline="0">
          <a:ln>
            <a:noFill/>
          </a:ln>
          <a:solidFill>
            <a:srgbClr val="404040"/>
          </a:solidFill>
          <a:uFillTx/>
          <a:latin typeface="+mn-lt"/>
          <a:ea typeface="+mn-ea"/>
          <a:cs typeface="+mn-cs"/>
          <a:sym typeface="Calibri"/>
        </a:defRPr>
      </a:lvl7pPr>
      <a:lvl8pPr marL="1878630" marR="0" indent="-82126" algn="l" defTabSz="513287" rtl="0" latinLnBrk="0">
        <a:lnSpc>
          <a:spcPct val="90000"/>
        </a:lnSpc>
        <a:spcBef>
          <a:spcPts val="522"/>
        </a:spcBef>
        <a:spcAft>
          <a:spcPts val="0"/>
        </a:spcAft>
        <a:buClrTx/>
        <a:buSzPct val="100000"/>
        <a:buFont typeface="Arial"/>
        <a:buChar char="•"/>
        <a:tabLst/>
        <a:defRPr sz="600" b="0" i="0" u="none" strike="noStrike" cap="none" spc="0" baseline="0">
          <a:ln>
            <a:noFill/>
          </a:ln>
          <a:solidFill>
            <a:srgbClr val="404040"/>
          </a:solidFill>
          <a:uFillTx/>
          <a:latin typeface="+mn-lt"/>
          <a:ea typeface="+mn-ea"/>
          <a:cs typeface="+mn-cs"/>
          <a:sym typeface="Calibri"/>
        </a:defRPr>
      </a:lvl8pPr>
      <a:lvl9pPr marL="2135275" marR="0" indent="-82126" algn="l" defTabSz="513287" rtl="0" latinLnBrk="0">
        <a:lnSpc>
          <a:spcPct val="90000"/>
        </a:lnSpc>
        <a:spcBef>
          <a:spcPts val="522"/>
        </a:spcBef>
        <a:spcAft>
          <a:spcPts val="0"/>
        </a:spcAft>
        <a:buClrTx/>
        <a:buSzPct val="100000"/>
        <a:buFont typeface="Arial"/>
        <a:buChar char="•"/>
        <a:tabLst/>
        <a:defRPr sz="600" b="0" i="0" u="none" strike="noStrike" cap="none" spc="0" baseline="0">
          <a:ln>
            <a:noFill/>
          </a:ln>
          <a:solidFill>
            <a:srgbClr val="40404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48993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8993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8993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8993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8993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8993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8993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8993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8993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/>
          <p:cNvGraphicFramePr>
            <a:graphicFrameLocks noChangeAspect="1"/>
          </p:cNvGraphicFramePr>
          <p:nvPr>
            <p:custDataLst>
              <p:tags r:id="rId15"/>
            </p:custDataLst>
            <p:extLst/>
          </p:nvPr>
        </p:nvGraphicFramePr>
        <p:xfrm>
          <a:off x="0" y="0"/>
          <a:ext cx="93762" cy="83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233" name="think-cell Slide" r:id="rId16" imgW="360" imgH="360" progId="TCLayout.ActiveDocument.1">
                  <p:embed/>
                </p:oleObj>
              </mc:Choice>
              <mc:Fallback>
                <p:oleObj name="think-cell Slide" r:id="rId16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3762" cy="833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48144" y="226695"/>
            <a:ext cx="5103000" cy="264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ru-RU" dirty="0" smtClean="0"/>
              <a:t>Вывод слайда</a:t>
            </a:r>
            <a:endParaRPr lang="ru-RU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48838" y="3511502"/>
            <a:ext cx="2126250" cy="6463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sz="500" dirty="0">
                <a:solidFill>
                  <a:srgbClr val="FFFFFF"/>
                </a:solidFill>
              </a:rPr>
              <a:t>© Strategy Partners Group | </a:t>
            </a:r>
            <a:r>
              <a:rPr lang="ru-RU" sz="500" dirty="0">
                <a:solidFill>
                  <a:srgbClr val="FFFFFF"/>
                </a:solidFill>
                <a:cs typeface="Arial" pitchFamily="34" charset="0"/>
              </a:rPr>
              <a:t>Конфиденциально</a:t>
            </a:r>
          </a:p>
        </p:txBody>
      </p:sp>
      <p:sp>
        <p:nvSpPr>
          <p:cNvPr id="14" name="Прямоугольник 13"/>
          <p:cNvSpPr/>
          <p:nvPr userDrawn="1"/>
        </p:nvSpPr>
        <p:spPr bwMode="white">
          <a:xfrm>
            <a:off x="5224374" y="3477657"/>
            <a:ext cx="94577" cy="92333"/>
          </a:xfrm>
          <a:prstGeom prst="rect">
            <a:avLst/>
          </a:prstGeom>
        </p:spPr>
        <p:txBody>
          <a:bodyPr wrap="none" lIns="0" tIns="0" rIns="0" bIns="0" anchor="ctr" anchorCtr="1">
            <a:spAutoFit/>
          </a:bodyPr>
          <a:lstStyle/>
          <a:p>
            <a:pPr algn="ctr">
              <a:defRPr/>
            </a:pPr>
            <a:fld id="{8088333F-969B-4E2E-A6DA-00108481B495}" type="slidenum">
              <a:rPr lang="ru-RU" sz="600" b="1" smtClean="0">
                <a:solidFill>
                  <a:srgbClr val="FFFFFF">
                    <a:lumMod val="50000"/>
                  </a:srgbClr>
                </a:solidFill>
              </a:rPr>
              <a:pPr algn="ctr">
                <a:defRPr/>
              </a:pPr>
              <a:t>‹#›</a:t>
            </a:fld>
            <a:endParaRPr lang="ru-RU" sz="600" b="1" kern="0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87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509358" rtl="0" eaLnBrk="1" latinLnBrk="0" hangingPunct="1">
        <a:spcBef>
          <a:spcPct val="0"/>
        </a:spcBef>
        <a:buNone/>
        <a:defRPr sz="10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509358" rtl="0" eaLnBrk="1" latinLnBrk="0" hangingPunct="1">
        <a:spcBef>
          <a:spcPts val="338"/>
        </a:spcBef>
        <a:buClr>
          <a:schemeClr val="tx2"/>
        </a:buClr>
        <a:buFont typeface="Arial" pitchFamily="34" charset="0"/>
        <a:buNone/>
        <a:defRPr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00271" indent="-100271" algn="l" defTabSz="509358" rtl="0" eaLnBrk="1" latinLnBrk="0" hangingPunct="1">
        <a:spcBef>
          <a:spcPts val="169"/>
        </a:spcBef>
        <a:buClr>
          <a:schemeClr val="tx2"/>
        </a:buClr>
        <a:buFont typeface="Wingdings" pitchFamily="2" charset="2"/>
        <a:buChar char="§"/>
        <a:defRPr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200541" indent="-100271" algn="l" defTabSz="509358" rtl="0" eaLnBrk="1" latinLnBrk="0" hangingPunct="1">
        <a:spcBef>
          <a:spcPts val="169"/>
        </a:spcBef>
        <a:buClr>
          <a:schemeClr val="tx2"/>
        </a:buClr>
        <a:buFont typeface="Arial" pitchFamily="34" charset="0"/>
        <a:buChar char="–"/>
        <a:defRPr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300805" indent="-100271" algn="l" defTabSz="509358" rtl="0" eaLnBrk="1" latinLnBrk="0" hangingPunct="1">
        <a:spcBef>
          <a:spcPts val="169"/>
        </a:spcBef>
        <a:buClr>
          <a:schemeClr val="tx2"/>
        </a:buClr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401073" indent="-100271" algn="l" defTabSz="509358" rtl="0" eaLnBrk="1" latinLnBrk="0" hangingPunct="1">
        <a:spcBef>
          <a:spcPts val="169"/>
        </a:spcBef>
        <a:buClr>
          <a:schemeClr val="tx2"/>
        </a:buClr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1400734" indent="-127335" algn="l" defTabSz="509358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55411" indent="-127335" algn="l" defTabSz="509358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10092" indent="-127335" algn="l" defTabSz="509358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64771" indent="-127335" algn="l" defTabSz="509358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0935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4679" algn="l" defTabSz="50935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09358" algn="l" defTabSz="50935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4033" algn="l" defTabSz="50935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18714" algn="l" defTabSz="50935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73394" algn="l" defTabSz="50935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8072" algn="l" defTabSz="50935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82751" algn="l" defTabSz="50935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37428" algn="l" defTabSz="50935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/>
          <p:cNvGraphicFramePr>
            <a:graphicFrameLocks noChangeAspect="1"/>
          </p:cNvGraphicFramePr>
          <p:nvPr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2401605406"/>
              </p:ext>
            </p:extLst>
          </p:nvPr>
        </p:nvGraphicFramePr>
        <p:xfrm>
          <a:off x="0" y="0"/>
          <a:ext cx="93762" cy="83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70" name="think-cell Slide" r:id="rId16" imgW="360" imgH="360" progId="TCLayout.ActiveDocument.1">
                  <p:embed/>
                </p:oleObj>
              </mc:Choice>
              <mc:Fallback>
                <p:oleObj name="think-cell Slide" r:id="rId16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3762" cy="833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48144" y="226695"/>
            <a:ext cx="5103000" cy="264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ru-RU" dirty="0" smtClean="0"/>
              <a:t>Вывод слайда</a:t>
            </a:r>
            <a:endParaRPr lang="ru-RU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48838" y="3511502"/>
            <a:ext cx="2126250" cy="6463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sz="500" dirty="0">
                <a:solidFill>
                  <a:srgbClr val="FFFFFF"/>
                </a:solidFill>
              </a:rPr>
              <a:t>© Strategy Partners Group | </a:t>
            </a:r>
            <a:r>
              <a:rPr lang="ru-RU" sz="500" dirty="0">
                <a:solidFill>
                  <a:srgbClr val="FFFFFF"/>
                </a:solidFill>
                <a:cs typeface="Arial" pitchFamily="34" charset="0"/>
              </a:rPr>
              <a:t>Конфиденциально</a:t>
            </a:r>
          </a:p>
        </p:txBody>
      </p:sp>
      <p:sp>
        <p:nvSpPr>
          <p:cNvPr id="14" name="Прямоугольник 13"/>
          <p:cNvSpPr/>
          <p:nvPr userDrawn="1"/>
        </p:nvSpPr>
        <p:spPr bwMode="white">
          <a:xfrm>
            <a:off x="5224374" y="3477657"/>
            <a:ext cx="94577" cy="92333"/>
          </a:xfrm>
          <a:prstGeom prst="rect">
            <a:avLst/>
          </a:prstGeom>
        </p:spPr>
        <p:txBody>
          <a:bodyPr wrap="none" lIns="0" tIns="0" rIns="0" bIns="0" anchor="ctr" anchorCtr="1">
            <a:spAutoFit/>
          </a:bodyPr>
          <a:lstStyle/>
          <a:p>
            <a:pPr algn="ctr">
              <a:defRPr/>
            </a:pPr>
            <a:fld id="{8088333F-969B-4E2E-A6DA-00108481B495}" type="slidenum">
              <a:rPr lang="ru-RU" sz="600" b="1" smtClean="0">
                <a:solidFill>
                  <a:srgbClr val="FFFFFF">
                    <a:lumMod val="50000"/>
                  </a:srgbClr>
                </a:solidFill>
              </a:rPr>
              <a:pPr algn="ctr">
                <a:defRPr/>
              </a:pPr>
              <a:t>‹#›</a:t>
            </a:fld>
            <a:endParaRPr lang="ru-RU" sz="600" b="1" kern="0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941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509358" rtl="0" eaLnBrk="1" latinLnBrk="0" hangingPunct="1">
        <a:spcBef>
          <a:spcPct val="0"/>
        </a:spcBef>
        <a:buNone/>
        <a:defRPr sz="10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509358" rtl="0" eaLnBrk="1" latinLnBrk="0" hangingPunct="1">
        <a:spcBef>
          <a:spcPts val="338"/>
        </a:spcBef>
        <a:buClr>
          <a:schemeClr val="tx2"/>
        </a:buClr>
        <a:buFont typeface="Arial" pitchFamily="34" charset="0"/>
        <a:buNone/>
        <a:defRPr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00271" indent="-100271" algn="l" defTabSz="509358" rtl="0" eaLnBrk="1" latinLnBrk="0" hangingPunct="1">
        <a:spcBef>
          <a:spcPts val="169"/>
        </a:spcBef>
        <a:buClr>
          <a:schemeClr val="tx2"/>
        </a:buClr>
        <a:buFont typeface="Wingdings" pitchFamily="2" charset="2"/>
        <a:buChar char="§"/>
        <a:defRPr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200541" indent="-100271" algn="l" defTabSz="509358" rtl="0" eaLnBrk="1" latinLnBrk="0" hangingPunct="1">
        <a:spcBef>
          <a:spcPts val="169"/>
        </a:spcBef>
        <a:buClr>
          <a:schemeClr val="tx2"/>
        </a:buClr>
        <a:buFont typeface="Arial" pitchFamily="34" charset="0"/>
        <a:buChar char="–"/>
        <a:defRPr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300805" indent="-100271" algn="l" defTabSz="509358" rtl="0" eaLnBrk="1" latinLnBrk="0" hangingPunct="1">
        <a:spcBef>
          <a:spcPts val="169"/>
        </a:spcBef>
        <a:buClr>
          <a:schemeClr val="tx2"/>
        </a:buClr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401073" indent="-100271" algn="l" defTabSz="509358" rtl="0" eaLnBrk="1" latinLnBrk="0" hangingPunct="1">
        <a:spcBef>
          <a:spcPts val="169"/>
        </a:spcBef>
        <a:buClr>
          <a:schemeClr val="tx2"/>
        </a:buClr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1400734" indent="-127335" algn="l" defTabSz="509358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55411" indent="-127335" algn="l" defTabSz="509358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10092" indent="-127335" algn="l" defTabSz="509358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64771" indent="-127335" algn="l" defTabSz="509358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0935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4679" algn="l" defTabSz="50935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09358" algn="l" defTabSz="50935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4033" algn="l" defTabSz="50935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18714" algn="l" defTabSz="50935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73394" algn="l" defTabSz="50935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8072" algn="l" defTabSz="50935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82751" algn="l" defTabSz="50935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37428" algn="l" defTabSz="50935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0386" y="98276"/>
            <a:ext cx="4934890" cy="328144"/>
          </a:xfrm>
          <a:prstGeom prst="rect">
            <a:avLst/>
          </a:prstGeom>
        </p:spPr>
        <p:txBody>
          <a:bodyPr vert="horz" lIns="36379" tIns="18197" rIns="36379" bIns="18197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0386" y="563578"/>
            <a:ext cx="4938832" cy="2679328"/>
          </a:xfrm>
          <a:prstGeom prst="rect">
            <a:avLst/>
          </a:prstGeom>
        </p:spPr>
        <p:txBody>
          <a:bodyPr vert="horz" lIns="36379" tIns="18197" rIns="36379" bIns="1819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52666" y="8381"/>
            <a:ext cx="1215152" cy="67376"/>
          </a:xfrm>
          <a:prstGeom prst="rect">
            <a:avLst/>
          </a:prstGeom>
        </p:spPr>
        <p:txBody>
          <a:bodyPr vert="horz" lIns="36379" tIns="18197" rIns="36379" bIns="18197" rtlCol="0" anchor="ctr"/>
          <a:lstStyle>
            <a:lvl1pPr algn="r">
              <a:defRPr sz="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86087"/>
            <a:fld id="{AAA1CA40-376E-45F9-A5C7-D82D3576B26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86087"/>
              <a:t>29.09.2016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0386" y="39"/>
            <a:ext cx="4938832" cy="91123"/>
          </a:xfrm>
          <a:prstGeom prst="rect">
            <a:avLst/>
          </a:prstGeom>
        </p:spPr>
        <p:txBody>
          <a:bodyPr vert="horz" lIns="36379" tIns="18197" rIns="36379" bIns="18197" rtlCol="0" anchor="ctr"/>
          <a:lstStyle>
            <a:lvl1pPr algn="ctr">
              <a:defRPr sz="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86087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94787" y="3464885"/>
            <a:ext cx="886531" cy="131578"/>
          </a:xfrm>
          <a:prstGeom prst="rect">
            <a:avLst/>
          </a:prstGeom>
        </p:spPr>
        <p:txBody>
          <a:bodyPr vert="horz" lIns="36379" tIns="18197" rIns="36379" bIns="18197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86087"/>
            <a:fld id="{B4D9BBBD-F0FB-4A84-8F1D-95982A8185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86087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981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509255" rtl="0" eaLnBrk="1" latinLnBrk="0" hangingPunct="1">
        <a:lnSpc>
          <a:spcPct val="90000"/>
        </a:lnSpc>
        <a:spcBef>
          <a:spcPct val="0"/>
        </a:spcBef>
        <a:buNone/>
        <a:defRPr lang="en-US" sz="1400" b="1" kern="1200" spc="40" dirty="0">
          <a:solidFill>
            <a:schemeClr val="accent5">
              <a:lumMod val="50000"/>
            </a:schemeClr>
          </a:solidFill>
          <a:latin typeface="Arial Narrow" pitchFamily="34" charset="0"/>
          <a:ea typeface="+mj-ea"/>
          <a:cs typeface="Segoe UI" pitchFamily="34" charset="0"/>
        </a:defRPr>
      </a:lvl1pPr>
    </p:titleStyle>
    <p:bodyStyle>
      <a:lvl1pPr marL="127309" indent="-127309" algn="l" defTabSz="509255" rtl="0" eaLnBrk="1" latinLnBrk="0" hangingPunct="1">
        <a:lnSpc>
          <a:spcPct val="90000"/>
        </a:lnSpc>
        <a:spcBef>
          <a:spcPts val="562"/>
        </a:spcBef>
        <a:buFont typeface="Arial" panose="020B0604020202020204" pitchFamily="34" charset="0"/>
        <a:buChar char="•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1938" indent="-127309" algn="l" defTabSz="509255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36564" indent="-127309" algn="l" defTabSz="509255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91193" indent="-127309" algn="l" defTabSz="509255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45819" indent="-127309" algn="l" defTabSz="509255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00446" indent="-127309" algn="l" defTabSz="509255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655070" indent="-127309" algn="l" defTabSz="509255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909702" indent="-127309" algn="l" defTabSz="509255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164326" indent="-127309" algn="l" defTabSz="509255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9255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4624" algn="l" defTabSz="509255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09255" algn="l" defTabSz="509255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3878" algn="l" defTabSz="509255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18507" algn="l" defTabSz="509255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73136" algn="l" defTabSz="509255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7757" algn="l" defTabSz="509255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82381" algn="l" defTabSz="509255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37009" algn="l" defTabSz="509255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1212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52" r:id="rId3"/>
    <p:sldLayoutId id="2147483753" r:id="rId4"/>
  </p:sldLayoutIdLst>
  <p:txStyles>
    <p:titleStyle/>
    <p:bodyStyle/>
    <p:otherStyle/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0386" y="98276"/>
            <a:ext cx="4934890" cy="328144"/>
          </a:xfrm>
          <a:prstGeom prst="rect">
            <a:avLst/>
          </a:prstGeom>
        </p:spPr>
        <p:txBody>
          <a:bodyPr vert="horz" lIns="36520" tIns="18264" rIns="36520" bIns="18264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0386" y="563578"/>
            <a:ext cx="4938832" cy="2679328"/>
          </a:xfrm>
          <a:prstGeom prst="rect">
            <a:avLst/>
          </a:prstGeom>
        </p:spPr>
        <p:txBody>
          <a:bodyPr vert="horz" lIns="36520" tIns="18264" rIns="36520" bIns="1826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52666" y="8381"/>
            <a:ext cx="1215152" cy="67376"/>
          </a:xfrm>
          <a:prstGeom prst="rect">
            <a:avLst/>
          </a:prstGeom>
        </p:spPr>
        <p:txBody>
          <a:bodyPr vert="horz" lIns="36520" tIns="18264" rIns="36520" bIns="18264" rtlCol="0" anchor="ctr"/>
          <a:lstStyle>
            <a:lvl1pPr algn="r">
              <a:defRPr sz="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87861"/>
            <a:fld id="{AAA1CA40-376E-45F9-A5C7-D82D3576B26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87861"/>
              <a:t>29.09.2016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0386" y="25"/>
            <a:ext cx="4938832" cy="91123"/>
          </a:xfrm>
          <a:prstGeom prst="rect">
            <a:avLst/>
          </a:prstGeom>
        </p:spPr>
        <p:txBody>
          <a:bodyPr vert="horz" lIns="36520" tIns="18264" rIns="36520" bIns="18264" rtlCol="0" anchor="ctr"/>
          <a:lstStyle>
            <a:lvl1pPr algn="ctr">
              <a:defRPr sz="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87861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94768" y="3464885"/>
            <a:ext cx="886531" cy="131578"/>
          </a:xfrm>
          <a:prstGeom prst="rect">
            <a:avLst/>
          </a:prstGeom>
        </p:spPr>
        <p:txBody>
          <a:bodyPr vert="horz" lIns="36520" tIns="18264" rIns="36520" bIns="18264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87861"/>
            <a:fld id="{B4D9BBBD-F0FB-4A84-8F1D-95982A8185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87861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988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511241" rtl="0" eaLnBrk="1" latinLnBrk="0" hangingPunct="1">
        <a:lnSpc>
          <a:spcPct val="90000"/>
        </a:lnSpc>
        <a:spcBef>
          <a:spcPct val="0"/>
        </a:spcBef>
        <a:buNone/>
        <a:defRPr lang="en-US" sz="1400" b="1" kern="1200" spc="40" dirty="0">
          <a:solidFill>
            <a:schemeClr val="accent5">
              <a:lumMod val="50000"/>
            </a:schemeClr>
          </a:solidFill>
          <a:latin typeface="Arial Narrow" pitchFamily="34" charset="0"/>
          <a:ea typeface="+mj-ea"/>
          <a:cs typeface="Segoe UI" pitchFamily="34" charset="0"/>
        </a:defRPr>
      </a:lvl1pPr>
    </p:titleStyle>
    <p:bodyStyle>
      <a:lvl1pPr marL="127809" indent="-127809" algn="l" defTabSz="511241" rtl="0" eaLnBrk="1" latinLnBrk="0" hangingPunct="1">
        <a:lnSpc>
          <a:spcPct val="90000"/>
        </a:lnSpc>
        <a:spcBef>
          <a:spcPts val="562"/>
        </a:spcBef>
        <a:buFont typeface="Arial" panose="020B0604020202020204" pitchFamily="34" charset="0"/>
        <a:buChar char="•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3427" indent="-127809" algn="l" defTabSz="511241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39046" indent="-127809" algn="l" defTabSz="511241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94668" indent="-127809" algn="l" defTabSz="511241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50286" indent="-127809" algn="l" defTabSz="511241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05907" indent="-127809" algn="l" defTabSz="511241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661527" indent="-127809" algn="l" defTabSz="511241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917147" indent="-127809" algn="l" defTabSz="511241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172766" indent="-127809" algn="l" defTabSz="511241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1241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5617" algn="l" defTabSz="511241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1241" algn="l" defTabSz="511241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6855" algn="l" defTabSz="511241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2477" algn="l" defTabSz="511241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78099" algn="l" defTabSz="511241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3718" algn="l" defTabSz="511241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89335" algn="l" defTabSz="511241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44955" algn="l" defTabSz="511241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0386" y="98276"/>
            <a:ext cx="4934890" cy="328144"/>
          </a:xfrm>
          <a:prstGeom prst="rect">
            <a:avLst/>
          </a:prstGeom>
        </p:spPr>
        <p:txBody>
          <a:bodyPr vert="horz" lIns="36556" tIns="18281" rIns="36556" bIns="18281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0386" y="563578"/>
            <a:ext cx="4938832" cy="2679328"/>
          </a:xfrm>
          <a:prstGeom prst="rect">
            <a:avLst/>
          </a:prstGeom>
        </p:spPr>
        <p:txBody>
          <a:bodyPr vert="horz" lIns="36556" tIns="18281" rIns="36556" bIns="1828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52666" y="8381"/>
            <a:ext cx="1215152" cy="67376"/>
          </a:xfrm>
          <a:prstGeom prst="rect">
            <a:avLst/>
          </a:prstGeom>
        </p:spPr>
        <p:txBody>
          <a:bodyPr vert="horz" lIns="36556" tIns="18281" rIns="36556" bIns="18281" rtlCol="0" anchor="ctr"/>
          <a:lstStyle>
            <a:lvl1pPr algn="r">
              <a:defRPr sz="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88347"/>
            <a:fld id="{AAA1CA40-376E-45F9-A5C7-D82D3576B26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88347"/>
              <a:t>29.09.2016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0386" y="24"/>
            <a:ext cx="4938832" cy="91123"/>
          </a:xfrm>
          <a:prstGeom prst="rect">
            <a:avLst/>
          </a:prstGeom>
        </p:spPr>
        <p:txBody>
          <a:bodyPr vert="horz" lIns="36556" tIns="18281" rIns="36556" bIns="18281" rtlCol="0" anchor="ctr"/>
          <a:lstStyle>
            <a:lvl1pPr algn="ctr">
              <a:defRPr sz="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88347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94764" y="3464885"/>
            <a:ext cx="886531" cy="131578"/>
          </a:xfrm>
          <a:prstGeom prst="rect">
            <a:avLst/>
          </a:prstGeom>
        </p:spPr>
        <p:txBody>
          <a:bodyPr vert="horz" lIns="36556" tIns="18281" rIns="36556" bIns="18281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88347"/>
            <a:fld id="{B4D9BBBD-F0FB-4A84-8F1D-95982A8185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88347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543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511748" rtl="0" eaLnBrk="1" latinLnBrk="0" hangingPunct="1">
        <a:lnSpc>
          <a:spcPct val="90000"/>
        </a:lnSpc>
        <a:spcBef>
          <a:spcPct val="0"/>
        </a:spcBef>
        <a:buNone/>
        <a:defRPr lang="en-US" sz="1400" b="1" kern="1200" spc="40" dirty="0">
          <a:solidFill>
            <a:schemeClr val="accent5">
              <a:lumMod val="50000"/>
            </a:schemeClr>
          </a:solidFill>
          <a:latin typeface="Arial Narrow" pitchFamily="34" charset="0"/>
          <a:ea typeface="+mj-ea"/>
          <a:cs typeface="Segoe UI" pitchFamily="34" charset="0"/>
        </a:defRPr>
      </a:lvl1pPr>
    </p:titleStyle>
    <p:bodyStyle>
      <a:lvl1pPr marL="127937" indent="-127937" algn="l" defTabSz="511748" rtl="0" eaLnBrk="1" latinLnBrk="0" hangingPunct="1">
        <a:lnSpc>
          <a:spcPct val="90000"/>
        </a:lnSpc>
        <a:spcBef>
          <a:spcPts val="562"/>
        </a:spcBef>
        <a:buFont typeface="Arial" panose="020B0604020202020204" pitchFamily="34" charset="0"/>
        <a:buChar char="•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3808" indent="-127937" algn="l" defTabSz="511748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39684" indent="-127937" algn="l" defTabSz="511748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95560" indent="-127937" algn="l" defTabSz="511748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51434" indent="-127937" algn="l" defTabSz="511748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07307" indent="-127937" algn="l" defTabSz="511748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663183" indent="-127937" algn="l" defTabSz="511748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919058" indent="-127937" algn="l" defTabSz="511748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174933" indent="-127937" algn="l" defTabSz="511748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174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5873" algn="l" defTabSz="51174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1748" algn="l" defTabSz="51174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7619" algn="l" defTabSz="51174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3496" algn="l" defTabSz="51174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79373" algn="l" defTabSz="51174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5246" algn="l" defTabSz="51174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1119" algn="l" defTabSz="51174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46993" algn="l" defTabSz="51174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0386" y="98276"/>
            <a:ext cx="4934890" cy="328144"/>
          </a:xfrm>
          <a:prstGeom prst="rect">
            <a:avLst/>
          </a:prstGeom>
        </p:spPr>
        <p:txBody>
          <a:bodyPr vert="horz" lIns="36434" tIns="18224" rIns="36434" bIns="18224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0386" y="563578"/>
            <a:ext cx="4938832" cy="2679328"/>
          </a:xfrm>
          <a:prstGeom prst="rect">
            <a:avLst/>
          </a:prstGeom>
        </p:spPr>
        <p:txBody>
          <a:bodyPr vert="horz" lIns="36434" tIns="18224" rIns="36434" bIns="1822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52666" y="8381"/>
            <a:ext cx="1215152" cy="67376"/>
          </a:xfrm>
          <a:prstGeom prst="rect">
            <a:avLst/>
          </a:prstGeom>
        </p:spPr>
        <p:txBody>
          <a:bodyPr vert="horz" lIns="36434" tIns="18224" rIns="36434" bIns="18224" rtlCol="0" anchor="ctr"/>
          <a:lstStyle>
            <a:lvl1pPr algn="r">
              <a:defRPr sz="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86826"/>
            <a:fld id="{AAA1CA40-376E-45F9-A5C7-D82D3576B26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86826"/>
              <a:t>29.09.2016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0386" y="35"/>
            <a:ext cx="4938832" cy="91123"/>
          </a:xfrm>
          <a:prstGeom prst="rect">
            <a:avLst/>
          </a:prstGeom>
        </p:spPr>
        <p:txBody>
          <a:bodyPr vert="horz" lIns="36434" tIns="18224" rIns="36434" bIns="18224" rtlCol="0" anchor="ctr"/>
          <a:lstStyle>
            <a:lvl1pPr algn="ctr">
              <a:defRPr sz="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86826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94780" y="3464885"/>
            <a:ext cx="886531" cy="131578"/>
          </a:xfrm>
          <a:prstGeom prst="rect">
            <a:avLst/>
          </a:prstGeom>
        </p:spPr>
        <p:txBody>
          <a:bodyPr vert="horz" lIns="36434" tIns="18224" rIns="36434" bIns="18224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86826"/>
            <a:fld id="{B4D9BBBD-F0FB-4A84-8F1D-95982A8185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86826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913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510037" rtl="0" eaLnBrk="1" latinLnBrk="0" hangingPunct="1">
        <a:lnSpc>
          <a:spcPct val="90000"/>
        </a:lnSpc>
        <a:spcBef>
          <a:spcPct val="0"/>
        </a:spcBef>
        <a:buNone/>
        <a:defRPr lang="en-US" sz="1400" b="1" kern="1200" spc="40" dirty="0">
          <a:solidFill>
            <a:schemeClr val="accent5">
              <a:lumMod val="50000"/>
            </a:schemeClr>
          </a:solidFill>
          <a:latin typeface="Arial Narrow" pitchFamily="34" charset="0"/>
          <a:ea typeface="+mj-ea"/>
          <a:cs typeface="Segoe UI" pitchFamily="34" charset="0"/>
        </a:defRPr>
      </a:lvl1pPr>
    </p:titleStyle>
    <p:bodyStyle>
      <a:lvl1pPr marL="127505" indent="-127505" algn="l" defTabSz="510037" rtl="0" eaLnBrk="1" latinLnBrk="0" hangingPunct="1">
        <a:lnSpc>
          <a:spcPct val="90000"/>
        </a:lnSpc>
        <a:spcBef>
          <a:spcPts val="562"/>
        </a:spcBef>
        <a:buFont typeface="Arial" panose="020B0604020202020204" pitchFamily="34" charset="0"/>
        <a:buChar char="•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2521" indent="-127505" algn="l" defTabSz="5100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37544" indent="-127505" algn="l" defTabSz="5100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92552" indent="-127505" algn="l" defTabSz="5100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47573" indent="-127505" algn="l" defTabSz="5100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02591" indent="-127505" algn="l" defTabSz="5100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657606" indent="-127505" algn="l" defTabSz="5100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912623" indent="-127505" algn="l" defTabSz="5100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167641" indent="-127505" algn="l" defTabSz="5100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003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5014" algn="l" defTabSz="51003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0037" algn="l" defTabSz="51003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5045" algn="l" defTabSz="51003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0065" algn="l" defTabSz="51003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75083" algn="l" defTabSz="51003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0100" algn="l" defTabSz="51003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85114" algn="l" defTabSz="51003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40133" algn="l" defTabSz="51003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0386" y="98276"/>
            <a:ext cx="4934890" cy="328144"/>
          </a:xfrm>
          <a:prstGeom prst="rect">
            <a:avLst/>
          </a:prstGeom>
        </p:spPr>
        <p:txBody>
          <a:bodyPr vert="horz" lIns="36493" tIns="18250" rIns="36493" bIns="1825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0386" y="563578"/>
            <a:ext cx="4938832" cy="2679328"/>
          </a:xfrm>
          <a:prstGeom prst="rect">
            <a:avLst/>
          </a:prstGeom>
        </p:spPr>
        <p:txBody>
          <a:bodyPr vert="horz" lIns="36493" tIns="18250" rIns="36493" bIns="1825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52666" y="8381"/>
            <a:ext cx="1215152" cy="67376"/>
          </a:xfrm>
          <a:prstGeom prst="rect">
            <a:avLst/>
          </a:prstGeom>
        </p:spPr>
        <p:txBody>
          <a:bodyPr vert="horz" lIns="36493" tIns="18250" rIns="36493" bIns="18250" rtlCol="0" anchor="ctr"/>
          <a:lstStyle>
            <a:lvl1pPr algn="r">
              <a:defRPr sz="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87493"/>
            <a:fld id="{AAA1CA40-376E-45F9-A5C7-D82D3576B26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87493"/>
              <a:t>29.09.2016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0386" y="26"/>
            <a:ext cx="4938832" cy="91123"/>
          </a:xfrm>
          <a:prstGeom prst="rect">
            <a:avLst/>
          </a:prstGeom>
        </p:spPr>
        <p:txBody>
          <a:bodyPr vert="horz" lIns="36493" tIns="18250" rIns="36493" bIns="18250" rtlCol="0" anchor="ctr"/>
          <a:lstStyle>
            <a:lvl1pPr algn="ctr">
              <a:defRPr sz="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87493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94772" y="3464885"/>
            <a:ext cx="886531" cy="131578"/>
          </a:xfrm>
          <a:prstGeom prst="rect">
            <a:avLst/>
          </a:prstGeom>
        </p:spPr>
        <p:txBody>
          <a:bodyPr vert="horz" lIns="36493" tIns="18250" rIns="36493" bIns="1825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87493"/>
            <a:fld id="{B4D9BBBD-F0FB-4A84-8F1D-95982A8185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87493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750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510860" rtl="0" eaLnBrk="1" latinLnBrk="0" hangingPunct="1">
        <a:lnSpc>
          <a:spcPct val="90000"/>
        </a:lnSpc>
        <a:spcBef>
          <a:spcPct val="0"/>
        </a:spcBef>
        <a:buNone/>
        <a:defRPr lang="en-US" sz="1400" b="1" kern="1200" spc="40" dirty="0">
          <a:solidFill>
            <a:schemeClr val="accent5">
              <a:lumMod val="50000"/>
            </a:schemeClr>
          </a:solidFill>
          <a:latin typeface="Arial Narrow" pitchFamily="34" charset="0"/>
          <a:ea typeface="+mj-ea"/>
          <a:cs typeface="Segoe UI" pitchFamily="34" charset="0"/>
        </a:defRPr>
      </a:lvl1pPr>
    </p:titleStyle>
    <p:bodyStyle>
      <a:lvl1pPr marL="127713" indent="-127713" algn="l" defTabSz="510860" rtl="0" eaLnBrk="1" latinLnBrk="0" hangingPunct="1">
        <a:lnSpc>
          <a:spcPct val="90000"/>
        </a:lnSpc>
        <a:spcBef>
          <a:spcPts val="562"/>
        </a:spcBef>
        <a:buFont typeface="Arial" panose="020B0604020202020204" pitchFamily="34" charset="0"/>
        <a:buChar char="•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3139" indent="-127713" algn="l" defTabSz="51086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38573" indent="-127713" algn="l" defTabSz="51086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94000" indent="-127713" algn="l" defTabSz="51086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49428" indent="-127713" algn="l" defTabSz="51086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04857" indent="-127713" algn="l" defTabSz="51086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660284" indent="-127713" algn="l" defTabSz="51086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915715" indent="-127713" algn="l" defTabSz="51086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171143" indent="-127713" algn="l" defTabSz="51086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086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5427" algn="l" defTabSz="51086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0860" algn="l" defTabSz="51086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6283" algn="l" defTabSz="51086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1712" algn="l" defTabSz="51086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77145" algn="l" defTabSz="51086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2570" algn="l" defTabSz="51086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87998" algn="l" defTabSz="51086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43428" algn="l" defTabSz="51086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8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20.png"/><Relationship Id="rId18" Type="http://schemas.openxmlformats.org/officeDocument/2006/relationships/image" Target="../media/image24.png"/><Relationship Id="rId3" Type="http://schemas.openxmlformats.org/officeDocument/2006/relationships/image" Target="../media/image14.png"/><Relationship Id="rId21" Type="http://schemas.openxmlformats.org/officeDocument/2006/relationships/image" Target="../media/image27.png"/><Relationship Id="rId7" Type="http://schemas.openxmlformats.org/officeDocument/2006/relationships/image" Target="../media/image17.png"/><Relationship Id="rId12" Type="http://schemas.microsoft.com/office/2007/relationships/hdphoto" Target="../media/hdphoto4.wdp"/><Relationship Id="rId17" Type="http://schemas.openxmlformats.org/officeDocument/2006/relationships/image" Target="../media/image23.png"/><Relationship Id="rId25" Type="http://schemas.openxmlformats.org/officeDocument/2006/relationships/image" Target="../media/image10.png"/><Relationship Id="rId2" Type="http://schemas.openxmlformats.org/officeDocument/2006/relationships/image" Target="../media/image13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49.xml"/><Relationship Id="rId6" Type="http://schemas.microsoft.com/office/2007/relationships/hdphoto" Target="../media/hdphoto1.wdp"/><Relationship Id="rId11" Type="http://schemas.openxmlformats.org/officeDocument/2006/relationships/image" Target="../media/image19.png"/><Relationship Id="rId24" Type="http://schemas.openxmlformats.org/officeDocument/2006/relationships/image" Target="../media/image30.png"/><Relationship Id="rId5" Type="http://schemas.openxmlformats.org/officeDocument/2006/relationships/image" Target="../media/image16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10" Type="http://schemas.microsoft.com/office/2007/relationships/hdphoto" Target="../media/hdphoto3.wdp"/><Relationship Id="rId19" Type="http://schemas.openxmlformats.org/officeDocument/2006/relationships/image" Target="../media/image25.png"/><Relationship Id="rId4" Type="http://schemas.openxmlformats.org/officeDocument/2006/relationships/image" Target="../media/image15.png"/><Relationship Id="rId9" Type="http://schemas.openxmlformats.org/officeDocument/2006/relationships/image" Target="../media/image18.png"/><Relationship Id="rId14" Type="http://schemas.microsoft.com/office/2007/relationships/hdphoto" Target="../media/hdphoto5.wdp"/><Relationship Id="rId22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0.png"/><Relationship Id="rId4" Type="http://schemas.openxmlformats.org/officeDocument/2006/relationships/diagramQuickStyle" Target="../diagrams/quickStyle1.xml"/><Relationship Id="rId9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472179" y="1488183"/>
            <a:ext cx="4604422" cy="96011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rgbClr val="002060"/>
                </a:solidFill>
                <a:ea typeface="+mn-ea"/>
                <a:cs typeface="Arial Bold" charset="0"/>
              </a:rPr>
              <a:t>Территория опережающего развития – реальная перспектива экономического подъема Дальнего востока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22847"/>
              </p:ext>
            </p:extLst>
          </p:nvPr>
        </p:nvGraphicFramePr>
        <p:xfrm>
          <a:off x="180057" y="2647510"/>
          <a:ext cx="5040560" cy="459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7573"/>
                <a:gridCol w="2142987"/>
              </a:tblGrid>
              <a:tr h="459486">
                <a:tc>
                  <a:txBody>
                    <a:bodyPr/>
                    <a:lstStyle/>
                    <a:p>
                      <a:pPr algn="l"/>
                      <a:r>
                        <a:rPr lang="ru-RU" sz="90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Докладчик:</a:t>
                      </a:r>
                    </a:p>
                    <a:p>
                      <a:pPr algn="l"/>
                      <a:r>
                        <a:rPr lang="ru-RU" sz="90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Заместитель директора </a:t>
                      </a:r>
                    </a:p>
                    <a:p>
                      <a:pPr algn="l"/>
                      <a:r>
                        <a:rPr lang="ru-RU" sz="90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Департамента ТОР</a:t>
                      </a:r>
                      <a:r>
                        <a:rPr lang="ru-RU" sz="900" b="0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и инфраструктуры</a:t>
                      </a:r>
                    </a:p>
                  </a:txBody>
                  <a:tcPr marL="49852" marR="49852" marT="24003" marB="2400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0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r"/>
                      <a:r>
                        <a:rPr lang="ru-RU" sz="90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Н.А. Дубинин</a:t>
                      </a:r>
                      <a:endParaRPr lang="ru-RU" sz="900" b="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9852" marR="49852" marT="24003" marB="2400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61356" y="3240385"/>
            <a:ext cx="2316925" cy="141430"/>
          </a:xfrm>
          <a:prstGeom prst="rect">
            <a:avLst/>
          </a:prstGeom>
          <a:noFill/>
        </p:spPr>
        <p:txBody>
          <a:bodyPr lIns="48621" tIns="24311" rIns="48621" bIns="24311">
            <a:spAutoFit/>
          </a:bodyPr>
          <a:lstStyle/>
          <a:p>
            <a:pPr algn="ctr" defTabSz="486057">
              <a:defRPr/>
            </a:pPr>
            <a:r>
              <a:rPr lang="ru-RU" sz="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октября </a:t>
            </a:r>
            <a:r>
              <a:rPr lang="ru-RU" sz="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 </a:t>
            </a:r>
            <a:r>
              <a:rPr lang="ru-RU" sz="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6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1" descr="cid:1f71c7e3-2378-4817-81ec-d0da69df65f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266" y="648097"/>
            <a:ext cx="1585167" cy="87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 bwMode="auto">
          <a:xfrm>
            <a:off x="4248471" y="3240360"/>
            <a:ext cx="972146" cy="36006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0000"/>
            </a:pPr>
            <a:endParaRPr lang="ru-RU" sz="1200" dirty="0" err="1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09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solidFill>
                  <a:schemeClr val="accent5">
                    <a:lumMod val="75000"/>
                  </a:schemeClr>
                </a:solidFill>
              </a:rPr>
              <a:t>УТВЕРЖДЕНЫ НАБЛЮДАТЕЛЬНЫМ СОВЕТОМ 21.10.2015</a:t>
            </a:r>
            <a:endParaRPr lang="ru-RU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0386" y="450377"/>
            <a:ext cx="4928468" cy="29683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1100" b="1" dirty="0">
              <a:solidFill>
                <a:schemeClr val="tx1"/>
              </a:solidFill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ru-RU" sz="1100" b="1" dirty="0">
                <a:solidFill>
                  <a:schemeClr val="tx1"/>
                </a:solidFill>
                <a:latin typeface="Arial"/>
                <a:cs typeface="Arial"/>
              </a:rPr>
              <a:t>ВИДЫ ДЕЯТЕЛЬНОСТИ:    ВСЕ НАПРАВЛЕНИЯ БИЗНЕСА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BBD-F0FB-4A84-8F1D-95982A8185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71160" y="978225"/>
            <a:ext cx="1246323" cy="183763"/>
          </a:xfrm>
          <a:prstGeom prst="rect">
            <a:avLst/>
          </a:prstGeom>
        </p:spPr>
        <p:txBody>
          <a:bodyPr wrap="none" lIns="44841" tIns="22413" rIns="44841" bIns="22413">
            <a:spAutoFit/>
          </a:bodyPr>
          <a:lstStyle/>
          <a:p>
            <a:pPr defTabSz="224183"/>
            <a:r>
              <a:rPr lang="ru-RU" sz="900" b="1" dirty="0">
                <a:solidFill>
                  <a:prstClr val="black"/>
                </a:solidFill>
                <a:latin typeface="Arial"/>
                <a:cs typeface="Arial"/>
              </a:rPr>
              <a:t>ЗА ИСКЛЮЧЕНИЕМ </a:t>
            </a: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6" name="object 4"/>
          <p:cNvSpPr txBox="1"/>
          <p:nvPr/>
        </p:nvSpPr>
        <p:spPr>
          <a:xfrm>
            <a:off x="235108" y="1385983"/>
            <a:ext cx="2707050" cy="20108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18" defTabSz="224183"/>
            <a:r>
              <a:rPr sz="800" b="1" dirty="0">
                <a:solidFill>
                  <a:srgbClr val="1F497D">
                    <a:lumMod val="75000"/>
                  </a:srgbClr>
                </a:solidFill>
                <a:latin typeface="Arial"/>
                <a:cs typeface="Arial"/>
              </a:rPr>
              <a:t>ВИД</a:t>
            </a:r>
            <a:r>
              <a:rPr lang="ru-RU" sz="800" b="1" dirty="0">
                <a:solidFill>
                  <a:srgbClr val="1F497D">
                    <a:lumMod val="75000"/>
                  </a:srgbClr>
                </a:solidFill>
                <a:latin typeface="Arial"/>
                <a:cs typeface="Arial"/>
              </a:rPr>
              <a:t>ОВ</a:t>
            </a:r>
            <a:r>
              <a:rPr sz="800" b="1" dirty="0">
                <a:solidFill>
                  <a:srgbClr val="1F497D">
                    <a:lumMod val="75000"/>
                  </a:srgbClr>
                </a:solidFill>
                <a:latin typeface="Arial"/>
                <a:cs typeface="Arial"/>
              </a:rPr>
              <a:t> ДЕЯТЕЛЬНОСТИ, КОТОРЫМИ  НЕ МОГУТ ЗАНИМАТЬСЯ РЕЗИДЕНТЫ</a:t>
            </a:r>
            <a:endParaRPr lang="ru-RU" sz="800" b="1" dirty="0">
              <a:solidFill>
                <a:srgbClr val="1F497D">
                  <a:lumMod val="75000"/>
                </a:srgbClr>
              </a:solidFill>
              <a:latin typeface="Arial"/>
              <a:cs typeface="Arial"/>
            </a:endParaRPr>
          </a:p>
          <a:p>
            <a:pPr marL="6218" defTabSz="224183"/>
            <a:endParaRPr sz="900" b="1" dirty="0">
              <a:solidFill>
                <a:srgbClr val="1F497D">
                  <a:lumMod val="75000"/>
                </a:srgbClr>
              </a:solidFill>
              <a:latin typeface="Arial"/>
              <a:cs typeface="Arial"/>
            </a:endParaRPr>
          </a:p>
          <a:p>
            <a:pPr marL="146336" indent="-140115" defTabSz="224183">
              <a:spcBef>
                <a:spcPts val="355"/>
              </a:spcBef>
              <a:buFont typeface="Wingdings" pitchFamily="2" charset="2"/>
              <a:buChar char="ü"/>
            </a:pPr>
            <a:r>
              <a:rPr lang="ru-RU" sz="900" b="1" dirty="0">
                <a:solidFill>
                  <a:prstClr val="black"/>
                </a:solidFill>
                <a:latin typeface="Arial"/>
                <a:cs typeface="Arial"/>
              </a:rPr>
              <a:t>Д</a:t>
            </a:r>
            <a:r>
              <a:rPr sz="900" b="1" dirty="0">
                <a:solidFill>
                  <a:prstClr val="black"/>
                </a:solidFill>
                <a:latin typeface="Arial"/>
                <a:cs typeface="Arial"/>
              </a:rPr>
              <a:t>обыча</a:t>
            </a:r>
            <a:r>
              <a:rPr lang="ru-RU" sz="9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prstClr val="black"/>
                </a:solidFill>
                <a:latin typeface="Arial"/>
                <a:cs typeface="Arial"/>
              </a:rPr>
              <a:t>нефти и </a:t>
            </a:r>
            <a:r>
              <a:rPr sz="900" b="1" dirty="0" err="1">
                <a:solidFill>
                  <a:prstClr val="black"/>
                </a:solidFill>
                <a:latin typeface="Arial"/>
                <a:cs typeface="Arial"/>
              </a:rPr>
              <a:t>природного</a:t>
            </a:r>
            <a:r>
              <a:rPr sz="9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00" b="1" dirty="0" err="1">
                <a:solidFill>
                  <a:prstClr val="black"/>
                </a:solidFill>
                <a:latin typeface="Arial"/>
                <a:cs typeface="Arial"/>
              </a:rPr>
              <a:t>газа</a:t>
            </a:r>
            <a:endParaRPr lang="ru-RU" sz="900" b="1" dirty="0">
              <a:solidFill>
                <a:prstClr val="black"/>
              </a:solidFill>
              <a:latin typeface="Arial"/>
              <a:cs typeface="Arial"/>
            </a:endParaRPr>
          </a:p>
          <a:p>
            <a:pPr marL="6218" defTabSz="224183">
              <a:spcBef>
                <a:spcPts val="355"/>
              </a:spcBef>
            </a:pPr>
            <a:endParaRPr sz="900" b="1" dirty="0">
              <a:solidFill>
                <a:prstClr val="black"/>
              </a:solidFill>
              <a:latin typeface="Arial"/>
              <a:cs typeface="Arial"/>
            </a:endParaRPr>
          </a:p>
          <a:p>
            <a:pPr marL="146027" marR="2499" indent="-140115" defTabSz="224183">
              <a:buFont typeface="Wingdings" pitchFamily="2" charset="2"/>
              <a:buChar char="ü"/>
            </a:pPr>
            <a:r>
              <a:rPr lang="ru-RU" sz="900" b="1" dirty="0">
                <a:solidFill>
                  <a:prstClr val="black"/>
                </a:solidFill>
                <a:latin typeface="Arial"/>
                <a:cs typeface="Arial"/>
              </a:rPr>
              <a:t>Деятельность административная </a:t>
            </a:r>
            <a:br>
              <a:rPr lang="ru-RU" sz="900" b="1" dirty="0">
                <a:solidFill>
                  <a:prstClr val="black"/>
                </a:solidFill>
                <a:latin typeface="Arial"/>
                <a:cs typeface="Arial"/>
              </a:rPr>
            </a:br>
            <a:r>
              <a:rPr lang="ru-RU" sz="900" b="1" dirty="0">
                <a:solidFill>
                  <a:prstClr val="black"/>
                </a:solidFill>
                <a:latin typeface="Arial"/>
                <a:cs typeface="Arial"/>
              </a:rPr>
              <a:t>и сопутствующие дополнительные услуги (за исключением аренды и лизинга)</a:t>
            </a:r>
          </a:p>
          <a:p>
            <a:pPr marL="146027" marR="2499" indent="-140115" defTabSz="224183">
              <a:buFont typeface="Wingdings" pitchFamily="2" charset="2"/>
              <a:buChar char="ü"/>
            </a:pPr>
            <a:endParaRPr lang="ru-RU" sz="900" b="1" dirty="0">
              <a:solidFill>
                <a:prstClr val="black"/>
              </a:solidFill>
              <a:latin typeface="Arial"/>
              <a:cs typeface="Arial"/>
            </a:endParaRPr>
          </a:p>
          <a:p>
            <a:pPr marL="146027" marR="2499" indent="-140115" defTabSz="224183">
              <a:buFont typeface="Wingdings" pitchFamily="2" charset="2"/>
              <a:buChar char="ü"/>
            </a:pPr>
            <a:r>
              <a:rPr lang="ru-RU" sz="900" b="1" dirty="0">
                <a:solidFill>
                  <a:prstClr val="black"/>
                </a:solidFill>
                <a:latin typeface="Arial"/>
                <a:cs typeface="Arial"/>
              </a:rPr>
              <a:t>Производство подакцизных товаров, </a:t>
            </a:r>
            <a:br>
              <a:rPr lang="ru-RU" sz="900" b="1" dirty="0">
                <a:solidFill>
                  <a:prstClr val="black"/>
                </a:solidFill>
                <a:latin typeface="Arial"/>
                <a:cs typeface="Arial"/>
              </a:rPr>
            </a:br>
            <a:r>
              <a:rPr lang="ru-RU" sz="900" b="1" dirty="0">
                <a:solidFill>
                  <a:prstClr val="black"/>
                </a:solidFill>
                <a:latin typeface="Arial"/>
                <a:cs typeface="Arial"/>
              </a:rPr>
              <a:t>за исключением производства автомобилей легковых, мотоциклов, моторных масел, авиационного, дизельного и автомобильного топлива </a:t>
            </a:r>
            <a:endParaRPr sz="9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" name="object 3"/>
          <p:cNvSpPr txBox="1"/>
          <p:nvPr/>
        </p:nvSpPr>
        <p:spPr>
          <a:xfrm>
            <a:off x="3156560" y="1370532"/>
            <a:ext cx="2186538" cy="1153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18" marR="20866" defTabSz="224183"/>
            <a:r>
              <a:rPr sz="800" b="1" dirty="0">
                <a:solidFill>
                  <a:srgbClr val="1F497D">
                    <a:lumMod val="75000"/>
                  </a:srgbClr>
                </a:solidFill>
                <a:latin typeface="Arial"/>
                <a:cs typeface="Arial"/>
              </a:rPr>
              <a:t>ВИД</a:t>
            </a:r>
            <a:r>
              <a:rPr lang="ru-RU" sz="800" b="1" dirty="0">
                <a:solidFill>
                  <a:srgbClr val="1F497D">
                    <a:lumMod val="75000"/>
                  </a:srgbClr>
                </a:solidFill>
                <a:latin typeface="Arial"/>
                <a:cs typeface="Arial"/>
              </a:rPr>
              <a:t>ОВ</a:t>
            </a:r>
            <a:r>
              <a:rPr sz="800" b="1" dirty="0">
                <a:solidFill>
                  <a:srgbClr val="1F497D">
                    <a:lumMod val="75000"/>
                  </a:srgbClr>
                </a:solidFill>
                <a:latin typeface="Arial"/>
                <a:cs typeface="Arial"/>
              </a:rPr>
              <a:t> ДЕЯТЕЛЬНОСТИ РЕЗИДЕНТОВ,  </a:t>
            </a:r>
            <a:r>
              <a:rPr lang="ru-RU" sz="800" b="1" dirty="0">
                <a:solidFill>
                  <a:srgbClr val="1F497D">
                    <a:lumMod val="75000"/>
                  </a:srgbClr>
                </a:solidFill>
                <a:latin typeface="Arial"/>
                <a:cs typeface="Arial"/>
              </a:rPr>
              <a:t/>
            </a:r>
            <a:br>
              <a:rPr lang="ru-RU" sz="800" b="1" dirty="0">
                <a:solidFill>
                  <a:srgbClr val="1F497D">
                    <a:lumMod val="75000"/>
                  </a:srgbClr>
                </a:solidFill>
                <a:latin typeface="Arial"/>
                <a:cs typeface="Arial"/>
              </a:rPr>
            </a:br>
            <a:r>
              <a:rPr sz="800" b="1" dirty="0">
                <a:solidFill>
                  <a:srgbClr val="1F497D">
                    <a:lumMod val="75000"/>
                  </a:srgbClr>
                </a:solidFill>
                <a:latin typeface="Arial"/>
                <a:cs typeface="Arial"/>
              </a:rPr>
              <a:t>НА КОТОРЫЕ НЕ РАСПРОСТРАНЯЮТСЯ  НАЛОГОВЫЕ ЛЬГОТЫ</a:t>
            </a:r>
            <a:endParaRPr lang="ru-RU" sz="800" b="1" dirty="0">
              <a:solidFill>
                <a:srgbClr val="1F497D">
                  <a:lumMod val="75000"/>
                </a:srgbClr>
              </a:solidFill>
              <a:latin typeface="Arial"/>
              <a:cs typeface="Arial"/>
            </a:endParaRPr>
          </a:p>
          <a:p>
            <a:pPr marL="6218" marR="20866" defTabSz="224183">
              <a:lnSpc>
                <a:spcPct val="142900"/>
              </a:lnSpc>
            </a:pPr>
            <a:endParaRPr sz="700" b="1" dirty="0">
              <a:solidFill>
                <a:srgbClr val="1F497D">
                  <a:lumMod val="75000"/>
                </a:srgbClr>
              </a:solidFill>
              <a:latin typeface="Arial"/>
              <a:cs typeface="Arial"/>
            </a:endParaRPr>
          </a:p>
          <a:p>
            <a:pPr marL="118630" marR="2499" indent="-112717" defTabSz="224183">
              <a:spcBef>
                <a:spcPts val="355"/>
              </a:spcBef>
              <a:buFont typeface="Wingdings" pitchFamily="2" charset="2"/>
              <a:buChar char="ü"/>
            </a:pPr>
            <a:r>
              <a:rPr lang="ru-RU" b="1" dirty="0">
                <a:solidFill>
                  <a:prstClr val="black"/>
                </a:solidFill>
                <a:latin typeface="Arial"/>
                <a:cs typeface="Arial"/>
              </a:rPr>
              <a:t>Д</a:t>
            </a:r>
            <a:r>
              <a:rPr b="1" dirty="0">
                <a:solidFill>
                  <a:prstClr val="black"/>
                </a:solidFill>
                <a:latin typeface="Arial"/>
                <a:cs typeface="Arial"/>
              </a:rPr>
              <a:t>еятельность финансовая и страховая</a:t>
            </a:r>
          </a:p>
          <a:p>
            <a:pPr marL="118630" marR="2499" indent="-112717" defTabSz="224183">
              <a:lnSpc>
                <a:spcPct val="142900"/>
              </a:lnSpc>
              <a:spcBef>
                <a:spcPts val="355"/>
              </a:spcBef>
              <a:buFont typeface="Wingdings" pitchFamily="2" charset="2"/>
              <a:buChar char="ü"/>
            </a:pPr>
            <a:r>
              <a:rPr lang="ru-RU" b="1" dirty="0">
                <a:solidFill>
                  <a:prstClr val="black"/>
                </a:solidFill>
                <a:latin typeface="Arial"/>
                <a:cs typeface="Arial"/>
              </a:rPr>
              <a:t>Т</a:t>
            </a:r>
            <a:r>
              <a:rPr b="1" dirty="0">
                <a:solidFill>
                  <a:prstClr val="black"/>
                </a:solidFill>
                <a:latin typeface="Arial"/>
                <a:cs typeface="Arial"/>
              </a:rPr>
              <a:t>орговля оптовая и розничная</a:t>
            </a:r>
          </a:p>
        </p:txBody>
      </p:sp>
      <p:pic>
        <p:nvPicPr>
          <p:cNvPr id="8" name="Рисунок 1" descr="cid:1f71c7e3-2378-4817-81ec-d0da69df65f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34861" cy="294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3391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1"/>
          <p:cNvSpPr>
            <a:spLocks/>
          </p:cNvSpPr>
          <p:nvPr/>
        </p:nvSpPr>
        <p:spPr bwMode="auto">
          <a:xfrm>
            <a:off x="211988" y="189469"/>
            <a:ext cx="4976031" cy="21014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8273" tIns="18273" rIns="18273" bIns="18273"/>
          <a:lstStyle/>
          <a:p>
            <a:pPr algn="ctr" defTabSz="488225">
              <a:defRPr/>
            </a:pPr>
            <a:endParaRPr lang="ru-RU" sz="1300" b="1" dirty="0">
              <a:solidFill>
                <a:srgbClr val="002060"/>
              </a:solidFill>
              <a:cs typeface="Arial Bold" charset="0"/>
            </a:endParaRPr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494765" y="3464885"/>
            <a:ext cx="886531" cy="131578"/>
          </a:xfrm>
        </p:spPr>
        <p:txBody>
          <a:bodyPr/>
          <a:lstStyle/>
          <a:p>
            <a:fld id="{B4D9BBBD-F0FB-4A84-8F1D-95982A81857C}" type="slidenum">
              <a:rPr lang="ru-RU" smtClean="0">
                <a:solidFill>
                  <a:srgbClr val="5B9BD5">
                    <a:lumMod val="50000"/>
                  </a:srgbClr>
                </a:solidFill>
              </a:rPr>
              <a:pPr/>
              <a:t>11</a:t>
            </a:fld>
            <a:endParaRPr lang="ru-RU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4" name="object 4"/>
          <p:cNvSpPr txBox="1">
            <a:spLocks/>
          </p:cNvSpPr>
          <p:nvPr/>
        </p:nvSpPr>
        <p:spPr>
          <a:xfrm>
            <a:off x="143962" y="230479"/>
            <a:ext cx="4750437" cy="1118924"/>
          </a:xfrm>
          <a:prstGeom prst="rect">
            <a:avLst/>
          </a:prstGeom>
        </p:spPr>
        <p:txBody>
          <a:bodyPr vert="horz" wrap="square" lIns="0" tIns="224183" rIns="0" bIns="0" rtlCol="0">
            <a:spAutoFit/>
          </a:bodyPr>
          <a:lstStyle>
            <a:lvl1pPr>
              <a:defRPr sz="4400" b="1" i="0">
                <a:solidFill>
                  <a:srgbClr val="0074BC"/>
                </a:solidFill>
                <a:latin typeface="Arial"/>
                <a:ea typeface="+mj-ea"/>
                <a:cs typeface="Arial"/>
              </a:defRPr>
            </a:lvl1pPr>
          </a:lstStyle>
          <a:p>
            <a:pPr marL="360876" algn="ctr" defTabSz="488225"/>
            <a:r>
              <a:rPr lang="ru-RU" sz="1800" dirty="0">
                <a:solidFill>
                  <a:prstClr val="black"/>
                </a:solidFill>
                <a:latin typeface="Calibri"/>
              </a:rPr>
              <a:t>ДЛЯ КОГО СОЗДАН СВОБОДНЫЙ ПОРТ ВЛАДИВОСТОК? *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  <a:p>
            <a:pPr marL="360876" algn="ctr" defTabSz="488225"/>
            <a:endParaRPr lang="ru-RU" sz="2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36379" y="2259243"/>
            <a:ext cx="228541" cy="896629"/>
          </a:xfrm>
          <a:prstGeom prst="rect">
            <a:avLst/>
          </a:prstGeom>
          <a:noFill/>
        </p:spPr>
        <p:txBody>
          <a:bodyPr wrap="square" lIns="0" tIns="0" rIns="44841" bIns="0" rtlCol="0" anchor="t" anchorCtr="0">
            <a:noAutofit/>
          </a:bodyPr>
          <a:lstStyle/>
          <a:p>
            <a:pPr defTabSz="224183"/>
            <a:endParaRPr lang="ru-RU" sz="900" dirty="0">
              <a:solidFill>
                <a:prstClr val="black"/>
              </a:solidFill>
            </a:endParaRPr>
          </a:p>
          <a:p>
            <a:pPr defTabSz="224183"/>
            <a:endParaRPr lang="ru-RU" sz="700" dirty="0">
              <a:solidFill>
                <a:srgbClr val="0074BC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3942" y="1140300"/>
            <a:ext cx="5153101" cy="1712750"/>
          </a:xfrm>
          <a:prstGeom prst="rect">
            <a:avLst/>
          </a:prstGeom>
        </p:spPr>
        <p:txBody>
          <a:bodyPr wrap="square" lIns="36542" tIns="18275" rIns="36542" bIns="18275">
            <a:spAutoFit/>
          </a:bodyPr>
          <a:lstStyle/>
          <a:p>
            <a:pPr marL="137030" indent="-137030" algn="just" defTabSz="488225">
              <a:lnSpc>
                <a:spcPct val="115000"/>
              </a:lnSpc>
              <a:spcAft>
                <a:spcPts val="402"/>
              </a:spcAft>
              <a:buFont typeface="Wingdings"/>
              <a:buChar char=""/>
              <a:tabLst>
                <a:tab pos="182704" algn="l"/>
              </a:tabLst>
            </a:pP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Для индивидуальных  предпринимателей </a:t>
            </a:r>
            <a:b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коммерческих организаций,  желающих создать новый бизнес (н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овый инвестиционный проект, либо новые деятельности виды)</a:t>
            </a:r>
            <a:r>
              <a:rPr lang="en-US" sz="11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готовых  инвестировать в развитие региона»</a:t>
            </a:r>
            <a:r>
              <a:rPr lang="ru-RU" sz="11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endParaRPr lang="en-US" sz="11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37030" indent="-137030" algn="just" defTabSz="488225">
              <a:lnSpc>
                <a:spcPct val="115000"/>
              </a:lnSpc>
              <a:spcAft>
                <a:spcPts val="402"/>
              </a:spcAft>
              <a:buFont typeface="Wingdings"/>
              <a:buChar char=""/>
              <a:tabLst>
                <a:tab pos="182704" algn="l"/>
              </a:tabLst>
            </a:pP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37030" indent="-137030" algn="just" defTabSz="488225">
              <a:lnSpc>
                <a:spcPct val="115000"/>
              </a:lnSpc>
              <a:spcAft>
                <a:spcPts val="402"/>
              </a:spcAft>
              <a:buFont typeface="Wingdings"/>
              <a:buChar char=""/>
              <a:tabLst>
                <a:tab pos="182704" algn="l"/>
              </a:tabLst>
            </a:pPr>
            <a:r>
              <a:rPr lang="ru-RU" sz="11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Объем капитальных вложений </a:t>
            </a:r>
            <a:r>
              <a:rPr lang="ru-RU" sz="11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от 5 МИЛЛИОНОВ РУБЛЕЙ </a:t>
            </a:r>
            <a:r>
              <a:rPr lang="ru-RU" sz="11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в срок за 3 года:</a:t>
            </a:r>
            <a:endParaRPr lang="ru-RU" sz="11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365406" lvl="2" algn="just" defTabSz="488225">
              <a:lnSpc>
                <a:spcPct val="115000"/>
              </a:lnSpc>
              <a:spcAft>
                <a:spcPts val="402"/>
              </a:spcAft>
              <a:tabLst>
                <a:tab pos="548096" algn="l"/>
              </a:tabLst>
            </a:pPr>
            <a:r>
              <a:rPr lang="ru-RU" i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затраты на новое строительство, техническое перевооружение, модернизацию основных средств, реконструкцию зданий, приобретение машин, оборудования</a:t>
            </a:r>
            <a:endParaRPr lang="ru-RU" i="1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1988" y="2952358"/>
            <a:ext cx="5085050" cy="369083"/>
          </a:xfrm>
          <a:prstGeom prst="rect">
            <a:avLst/>
          </a:prstGeom>
        </p:spPr>
        <p:txBody>
          <a:bodyPr wrap="square" lIns="91187" tIns="45597" rIns="91187" bIns="45597">
            <a:spAutoFit/>
          </a:bodyPr>
          <a:lstStyle/>
          <a:p>
            <a:pPr defTabSz="488225"/>
            <a:r>
              <a:rPr lang="ru-RU" sz="900" b="1" dirty="0">
                <a:solidFill>
                  <a:schemeClr val="accent5">
                    <a:lumMod val="75000"/>
                  </a:schemeClr>
                </a:solidFill>
              </a:rPr>
              <a:t>* Критерии отбора резидентов свободного порта Владивосток утверждены</a:t>
            </a:r>
          </a:p>
          <a:p>
            <a:pPr defTabSz="488225"/>
            <a:r>
              <a:rPr lang="ru-RU" sz="900" b="1" dirty="0">
                <a:solidFill>
                  <a:schemeClr val="accent5">
                    <a:lumMod val="75000"/>
                  </a:schemeClr>
                </a:solidFill>
              </a:rPr>
              <a:t>   Постановлением Правительства РФ от 20.10.2015 года № 1123</a:t>
            </a:r>
          </a:p>
        </p:txBody>
      </p:sp>
      <p:pic>
        <p:nvPicPr>
          <p:cNvPr id="8" name="Рисунок 1" descr="cid:1f71c7e3-2378-4817-81ec-d0da69df65f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34861" cy="294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66941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1"/>
          <p:cNvSpPr>
            <a:spLocks/>
          </p:cNvSpPr>
          <p:nvPr/>
        </p:nvSpPr>
        <p:spPr bwMode="auto">
          <a:xfrm>
            <a:off x="211993" y="189487"/>
            <a:ext cx="4976031" cy="21014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8203" tIns="18203" rIns="18203" bIns="18203"/>
          <a:lstStyle/>
          <a:p>
            <a:pPr algn="ctr" defTabSz="489537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2F5597"/>
                </a:solidFill>
                <a:latin typeface="Arial" charset="0"/>
                <a:sym typeface="Calibri" pitchFamily="34" charset="0"/>
              </a:rPr>
              <a:t>СВОБОДНЫЙ ПОРТ ВЛАДИВОСТОК</a:t>
            </a:r>
          </a:p>
        </p:txBody>
      </p:sp>
      <p:pic>
        <p:nvPicPr>
          <p:cNvPr id="38" name="image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650" y="432074"/>
            <a:ext cx="2676897" cy="2947776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39" name="Shape 245"/>
          <p:cNvSpPr>
            <a:spLocks noChangeArrowheads="1"/>
          </p:cNvSpPr>
          <p:nvPr/>
        </p:nvSpPr>
        <p:spPr bwMode="auto">
          <a:xfrm>
            <a:off x="586013" y="1379936"/>
            <a:ext cx="1863849" cy="129359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18334" tIns="18334" rIns="18334" bIns="18334">
            <a:spAutoFit/>
          </a:bodyPr>
          <a:lstStyle/>
          <a:p>
            <a:pPr defTabSz="489537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600">
                <a:solidFill>
                  <a:srgbClr val="000000"/>
                </a:solidFill>
                <a:sym typeface="Calibri" pitchFamily="34" charset="0"/>
              </a:rPr>
              <a:t>ДАЛЬНЕВОСТОЧНЫЙ ФЕДЕРАЛЬНЫЙ ОКРУГ</a:t>
            </a:r>
          </a:p>
        </p:txBody>
      </p:sp>
      <p:sp>
        <p:nvSpPr>
          <p:cNvPr id="40" name="Shape 246"/>
          <p:cNvSpPr>
            <a:spLocks noChangeArrowheads="1"/>
          </p:cNvSpPr>
          <p:nvPr/>
        </p:nvSpPr>
        <p:spPr bwMode="auto">
          <a:xfrm>
            <a:off x="887995" y="3217668"/>
            <a:ext cx="405717" cy="190914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18334" tIns="18334" rIns="18334" bIns="18334">
            <a:spAutoFit/>
          </a:bodyPr>
          <a:lstStyle/>
          <a:p>
            <a:pPr defTabSz="489537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  <a:sym typeface="Calibri" pitchFamily="34" charset="0"/>
              </a:rPr>
              <a:t>КИТАЙ</a:t>
            </a:r>
          </a:p>
        </p:txBody>
      </p:sp>
      <p:sp>
        <p:nvSpPr>
          <p:cNvPr id="41" name="Shape 247"/>
          <p:cNvSpPr>
            <a:spLocks noChangeArrowheads="1"/>
          </p:cNvSpPr>
          <p:nvPr/>
        </p:nvSpPr>
        <p:spPr bwMode="auto">
          <a:xfrm>
            <a:off x="213643" y="1858566"/>
            <a:ext cx="642938" cy="14474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18334" tIns="18334" rIns="18334" bIns="18334">
            <a:spAutoFit/>
          </a:bodyPr>
          <a:lstStyle/>
          <a:p>
            <a:pPr defTabSz="489537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700">
                <a:solidFill>
                  <a:srgbClr val="000000"/>
                </a:solidFill>
                <a:sym typeface="Calibri" pitchFamily="34" charset="0"/>
              </a:rPr>
              <a:t>РОССИЯ</a:t>
            </a:r>
          </a:p>
        </p:txBody>
      </p:sp>
      <p:sp>
        <p:nvSpPr>
          <p:cNvPr id="42" name="Shape 248"/>
          <p:cNvSpPr>
            <a:spLocks noChangeArrowheads="1"/>
          </p:cNvSpPr>
          <p:nvPr/>
        </p:nvSpPr>
        <p:spPr bwMode="auto">
          <a:xfrm>
            <a:off x="2409008" y="3137302"/>
            <a:ext cx="505103" cy="190914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18334" tIns="18334" rIns="18334" bIns="18334">
            <a:spAutoFit/>
          </a:bodyPr>
          <a:lstStyle/>
          <a:p>
            <a:pPr defTabSz="489537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  <a:sym typeface="Calibri" pitchFamily="34" charset="0"/>
              </a:rPr>
              <a:t>ЯПОНИЯ</a:t>
            </a:r>
          </a:p>
        </p:txBody>
      </p:sp>
      <p:sp>
        <p:nvSpPr>
          <p:cNvPr id="43" name="Shape 249"/>
          <p:cNvSpPr>
            <a:spLocks noChangeArrowheads="1"/>
          </p:cNvSpPr>
          <p:nvPr/>
        </p:nvSpPr>
        <p:spPr bwMode="auto">
          <a:xfrm>
            <a:off x="2347399" y="2526507"/>
            <a:ext cx="237083" cy="210741"/>
          </a:xfrm>
          <a:prstGeom prst="ellipse">
            <a:avLst/>
          </a:prstGeom>
          <a:solidFill>
            <a:srgbClr val="00B0F0"/>
          </a:solidFill>
          <a:ln w="12700">
            <a:noFill/>
            <a:miter lim="400000"/>
            <a:headEnd/>
            <a:tailEnd/>
          </a:ln>
        </p:spPr>
        <p:txBody>
          <a:bodyPr lIns="18334" tIns="18334" rIns="18334" bIns="18334" anchor="ctr"/>
          <a:lstStyle/>
          <a:p>
            <a:pPr algn="ctr" defTabSz="489537" fontAlgn="base" hangingPunct="0">
              <a:spcBef>
                <a:spcPct val="0"/>
              </a:spcBef>
              <a:spcAft>
                <a:spcPct val="0"/>
              </a:spcAft>
            </a:pPr>
            <a:endParaRPr lang="ru-RU" sz="800" b="1">
              <a:solidFill>
                <a:srgbClr val="FFFFFF"/>
              </a:solidFill>
              <a:sym typeface="Calibri" pitchFamily="34" charset="0"/>
            </a:endParaRPr>
          </a:p>
        </p:txBody>
      </p:sp>
      <p:sp>
        <p:nvSpPr>
          <p:cNvPr id="44" name="Shape 250"/>
          <p:cNvSpPr>
            <a:spLocks noChangeArrowheads="1"/>
          </p:cNvSpPr>
          <p:nvPr/>
        </p:nvSpPr>
        <p:spPr bwMode="auto">
          <a:xfrm>
            <a:off x="2628014" y="1781175"/>
            <a:ext cx="237083" cy="210741"/>
          </a:xfrm>
          <a:prstGeom prst="ellipse">
            <a:avLst/>
          </a:prstGeom>
          <a:solidFill>
            <a:srgbClr val="00B0F0"/>
          </a:solidFill>
          <a:ln w="12700">
            <a:noFill/>
            <a:miter lim="400000"/>
            <a:headEnd/>
            <a:tailEnd/>
          </a:ln>
        </p:spPr>
        <p:txBody>
          <a:bodyPr lIns="18334" tIns="18334" rIns="18334" bIns="18334" anchor="ctr"/>
          <a:lstStyle/>
          <a:p>
            <a:pPr algn="ctr" defTabSz="489537" fontAlgn="base" hangingPunct="0">
              <a:spcBef>
                <a:spcPct val="0"/>
              </a:spcBef>
              <a:spcAft>
                <a:spcPct val="0"/>
              </a:spcAft>
            </a:pPr>
            <a:endParaRPr lang="ru-RU" sz="800" b="1">
              <a:solidFill>
                <a:srgbClr val="FFFFFF"/>
              </a:solidFill>
              <a:sym typeface="Calibri" pitchFamily="34" charset="0"/>
            </a:endParaRPr>
          </a:p>
        </p:txBody>
      </p:sp>
      <p:sp>
        <p:nvSpPr>
          <p:cNvPr id="45" name="Shape 251"/>
          <p:cNvSpPr>
            <a:spLocks noChangeArrowheads="1"/>
          </p:cNvSpPr>
          <p:nvPr/>
        </p:nvSpPr>
        <p:spPr bwMode="auto">
          <a:xfrm>
            <a:off x="1951583" y="2253258"/>
            <a:ext cx="236414" cy="209550"/>
          </a:xfrm>
          <a:prstGeom prst="ellipse">
            <a:avLst/>
          </a:prstGeom>
          <a:solidFill>
            <a:srgbClr val="00B0F0"/>
          </a:solidFill>
          <a:ln w="12700">
            <a:noFill/>
            <a:miter lim="400000"/>
            <a:headEnd/>
            <a:tailEnd/>
          </a:ln>
        </p:spPr>
        <p:txBody>
          <a:bodyPr lIns="18334" tIns="18334" rIns="18334" bIns="18334" anchor="ctr"/>
          <a:lstStyle/>
          <a:p>
            <a:pPr algn="ctr" defTabSz="489537" fontAlgn="base" hangingPunct="0">
              <a:spcBef>
                <a:spcPct val="0"/>
              </a:spcBef>
              <a:spcAft>
                <a:spcPct val="0"/>
              </a:spcAft>
            </a:pPr>
            <a:endParaRPr lang="ru-RU" sz="800" b="1">
              <a:solidFill>
                <a:srgbClr val="FFFFFF"/>
              </a:solidFill>
              <a:sym typeface="Calibri" pitchFamily="34" charset="0"/>
            </a:endParaRPr>
          </a:p>
        </p:txBody>
      </p:sp>
      <p:sp>
        <p:nvSpPr>
          <p:cNvPr id="46" name="Shape 252"/>
          <p:cNvSpPr/>
          <p:nvPr/>
        </p:nvSpPr>
        <p:spPr>
          <a:xfrm>
            <a:off x="2000481" y="3046809"/>
            <a:ext cx="237083" cy="210741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18334" tIns="18334" rIns="18334" bIns="18334" anchor="ctr"/>
          <a:lstStyle/>
          <a:p>
            <a:pPr algn="ctr" defTabSz="489810" hangingPunct="0">
              <a:defRPr sz="2000" b="1">
                <a:solidFill>
                  <a:srgbClr val="FFFFFF"/>
                </a:solidFill>
              </a:defRPr>
            </a:pPr>
            <a:endParaRPr sz="800" b="1" kern="0">
              <a:solidFill>
                <a:srgbClr val="FFFFFF"/>
              </a:solidFill>
              <a:sym typeface="Calibri"/>
            </a:endParaRPr>
          </a:p>
        </p:txBody>
      </p:sp>
      <p:sp>
        <p:nvSpPr>
          <p:cNvPr id="47" name="Shape 253"/>
          <p:cNvSpPr>
            <a:spLocks noChangeArrowheads="1"/>
          </p:cNvSpPr>
          <p:nvPr/>
        </p:nvSpPr>
        <p:spPr bwMode="auto">
          <a:xfrm>
            <a:off x="2209435" y="746523"/>
            <a:ext cx="237083" cy="210741"/>
          </a:xfrm>
          <a:prstGeom prst="ellipse">
            <a:avLst/>
          </a:prstGeom>
          <a:solidFill>
            <a:srgbClr val="00B0F0"/>
          </a:solidFill>
          <a:ln w="12700">
            <a:noFill/>
            <a:miter lim="400000"/>
            <a:headEnd/>
            <a:tailEnd/>
          </a:ln>
        </p:spPr>
        <p:txBody>
          <a:bodyPr lIns="18334" tIns="18334" rIns="18334" bIns="18334" anchor="ctr"/>
          <a:lstStyle/>
          <a:p>
            <a:pPr algn="ctr" defTabSz="489537" fontAlgn="base" hangingPunct="0">
              <a:spcBef>
                <a:spcPct val="0"/>
              </a:spcBef>
              <a:spcAft>
                <a:spcPct val="0"/>
              </a:spcAft>
            </a:pPr>
            <a:endParaRPr lang="ru-RU" sz="800" b="1">
              <a:solidFill>
                <a:srgbClr val="FFFFFF"/>
              </a:solidFill>
              <a:sym typeface="Calibri" pitchFamily="34" charset="0"/>
            </a:endParaRPr>
          </a:p>
        </p:txBody>
      </p:sp>
      <p:grpSp>
        <p:nvGrpSpPr>
          <p:cNvPr id="48" name="Group 256"/>
          <p:cNvGrpSpPr>
            <a:grpSpLocks/>
          </p:cNvGrpSpPr>
          <p:nvPr/>
        </p:nvGrpSpPr>
        <p:grpSpPr bwMode="auto">
          <a:xfrm>
            <a:off x="1434555" y="1644157"/>
            <a:ext cx="1185214" cy="209948"/>
            <a:chOff x="-2" y="-28749"/>
            <a:chExt cx="2808478" cy="329835"/>
          </a:xfrm>
        </p:grpSpPr>
        <p:sp>
          <p:nvSpPr>
            <p:cNvPr id="49" name="Shape 254"/>
            <p:cNvSpPr>
              <a:spLocks noChangeArrowheads="1"/>
            </p:cNvSpPr>
            <p:nvPr/>
          </p:nvSpPr>
          <p:spPr bwMode="auto">
            <a:xfrm>
              <a:off x="-2" y="-1"/>
              <a:ext cx="2802611" cy="301087"/>
            </a:xfrm>
            <a:prstGeom prst="roundRect">
              <a:avLst>
                <a:gd name="adj" fmla="val 13838"/>
              </a:avLst>
            </a:prstGeom>
            <a:solidFill>
              <a:srgbClr val="FFFFFF"/>
            </a:solidFill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lIns="45718" tIns="45718" rIns="45718" bIns="45718"/>
            <a:lstStyle/>
            <a:p>
              <a:pPr defTabSz="489537" fontAlgn="base" hangingPunct="0">
                <a:spcBef>
                  <a:spcPts val="241"/>
                </a:spcBef>
                <a:spcAft>
                  <a:spcPct val="0"/>
                </a:spcAft>
              </a:pPr>
              <a:endParaRPr lang="ru-RU" sz="500" b="1">
                <a:solidFill>
                  <a:srgbClr val="00B0F0"/>
                </a:solidFill>
                <a:sym typeface="Calibri" pitchFamily="34" charset="0"/>
              </a:endParaRPr>
            </a:p>
          </p:txBody>
        </p:sp>
        <p:sp>
          <p:nvSpPr>
            <p:cNvPr id="50" name="Shape 255"/>
            <p:cNvSpPr>
              <a:spLocks noChangeArrowheads="1"/>
            </p:cNvSpPr>
            <p:nvPr/>
          </p:nvSpPr>
          <p:spPr bwMode="auto">
            <a:xfrm>
              <a:off x="30272" y="-28749"/>
              <a:ext cx="2778204" cy="265933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  <p:txBody>
            <a:bodyPr lIns="45718" tIns="45718" rIns="45718" bIns="45718">
              <a:spAutoFit/>
            </a:bodyPr>
            <a:lstStyle/>
            <a:p>
              <a:pPr defTabSz="489537" fontAlgn="base" hangingPunct="0">
                <a:spcBef>
                  <a:spcPts val="241"/>
                </a:spcBef>
                <a:spcAft>
                  <a:spcPct val="0"/>
                </a:spcAft>
              </a:pPr>
              <a:r>
                <a:rPr lang="ru-RU" sz="500" b="1" dirty="0">
                  <a:solidFill>
                    <a:srgbClr val="00B0F0"/>
                  </a:solidFill>
                  <a:sym typeface="Calibri" pitchFamily="34" charset="0"/>
                </a:rPr>
                <a:t>СВОБОДНЫЙ ПОРТ КАМЧАТКА</a:t>
              </a:r>
            </a:p>
          </p:txBody>
        </p:sp>
      </p:grpSp>
      <p:grpSp>
        <p:nvGrpSpPr>
          <p:cNvPr id="51" name="Group 259"/>
          <p:cNvGrpSpPr>
            <a:grpSpLocks/>
          </p:cNvGrpSpPr>
          <p:nvPr/>
        </p:nvGrpSpPr>
        <p:grpSpPr bwMode="auto">
          <a:xfrm>
            <a:off x="1157287" y="687384"/>
            <a:ext cx="1034058" cy="169273"/>
            <a:chOff x="0" y="-71825"/>
            <a:chExt cx="2451147" cy="450410"/>
          </a:xfrm>
        </p:grpSpPr>
        <p:sp>
          <p:nvSpPr>
            <p:cNvPr id="52" name="Shape 257"/>
            <p:cNvSpPr>
              <a:spLocks noChangeArrowheads="1"/>
            </p:cNvSpPr>
            <p:nvPr/>
          </p:nvSpPr>
          <p:spPr bwMode="auto">
            <a:xfrm>
              <a:off x="0" y="-1"/>
              <a:ext cx="2451147" cy="293050"/>
            </a:xfrm>
            <a:prstGeom prst="roundRect">
              <a:avLst>
                <a:gd name="adj" fmla="val 10426"/>
              </a:avLst>
            </a:prstGeom>
            <a:solidFill>
              <a:srgbClr val="FFFFFF"/>
            </a:solidFill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lIns="45718" tIns="45718" rIns="45718" bIns="45718"/>
            <a:lstStyle/>
            <a:p>
              <a:pPr defTabSz="489537" fontAlgn="base" hangingPunct="0">
                <a:spcBef>
                  <a:spcPts val="241"/>
                </a:spcBef>
                <a:spcAft>
                  <a:spcPct val="0"/>
                </a:spcAft>
              </a:pPr>
              <a:endParaRPr lang="ru-RU" sz="500" b="1">
                <a:solidFill>
                  <a:srgbClr val="00B0F0"/>
                </a:solidFill>
                <a:sym typeface="Calibri" pitchFamily="34" charset="0"/>
              </a:endParaRPr>
            </a:p>
          </p:txBody>
        </p:sp>
        <p:sp>
          <p:nvSpPr>
            <p:cNvPr id="53" name="Shape 258"/>
            <p:cNvSpPr>
              <a:spLocks noChangeArrowheads="1"/>
            </p:cNvSpPr>
            <p:nvPr/>
          </p:nvSpPr>
          <p:spPr bwMode="auto">
            <a:xfrm>
              <a:off x="17894" y="-71825"/>
              <a:ext cx="2433253" cy="450410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  <p:txBody>
            <a:bodyPr lIns="45718" tIns="45718" rIns="45718" bIns="45718">
              <a:spAutoFit/>
            </a:bodyPr>
            <a:lstStyle/>
            <a:p>
              <a:pPr defTabSz="489537" fontAlgn="base" hangingPunct="0">
                <a:spcBef>
                  <a:spcPts val="241"/>
                </a:spcBef>
                <a:spcAft>
                  <a:spcPct val="0"/>
                </a:spcAft>
              </a:pPr>
              <a:r>
                <a:rPr lang="ru-RU" sz="500" b="1" dirty="0">
                  <a:solidFill>
                    <a:srgbClr val="00B0F0"/>
                  </a:solidFill>
                  <a:sym typeface="Calibri" pitchFamily="34" charset="0"/>
                </a:rPr>
                <a:t>СВОБОДНЫЙ ПОРТ ЧУКОТКА</a:t>
              </a:r>
            </a:p>
          </p:txBody>
        </p:sp>
      </p:grpSp>
      <p:graphicFrame>
        <p:nvGraphicFramePr>
          <p:cNvPr id="54" name="Table 2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7001392"/>
              </p:ext>
            </p:extLst>
          </p:nvPr>
        </p:nvGraphicFramePr>
        <p:xfrm>
          <a:off x="3484280" y="1093709"/>
          <a:ext cx="1664329" cy="1643539"/>
        </p:xfrm>
        <a:graphic>
          <a:graphicData uri="http://schemas.openxmlformats.org/drawingml/2006/table">
            <a:tbl>
              <a:tblPr/>
              <a:tblGrid>
                <a:gridCol w="1088265"/>
                <a:gridCol w="576064"/>
              </a:tblGrid>
              <a:tr h="477441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sym typeface="Calibri" pitchFamily="34" charset="0"/>
                        </a:rPr>
                        <a:t>Показатель</a:t>
                      </a:r>
                    </a:p>
                  </a:txBody>
                  <a:tcPr marL="21431" marR="21431" marT="19050" marB="1905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750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sym typeface="Calibri" pitchFamily="34" charset="0"/>
                        </a:rPr>
                        <a:t>03</a:t>
                      </a: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sym typeface="Calibri" pitchFamily="34" charset="0"/>
                        </a:rPr>
                        <a:t>.2016</a:t>
                      </a:r>
                    </a:p>
                  </a:txBody>
                  <a:tcPr marL="15188" marR="15188" marT="13500" marB="135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750AA"/>
                    </a:solidFill>
                  </a:tcPr>
                </a:tc>
              </a:tr>
              <a:tr h="36385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sym typeface="Calibri" pitchFamily="34" charset="0"/>
                        </a:rPr>
                        <a:t>Заявок на статус резидента  свободного порта</a:t>
                      </a:r>
                    </a:p>
                  </a:txBody>
                  <a:tcPr marL="21431" marR="21431" marT="19050" marB="1905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sym typeface="Calibri" pitchFamily="34" charset="0"/>
                        </a:rPr>
                        <a:t>140</a:t>
                      </a:r>
                    </a:p>
                  </a:txBody>
                  <a:tcPr marL="21431" marR="21431" marT="19050" marB="1905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170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sym typeface="Calibri" pitchFamily="34" charset="0"/>
                        </a:rPr>
                        <a:t>Частные инвестиции,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sym typeface="Calibri" pitchFamily="34" charset="0"/>
                        </a:rPr>
                        <a:t>млрд. руб.</a:t>
                      </a:r>
                    </a:p>
                  </a:txBody>
                  <a:tcPr marL="21431" marR="21431" marT="19050" marB="1905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sym typeface="Calibri" pitchFamily="34" charset="0"/>
                        </a:rPr>
                        <a:t>232</a:t>
                      </a:r>
                    </a:p>
                  </a:txBody>
                  <a:tcPr marL="21431" marR="21431" marT="19050" marB="1905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27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sym typeface="Calibri" pitchFamily="34" charset="0"/>
                        </a:rPr>
                        <a:t>Новые рабочие места, тыс. чел.</a:t>
                      </a:r>
                    </a:p>
                  </a:txBody>
                  <a:tcPr marL="21431" marR="21431" marT="19050" marB="1905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sym typeface="Calibri" pitchFamily="34" charset="0"/>
                        </a:rPr>
                        <a:t>24</a:t>
                      </a:r>
                    </a:p>
                  </a:txBody>
                  <a:tcPr marL="21431" marR="21431" marT="19050" marB="1905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27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sym typeface="Calibri" pitchFamily="34" charset="0"/>
                        </a:rPr>
                        <a:t>Резидентов  свободного порта</a:t>
                      </a:r>
                    </a:p>
                  </a:txBody>
                  <a:tcPr marL="21431" marR="21431" marT="19050" marB="1905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sym typeface="Calibri" pitchFamily="34" charset="0"/>
                        </a:rPr>
                        <a:t>93</a:t>
                      </a:r>
                    </a:p>
                  </a:txBody>
                  <a:tcPr marL="21431" marR="21431" marT="19050" marB="1905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55" name="Group 264"/>
          <p:cNvGrpSpPr>
            <a:grpSpLocks/>
          </p:cNvGrpSpPr>
          <p:nvPr/>
        </p:nvGrpSpPr>
        <p:grpSpPr bwMode="auto">
          <a:xfrm>
            <a:off x="1280517" y="2595564"/>
            <a:ext cx="1034058" cy="174884"/>
            <a:chOff x="0" y="-1"/>
            <a:chExt cx="2451147" cy="380380"/>
          </a:xfrm>
        </p:grpSpPr>
        <p:sp>
          <p:nvSpPr>
            <p:cNvPr id="56" name="Shape 262"/>
            <p:cNvSpPr>
              <a:spLocks noChangeArrowheads="1"/>
            </p:cNvSpPr>
            <p:nvPr/>
          </p:nvSpPr>
          <p:spPr bwMode="auto">
            <a:xfrm>
              <a:off x="0" y="-1"/>
              <a:ext cx="2451147" cy="301087"/>
            </a:xfrm>
            <a:prstGeom prst="roundRect">
              <a:avLst>
                <a:gd name="adj" fmla="val 13838"/>
              </a:avLst>
            </a:prstGeom>
            <a:solidFill>
              <a:srgbClr val="FFFFFF"/>
            </a:solidFill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lIns="45718" tIns="45718" rIns="45718" bIns="45718"/>
            <a:lstStyle/>
            <a:p>
              <a:pPr defTabSz="489537" fontAlgn="base" hangingPunct="0">
                <a:spcBef>
                  <a:spcPts val="241"/>
                </a:spcBef>
                <a:spcAft>
                  <a:spcPct val="0"/>
                </a:spcAft>
              </a:pPr>
              <a:endParaRPr lang="ru-RU" sz="500" b="1">
                <a:solidFill>
                  <a:srgbClr val="00B0F0"/>
                </a:solidFill>
                <a:sym typeface="Calibri" pitchFamily="34" charset="0"/>
              </a:endParaRPr>
            </a:p>
          </p:txBody>
        </p:sp>
        <p:sp>
          <p:nvSpPr>
            <p:cNvPr id="57" name="Shape 263"/>
            <p:cNvSpPr>
              <a:spLocks noChangeArrowheads="1"/>
            </p:cNvSpPr>
            <p:nvPr/>
          </p:nvSpPr>
          <p:spPr bwMode="auto">
            <a:xfrm>
              <a:off x="12203" y="12203"/>
              <a:ext cx="2426739" cy="368176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  <p:txBody>
            <a:bodyPr lIns="45718" tIns="45718" rIns="45718" bIns="45718">
              <a:spAutoFit/>
            </a:bodyPr>
            <a:lstStyle/>
            <a:p>
              <a:pPr defTabSz="489537" fontAlgn="base" hangingPunct="0">
                <a:spcBef>
                  <a:spcPts val="241"/>
                </a:spcBef>
                <a:spcAft>
                  <a:spcPct val="0"/>
                </a:spcAft>
              </a:pPr>
              <a:r>
                <a:rPr lang="ru-RU" sz="500" b="1" dirty="0">
                  <a:solidFill>
                    <a:srgbClr val="00B0F0"/>
                  </a:solidFill>
                  <a:sym typeface="Calibri" pitchFamily="34" charset="0"/>
                </a:rPr>
                <a:t>СВОБОДНЫЙ ПОРТ САХАЛИН</a:t>
              </a:r>
            </a:p>
          </p:txBody>
        </p:sp>
      </p:grpSp>
      <p:grpSp>
        <p:nvGrpSpPr>
          <p:cNvPr id="58" name="Group 270"/>
          <p:cNvGrpSpPr>
            <a:grpSpLocks/>
          </p:cNvGrpSpPr>
          <p:nvPr/>
        </p:nvGrpSpPr>
        <p:grpSpPr bwMode="auto">
          <a:xfrm>
            <a:off x="940966" y="2141934"/>
            <a:ext cx="1034058" cy="172486"/>
            <a:chOff x="0" y="0"/>
            <a:chExt cx="2451147" cy="461453"/>
          </a:xfrm>
        </p:grpSpPr>
        <p:sp>
          <p:nvSpPr>
            <p:cNvPr id="59" name="Shape 268"/>
            <p:cNvSpPr>
              <a:spLocks noChangeArrowheads="1"/>
            </p:cNvSpPr>
            <p:nvPr/>
          </p:nvSpPr>
          <p:spPr bwMode="auto">
            <a:xfrm>
              <a:off x="0" y="0"/>
              <a:ext cx="2451147" cy="461453"/>
            </a:xfrm>
            <a:prstGeom prst="roundRect">
              <a:avLst>
                <a:gd name="adj" fmla="val 10014"/>
              </a:avLst>
            </a:prstGeom>
            <a:solidFill>
              <a:srgbClr val="FFFFFF"/>
            </a:solidFill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lIns="45718" tIns="45718" rIns="45718" bIns="45718"/>
            <a:lstStyle/>
            <a:p>
              <a:pPr defTabSz="489537" fontAlgn="base" hangingPunct="0">
                <a:spcBef>
                  <a:spcPts val="241"/>
                </a:spcBef>
                <a:spcAft>
                  <a:spcPct val="0"/>
                </a:spcAft>
              </a:pPr>
              <a:endParaRPr lang="ru-RU" sz="500" b="1">
                <a:solidFill>
                  <a:srgbClr val="00B0F0"/>
                </a:solidFill>
                <a:sym typeface="Calibri" pitchFamily="34" charset="0"/>
              </a:endParaRPr>
            </a:p>
          </p:txBody>
        </p:sp>
        <p:sp>
          <p:nvSpPr>
            <p:cNvPr id="60" name="Shape 269"/>
            <p:cNvSpPr>
              <a:spLocks noChangeArrowheads="1"/>
            </p:cNvSpPr>
            <p:nvPr/>
          </p:nvSpPr>
          <p:spPr bwMode="auto">
            <a:xfrm>
              <a:off x="8595" y="8596"/>
              <a:ext cx="2433957" cy="452857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  <p:txBody>
            <a:bodyPr lIns="45718" tIns="45718" rIns="45718" bIns="45718">
              <a:spAutoFit/>
            </a:bodyPr>
            <a:lstStyle/>
            <a:p>
              <a:pPr defTabSz="489537" fontAlgn="base" hangingPunct="0">
                <a:spcBef>
                  <a:spcPts val="241"/>
                </a:spcBef>
                <a:spcAft>
                  <a:spcPct val="0"/>
                </a:spcAft>
              </a:pPr>
              <a:r>
                <a:rPr lang="ru-RU" sz="500" b="1" dirty="0">
                  <a:solidFill>
                    <a:srgbClr val="00B0F0"/>
                  </a:solidFill>
                  <a:sym typeface="Calibri" pitchFamily="34" charset="0"/>
                </a:rPr>
                <a:t>СВОБОДНЫЙ ПОРТ ХАБАРОВСК</a:t>
              </a:r>
            </a:p>
          </p:txBody>
        </p:sp>
      </p:grpSp>
      <p:grpSp>
        <p:nvGrpSpPr>
          <p:cNvPr id="61" name="Group 273"/>
          <p:cNvGrpSpPr>
            <a:grpSpLocks/>
          </p:cNvGrpSpPr>
          <p:nvPr/>
        </p:nvGrpSpPr>
        <p:grpSpPr bwMode="auto">
          <a:xfrm>
            <a:off x="1351513" y="3096049"/>
            <a:ext cx="645617" cy="273475"/>
            <a:chOff x="275292" y="700147"/>
            <a:chExt cx="1529874" cy="728496"/>
          </a:xfrm>
        </p:grpSpPr>
        <p:sp>
          <p:nvSpPr>
            <p:cNvPr id="62" name="Shape 271"/>
            <p:cNvSpPr>
              <a:spLocks noChangeArrowheads="1"/>
            </p:cNvSpPr>
            <p:nvPr/>
          </p:nvSpPr>
          <p:spPr bwMode="auto">
            <a:xfrm>
              <a:off x="275292" y="700147"/>
              <a:ext cx="1529874" cy="728496"/>
            </a:xfrm>
            <a:prstGeom prst="roundRect">
              <a:avLst>
                <a:gd name="adj" fmla="val 10014"/>
              </a:avLst>
            </a:prstGeom>
            <a:solidFill>
              <a:srgbClr val="FFFFFF"/>
            </a:solidFill>
            <a:ln w="9525">
              <a:solidFill>
                <a:srgbClr val="BF9000"/>
              </a:solidFill>
              <a:round/>
              <a:headEnd/>
              <a:tailEnd/>
            </a:ln>
          </p:spPr>
          <p:txBody>
            <a:bodyPr lIns="45718" tIns="45718" rIns="45718" bIns="45718"/>
            <a:lstStyle/>
            <a:p>
              <a:pPr defTabSz="489537" fontAlgn="base" hangingPunct="0">
                <a:spcBef>
                  <a:spcPts val="241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sym typeface="Calibri" pitchFamily="34" charset="0"/>
              </a:endParaRPr>
            </a:p>
          </p:txBody>
        </p:sp>
        <p:sp>
          <p:nvSpPr>
            <p:cNvPr id="63" name="Shape 272"/>
            <p:cNvSpPr>
              <a:spLocks noChangeArrowheads="1"/>
            </p:cNvSpPr>
            <p:nvPr/>
          </p:nvSpPr>
          <p:spPr bwMode="auto">
            <a:xfrm>
              <a:off x="298567" y="736453"/>
              <a:ext cx="1501213" cy="655885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  <p:txBody>
            <a:bodyPr lIns="45718" tIns="45718" rIns="45718" bIns="45718">
              <a:spAutoFit/>
            </a:bodyPr>
            <a:lstStyle/>
            <a:p>
              <a:pPr defTabSz="489537" fontAlgn="base" hangingPunct="0">
                <a:spcBef>
                  <a:spcPts val="241"/>
                </a:spcBef>
                <a:spcAft>
                  <a:spcPct val="0"/>
                </a:spcAft>
              </a:pPr>
              <a:r>
                <a:rPr lang="ru-RU" sz="500" b="1" dirty="0">
                  <a:solidFill>
                    <a:srgbClr val="BF9000"/>
                  </a:solidFill>
                  <a:sym typeface="Calibri" pitchFamily="34" charset="0"/>
                </a:rPr>
                <a:t>СВОБОДНЫЙ ПОРТ ВЛАДИВОСТОК</a:t>
              </a:r>
            </a:p>
          </p:txBody>
        </p:sp>
      </p:grpSp>
      <p:sp>
        <p:nvSpPr>
          <p:cNvPr id="36" name="Номер слайда 3"/>
          <p:cNvSpPr txBox="1">
            <a:spLocks/>
          </p:cNvSpPr>
          <p:nvPr/>
        </p:nvSpPr>
        <p:spPr>
          <a:xfrm>
            <a:off x="4494764" y="3464885"/>
            <a:ext cx="886531" cy="131578"/>
          </a:xfrm>
          <a:prstGeom prst="rect">
            <a:avLst/>
          </a:prstGeom>
        </p:spPr>
        <p:txBody>
          <a:bodyPr vert="horz" lIns="36556" tIns="18281" rIns="36556" bIns="18281" rtlCol="0" anchor="ctr"/>
          <a:lstStyle>
            <a:defPPr>
              <a:defRPr lang="ru-RU"/>
            </a:defPPr>
            <a:lvl1pPr marL="0" algn="r" defTabSz="509358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54679" algn="l" defTabSz="509358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9358" algn="l" defTabSz="509358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4033" algn="l" defTabSz="509358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18714" algn="l" defTabSz="509358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73394" algn="l" defTabSz="509358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28072" algn="l" defTabSz="509358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82751" algn="l" defTabSz="509358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37428" algn="l" defTabSz="509358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509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D9BBBD-F0FB-4A84-8F1D-95982A81857C}" type="slidenum">
              <a:rPr kumimoji="0" lang="ru-RU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5093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0" name="Рисунок 1" descr="cid:1f71c7e3-2378-4817-81ec-d0da69df65f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34861" cy="294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40089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Рисунок 1" descr="cid:1f71c7e3-2378-4817-81ec-d0da69df65f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34861" cy="294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1" name="AutoShape 1"/>
          <p:cNvSpPr>
            <a:spLocks/>
          </p:cNvSpPr>
          <p:nvPr/>
        </p:nvSpPr>
        <p:spPr bwMode="auto">
          <a:xfrm>
            <a:off x="211993" y="189490"/>
            <a:ext cx="4976031" cy="21014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8191" tIns="18191" rIns="18191" bIns="18191"/>
          <a:lstStyle/>
          <a:p>
            <a:pPr algn="ctr" defTabSz="485963">
              <a:defRPr/>
            </a:pPr>
            <a:r>
              <a:rPr lang="ru-RU" sz="1300" b="1" dirty="0">
                <a:solidFill>
                  <a:srgbClr val="4472C4">
                    <a:lumMod val="50000"/>
                  </a:srgbClr>
                </a:solidFill>
                <a:cs typeface="Arial Bold" charset="0"/>
                <a:sym typeface="Arial Bold" charset="0"/>
              </a:rPr>
              <a:t>Дальний Восток – это национальный приоритет на весь XXI век</a:t>
            </a:r>
            <a:endParaRPr lang="ru-RU" sz="1300" b="1" dirty="0">
              <a:solidFill>
                <a:srgbClr val="4472C4">
                  <a:lumMod val="50000"/>
                </a:srgbClr>
              </a:solidFill>
              <a:cs typeface="Trebuchet MS" charset="0"/>
            </a:endParaRPr>
          </a:p>
        </p:txBody>
      </p:sp>
      <p:sp>
        <p:nvSpPr>
          <p:cNvPr id="5122" name="AutoShape 2"/>
          <p:cNvSpPr>
            <a:spLocks/>
          </p:cNvSpPr>
          <p:nvPr/>
        </p:nvSpPr>
        <p:spPr bwMode="auto">
          <a:xfrm>
            <a:off x="2052275" y="824040"/>
            <a:ext cx="3098899" cy="8904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8191" tIns="18191" rIns="18191" bIns="18191"/>
          <a:lstStyle/>
          <a:p>
            <a:pPr algn="just" defTabSz="485963">
              <a:defRPr/>
            </a:pPr>
            <a:r>
              <a:rPr lang="ru-RU" i="1" spc="40" dirty="0">
                <a:solidFill>
                  <a:srgbClr val="4472C4">
                    <a:lumMod val="50000"/>
                  </a:srgbClr>
                </a:solidFill>
                <a:cs typeface="Segoe UI" pitchFamily="34" charset="0"/>
                <a:sym typeface="Times New Roman" charset="0"/>
              </a:rPr>
              <a:t>"Подъём Сибири и Дальнего Востока - это наш национальный приоритет на весь XXI век. Задачи, которые предстоит решить, беспрецедентны по масштабу, а значит, и наши шаги должны быть нестандартными". </a:t>
            </a:r>
            <a:endParaRPr lang="ru-RU" i="1" spc="40" dirty="0">
              <a:solidFill>
                <a:srgbClr val="4472C4">
                  <a:lumMod val="50000"/>
                </a:srgbClr>
              </a:solidFill>
              <a:cs typeface="Segoe UI" pitchFamily="34" charset="0"/>
            </a:endParaRPr>
          </a:p>
        </p:txBody>
      </p:sp>
      <p:sp>
        <p:nvSpPr>
          <p:cNvPr id="5123" name="AutoShape 3"/>
          <p:cNvSpPr>
            <a:spLocks/>
          </p:cNvSpPr>
          <p:nvPr/>
        </p:nvSpPr>
        <p:spPr bwMode="auto">
          <a:xfrm>
            <a:off x="108049" y="1800234"/>
            <a:ext cx="2664296" cy="86409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solidFill>
              <a:schemeClr val="accent1">
                <a:lumMod val="75000"/>
              </a:schemeClr>
            </a:solidFill>
            <a:prstDash val="solid"/>
            <a:miter lim="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8191" tIns="18191" rIns="18191" bIns="18191"/>
          <a:lstStyle/>
          <a:p>
            <a:pPr algn="just" defTabSz="485963">
              <a:defRPr/>
            </a:pPr>
            <a:r>
              <a:rPr lang="ru-RU" sz="900" dirty="0">
                <a:solidFill>
                  <a:srgbClr val="4472C4">
                    <a:lumMod val="50000"/>
                  </a:srgbClr>
                </a:solidFill>
                <a:cs typeface="Segoe UI" pitchFamily="34" charset="0"/>
                <a:sym typeface="Arial" charset="0"/>
              </a:rPr>
              <a:t>"На Дальнем Востоке и в Восточной Сибири предлагаю создать сеть </a:t>
            </a:r>
            <a:r>
              <a:rPr lang="ru-RU" sz="900" b="1" dirty="0">
                <a:solidFill>
                  <a:srgbClr val="4472C4">
                    <a:lumMod val="50000"/>
                  </a:srgbClr>
                </a:solidFill>
                <a:cs typeface="Segoe UI" pitchFamily="34" charset="0"/>
                <a:sym typeface="Arial" charset="0"/>
              </a:rPr>
              <a:t>специальных территорий опережающего экономического развития </a:t>
            </a:r>
            <a:r>
              <a:rPr lang="ru-RU" sz="900" dirty="0">
                <a:solidFill>
                  <a:srgbClr val="4472C4">
                    <a:lumMod val="50000"/>
                  </a:srgbClr>
                </a:solidFill>
                <a:cs typeface="Segoe UI" pitchFamily="34" charset="0"/>
                <a:sym typeface="Arial" charset="0"/>
              </a:rPr>
              <a:t>с особыми условиями для организации несырьевых производств, ориентированных в том числе и на экспорт»</a:t>
            </a:r>
          </a:p>
        </p:txBody>
      </p:sp>
      <p:pic>
        <p:nvPicPr>
          <p:cNvPr id="5124" name="Picture 4" descr="Screen Shot 2014-02-17 at 3.27.09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987" y="619908"/>
            <a:ext cx="1696262" cy="1094600"/>
          </a:xfrm>
          <a:prstGeom prst="rect">
            <a:avLst/>
          </a:prstGeom>
          <a:noFill/>
          <a:ln>
            <a:noFill/>
          </a:ln>
          <a:effectLst>
            <a:outerShdw blurRad="38100" dist="25400" dir="5400000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5125" name="AutoShape 5"/>
          <p:cNvSpPr>
            <a:spLocks/>
          </p:cNvSpPr>
          <p:nvPr/>
        </p:nvSpPr>
        <p:spPr bwMode="auto">
          <a:xfrm>
            <a:off x="2960685" y="636185"/>
            <a:ext cx="1457038" cy="1119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8191" tIns="18191" rIns="18191" bIns="18191"/>
          <a:lstStyle/>
          <a:p>
            <a:pPr defTabSz="485963">
              <a:lnSpc>
                <a:spcPct val="120000"/>
              </a:lnSpc>
              <a:defRPr/>
            </a:pPr>
            <a:r>
              <a:rPr lang="ru-RU" sz="600" spc="40" dirty="0">
                <a:solidFill>
                  <a:srgbClr val="5B9BD5">
                    <a:lumMod val="50000"/>
                  </a:srgbClr>
                </a:solidFill>
                <a:cs typeface="Segoe UI" pitchFamily="34" charset="0"/>
                <a:sym typeface="Times New Roman" charset="0"/>
              </a:rPr>
              <a:t> </a:t>
            </a:r>
            <a:r>
              <a:rPr lang="ru-RU" sz="600" spc="40" dirty="0">
                <a:solidFill>
                  <a:srgbClr val="4472C4">
                    <a:lumMod val="50000"/>
                  </a:srgbClr>
                </a:solidFill>
                <a:cs typeface="Segoe UI" pitchFamily="34" charset="0"/>
                <a:sym typeface="Times New Roman" charset="0"/>
              </a:rPr>
              <a:t>Москва, Кремль, 12 декабря 2013 г.</a:t>
            </a:r>
            <a:endParaRPr lang="ru-RU" sz="600" spc="40" dirty="0">
              <a:solidFill>
                <a:srgbClr val="4472C4">
                  <a:lumMod val="50000"/>
                </a:srgbClr>
              </a:solidFill>
              <a:cs typeface="Segoe UI" pitchFamily="34" charset="0"/>
            </a:endParaRPr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514144" y="3431824"/>
            <a:ext cx="886531" cy="131578"/>
          </a:xfrm>
        </p:spPr>
        <p:txBody>
          <a:bodyPr/>
          <a:lstStyle/>
          <a:p>
            <a:fld id="{B4D9BBBD-F0FB-4A84-8F1D-95982A81857C}" type="slidenum">
              <a:rPr lang="ru-RU" smtClean="0">
                <a:solidFill>
                  <a:srgbClr val="5B9BD5">
                    <a:lumMod val="50000"/>
                  </a:srgbClr>
                </a:solidFill>
              </a:rPr>
              <a:pPr/>
              <a:t>2</a:t>
            </a:fld>
            <a:endParaRPr lang="ru-RU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8089" y="2736346"/>
            <a:ext cx="2448272" cy="605441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wrap="square" lIns="50915" tIns="25473" rIns="50915" bIns="25473">
            <a:spAutoFit/>
          </a:bodyPr>
          <a:lstStyle/>
          <a:p>
            <a:pPr algn="just" defTabSz="485963"/>
            <a:r>
              <a:rPr lang="ru-RU" sz="900" dirty="0">
                <a:solidFill>
                  <a:srgbClr val="4472C4">
                    <a:lumMod val="50000"/>
                  </a:srgbClr>
                </a:solidFill>
              </a:rPr>
              <a:t>«Внести в законодательство Российской Федерации изменения, предусматривающих предоставление </a:t>
            </a:r>
            <a:r>
              <a:rPr lang="ru-RU" sz="900" b="1" dirty="0">
                <a:solidFill>
                  <a:srgbClr val="4472C4">
                    <a:lumMod val="50000"/>
                  </a:srgbClr>
                </a:solidFill>
              </a:rPr>
              <a:t>городу Владивостоку статуса свободного порта</a:t>
            </a:r>
            <a:r>
              <a:rPr lang="ru-RU" sz="900" dirty="0">
                <a:solidFill>
                  <a:srgbClr val="4472C4">
                    <a:lumMod val="50000"/>
                  </a:srgbClr>
                </a:solidFill>
              </a:rPr>
              <a:t>»</a:t>
            </a: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098" y="1699794"/>
            <a:ext cx="2319079" cy="1732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41083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687425" y="63291"/>
            <a:ext cx="4317199" cy="42078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 defTabSz="559513"/>
            <a:r>
              <a:rPr lang="ru-RU" sz="1200" b="1" spc="62" dirty="0">
                <a:solidFill>
                  <a:srgbClr val="002060"/>
                </a:solidFill>
                <a:cs typeface="Times New Roman" pitchFamily="18" charset="0"/>
              </a:rPr>
              <a:t>Территории опережающего развития Дальнего Востока увеличивают доходность и снижают риски инвесторов</a:t>
            </a:r>
          </a:p>
        </p:txBody>
      </p:sp>
      <p:grpSp>
        <p:nvGrpSpPr>
          <p:cNvPr id="30" name="Группа 29"/>
          <p:cNvGrpSpPr/>
          <p:nvPr/>
        </p:nvGrpSpPr>
        <p:grpSpPr>
          <a:xfrm>
            <a:off x="2853178" y="519628"/>
            <a:ext cx="2339737" cy="3008790"/>
            <a:chOff x="4770291" y="1178889"/>
            <a:chExt cx="2426377" cy="4258056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32123" y="3489243"/>
              <a:ext cx="271272" cy="368808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83355" y="3949491"/>
              <a:ext cx="377952" cy="307848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tretch>
              <a:fillRect/>
            </a:stretch>
          </p:blipFill>
          <p:spPr>
            <a:xfrm>
              <a:off x="4783355" y="1972136"/>
              <a:ext cx="390533" cy="297922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80992" y="2428691"/>
              <a:ext cx="392897" cy="329184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83356" y="2954253"/>
              <a:ext cx="428230" cy="338328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83356" y="4388402"/>
              <a:ext cx="425866" cy="310897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83641" y="4812790"/>
              <a:ext cx="476156" cy="341376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13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aturation sat="20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70291" y="1567461"/>
              <a:ext cx="403597" cy="280417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066157" y="1178889"/>
              <a:ext cx="2051304" cy="329184"/>
            </a:xfrm>
            <a:prstGeom prst="rect">
              <a:avLst/>
            </a:prstGeom>
          </p:spPr>
        </p:pic>
        <p:sp>
          <p:nvSpPr>
            <p:cNvPr id="24" name="Прямоугольник 23"/>
            <p:cNvSpPr/>
            <p:nvPr/>
          </p:nvSpPr>
          <p:spPr>
            <a:xfrm>
              <a:off x="5331292" y="1557527"/>
              <a:ext cx="1865376" cy="3879418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/>
            <a:p>
              <a:pPr marL="46619" marR="93261" defTabSz="559513">
                <a:lnSpc>
                  <a:spcPts val="696"/>
                </a:lnSpc>
                <a:spcAft>
                  <a:spcPts val="389"/>
                </a:spcAft>
              </a:pPr>
              <a:r>
                <a:rPr lang="ru" sz="900" b="1" dirty="0">
                  <a:solidFill>
                    <a:schemeClr val="tx2">
                      <a:lumMod val="75000"/>
                    </a:schemeClr>
                  </a:solidFill>
                  <a:latin typeface="+mj-lt"/>
                </a:rPr>
                <a:t>Налог на прибыль, имущество, землю (первые 5 лет)</a:t>
              </a:r>
            </a:p>
            <a:p>
              <a:pPr marL="46619" marR="93261" defTabSz="559513">
                <a:lnSpc>
                  <a:spcPts val="681"/>
                </a:lnSpc>
                <a:spcAft>
                  <a:spcPts val="389"/>
                </a:spcAft>
              </a:pPr>
              <a:r>
                <a:rPr lang="ru" sz="900" b="1" dirty="0">
                  <a:solidFill>
                    <a:schemeClr val="tx2">
                      <a:lumMod val="75000"/>
                    </a:schemeClr>
                  </a:solidFill>
                  <a:latin typeface="+mj-lt"/>
                </a:rPr>
                <a:t>Ввозные и вывозные таможенные пошлины (свободная таможенная зона)</a:t>
              </a:r>
            </a:p>
            <a:p>
              <a:pPr marL="46619" marR="93261" defTabSz="559513">
                <a:lnSpc>
                  <a:spcPts val="681"/>
                </a:lnSpc>
                <a:spcAft>
                  <a:spcPts val="389"/>
                </a:spcAft>
              </a:pPr>
              <a:endParaRPr lang="ru" sz="900" b="1" dirty="0">
                <a:solidFill>
                  <a:schemeClr val="tx2">
                    <a:lumMod val="75000"/>
                  </a:schemeClr>
                </a:solidFill>
                <a:latin typeface="+mj-lt"/>
              </a:endParaRPr>
            </a:p>
            <a:p>
              <a:pPr marL="46619" marR="93261" defTabSz="559513">
                <a:lnSpc>
                  <a:spcPts val="681"/>
                </a:lnSpc>
                <a:spcAft>
                  <a:spcPts val="389"/>
                </a:spcAft>
              </a:pPr>
              <a:r>
                <a:rPr lang="ru" sz="900" b="1" dirty="0">
                  <a:solidFill>
                    <a:schemeClr val="tx2">
                      <a:lumMod val="75000"/>
                    </a:schemeClr>
                  </a:solidFill>
                  <a:latin typeface="+mj-lt"/>
                </a:rPr>
                <a:t>НДС на импорт для переработки</a:t>
              </a:r>
            </a:p>
            <a:p>
              <a:pPr marL="46619" marR="93261" defTabSz="559513">
                <a:lnSpc>
                  <a:spcPts val="681"/>
                </a:lnSpc>
                <a:spcAft>
                  <a:spcPts val="389"/>
                </a:spcAft>
              </a:pPr>
              <a:endParaRPr lang="ru" sz="900" b="1" dirty="0">
                <a:solidFill>
                  <a:schemeClr val="tx2">
                    <a:lumMod val="75000"/>
                  </a:schemeClr>
                </a:solidFill>
                <a:latin typeface="+mj-lt"/>
              </a:endParaRPr>
            </a:p>
            <a:p>
              <a:pPr marL="46619" marR="93261" defTabSz="559513">
                <a:lnSpc>
                  <a:spcPts val="681"/>
                </a:lnSpc>
                <a:spcAft>
                  <a:spcPts val="389"/>
                </a:spcAft>
              </a:pPr>
              <a:r>
                <a:rPr lang="ru" sz="900" b="1" dirty="0">
                  <a:solidFill>
                    <a:schemeClr val="tx2">
                      <a:lumMod val="75000"/>
                    </a:schemeClr>
                  </a:solidFill>
                  <a:latin typeface="+mj-lt"/>
                </a:rPr>
                <a:t>Общий размер страховых взносов на 10 лет резидентам</a:t>
              </a:r>
            </a:p>
            <a:p>
              <a:pPr marL="46619" marR="93261" defTabSz="559513">
                <a:lnSpc>
                  <a:spcPts val="652"/>
                </a:lnSpc>
                <a:spcAft>
                  <a:spcPts val="389"/>
                </a:spcAft>
              </a:pPr>
              <a:endParaRPr lang="ru" sz="900" b="1" dirty="0">
                <a:solidFill>
                  <a:schemeClr val="tx2">
                    <a:lumMod val="75000"/>
                  </a:schemeClr>
                </a:solidFill>
                <a:latin typeface="+mj-lt"/>
              </a:endParaRPr>
            </a:p>
            <a:p>
              <a:pPr marL="46619" marR="93261" defTabSz="559513">
                <a:lnSpc>
                  <a:spcPts val="652"/>
                </a:lnSpc>
                <a:spcAft>
                  <a:spcPts val="389"/>
                </a:spcAft>
              </a:pPr>
              <a:r>
                <a:rPr lang="ru" sz="900" b="1" dirty="0">
                  <a:solidFill>
                    <a:schemeClr val="tx2">
                      <a:lumMod val="75000"/>
                    </a:schemeClr>
                  </a:solidFill>
                  <a:latin typeface="+mj-lt"/>
                </a:rPr>
                <a:t>Льготное получение земли и инфраструктуры</a:t>
              </a:r>
            </a:p>
            <a:p>
              <a:pPr marL="46619" marR="93261" defTabSz="559513">
                <a:lnSpc>
                  <a:spcPts val="681"/>
                </a:lnSpc>
                <a:spcAft>
                  <a:spcPts val="389"/>
                </a:spcAft>
              </a:pPr>
              <a:endParaRPr lang="ru" sz="900" b="1" dirty="0">
                <a:solidFill>
                  <a:schemeClr val="tx2">
                    <a:lumMod val="75000"/>
                  </a:schemeClr>
                </a:solidFill>
                <a:latin typeface="+mj-lt"/>
              </a:endParaRPr>
            </a:p>
            <a:p>
              <a:pPr marL="46619" marR="93261" defTabSz="559513">
                <a:lnSpc>
                  <a:spcPts val="681"/>
                </a:lnSpc>
                <a:spcAft>
                  <a:spcPts val="389"/>
                </a:spcAft>
              </a:pPr>
              <a:r>
                <a:rPr lang="ru" sz="900" b="1" dirty="0">
                  <a:solidFill>
                    <a:schemeClr val="tx2">
                      <a:lumMod val="75000"/>
                    </a:schemeClr>
                  </a:solidFill>
                  <a:latin typeface="+mj-lt"/>
                </a:rPr>
                <a:t>Ускоренный порядок возврата НДС экспортерам</a:t>
              </a:r>
            </a:p>
            <a:p>
              <a:pPr marL="46619" marR="93261" algn="just" defTabSz="559513">
                <a:lnSpc>
                  <a:spcPts val="667"/>
                </a:lnSpc>
                <a:spcAft>
                  <a:spcPts val="389"/>
                </a:spcAft>
              </a:pPr>
              <a:r>
                <a:rPr lang="ru" sz="900" b="1" dirty="0">
                  <a:solidFill>
                    <a:schemeClr val="tx2">
                      <a:lumMod val="75000"/>
                    </a:schemeClr>
                  </a:solidFill>
                  <a:latin typeface="+mj-lt"/>
                </a:rPr>
                <a:t>Понижающий коэффициент НДПИ в течение 10 лет, далее применяется коэффициент 1</a:t>
              </a:r>
            </a:p>
            <a:p>
              <a:pPr marL="46619" defTabSz="559513"/>
              <a:endParaRPr lang="ru" sz="900" b="1" dirty="0">
                <a:solidFill>
                  <a:schemeClr val="tx2">
                    <a:lumMod val="75000"/>
                  </a:schemeClr>
                </a:solidFill>
                <a:latin typeface="+mj-lt"/>
              </a:endParaRPr>
            </a:p>
            <a:p>
              <a:pPr marL="46619" defTabSz="559513"/>
              <a:r>
                <a:rPr lang="ru" sz="900" b="1" dirty="0">
                  <a:solidFill>
                    <a:schemeClr val="tx2">
                      <a:lumMod val="75000"/>
                    </a:schemeClr>
                  </a:solidFill>
                  <a:latin typeface="+mj-lt"/>
                </a:rPr>
                <a:t>Скидки за пользование землей</a:t>
              </a: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6863" y="787207"/>
            <a:ext cx="335129" cy="20516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8141" y="992379"/>
            <a:ext cx="337898" cy="1988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8157" y="1265128"/>
            <a:ext cx="318511" cy="2334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1527" y="1519056"/>
            <a:ext cx="335129" cy="2550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9219" y="1839566"/>
            <a:ext cx="279736" cy="2204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1699" y="2098680"/>
            <a:ext cx="271427" cy="2241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7528" y="2409250"/>
            <a:ext cx="263118" cy="21183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1995" y="2799981"/>
            <a:ext cx="263118" cy="25506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03079" y="565341"/>
            <a:ext cx="1437454" cy="168601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315150" y="2153768"/>
            <a:ext cx="1711651" cy="101160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46619" marR="46619" algn="just" defTabSz="559513">
              <a:lnSpc>
                <a:spcPts val="696"/>
              </a:lnSpc>
              <a:spcAft>
                <a:spcPts val="389"/>
              </a:spcAft>
            </a:pPr>
            <a:r>
              <a:rPr lang="ru" sz="9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Упрощенный государственный контроль *</a:t>
            </a:r>
          </a:p>
          <a:p>
            <a:pPr marL="46619" algn="just" defTabSz="559513">
              <a:lnSpc>
                <a:spcPts val="667"/>
              </a:lnSpc>
            </a:pPr>
            <a:r>
              <a:rPr lang="ru" sz="9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Комфортное</a:t>
            </a:r>
          </a:p>
          <a:p>
            <a:pPr marL="46619" algn="just" defTabSz="559513">
              <a:lnSpc>
                <a:spcPts val="667"/>
              </a:lnSpc>
            </a:pPr>
            <a:r>
              <a:rPr lang="ru" sz="9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клиентоориентированное</a:t>
            </a:r>
          </a:p>
          <a:p>
            <a:pPr marL="46619" algn="just" defTabSz="559513">
              <a:lnSpc>
                <a:spcPts val="667"/>
              </a:lnSpc>
            </a:pPr>
            <a:r>
              <a:rPr lang="ru" sz="9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государственное</a:t>
            </a:r>
          </a:p>
          <a:p>
            <a:pPr marL="46619" algn="just" defTabSz="559513">
              <a:lnSpc>
                <a:spcPts val="667"/>
              </a:lnSpc>
              <a:spcAft>
                <a:spcPts val="389"/>
              </a:spcAft>
            </a:pPr>
            <a:r>
              <a:rPr lang="ru" sz="9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администрирование</a:t>
            </a:r>
          </a:p>
          <a:p>
            <a:pPr marL="46619" marR="46619" algn="just" defTabSz="559513">
              <a:lnSpc>
                <a:spcPts val="667"/>
              </a:lnSpc>
            </a:pPr>
            <a:endParaRPr lang="ru" sz="9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marL="46619" marR="46619" algn="just" defTabSz="559513">
              <a:lnSpc>
                <a:spcPts val="667"/>
              </a:lnSpc>
            </a:pPr>
            <a:r>
              <a:rPr lang="ru" sz="9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Сокращенные сроки получения разрешительной документации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62027" y="827358"/>
            <a:ext cx="2194331" cy="138339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just" defTabSz="559513">
              <a:spcAft>
                <a:spcPts val="389"/>
              </a:spcAft>
            </a:pPr>
            <a:r>
              <a:rPr lang="ru" sz="9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«Одно окно» для инвестора</a:t>
            </a:r>
          </a:p>
          <a:p>
            <a:pPr algn="just" defTabSz="559513">
              <a:spcAft>
                <a:spcPts val="389"/>
              </a:spcAft>
            </a:pPr>
            <a:r>
              <a:rPr lang="ru" sz="9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Готовая инфраструктура</a:t>
            </a:r>
          </a:p>
          <a:p>
            <a:pPr algn="just" defTabSz="559513">
              <a:spcAft>
                <a:spcPts val="389"/>
              </a:spcAft>
            </a:pPr>
            <a:r>
              <a:rPr lang="ru" sz="9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Нет проверок без согласия Минвостокразвития России</a:t>
            </a:r>
          </a:p>
          <a:p>
            <a:pPr marR="46619" algn="just" defTabSz="559513">
              <a:spcAft>
                <a:spcPts val="389"/>
              </a:spcAft>
            </a:pPr>
            <a:r>
              <a:rPr lang="ru" sz="9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Право управляющей компании подавать иски в суде в защиту резидентов</a:t>
            </a:r>
          </a:p>
          <a:p>
            <a:pPr marR="46619" algn="just" defTabSz="559513"/>
            <a:r>
              <a:rPr lang="ru" sz="9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Режим cвободной таможенной зоны для резидентов</a:t>
            </a:r>
          </a:p>
          <a:p>
            <a:pPr marL="46619" marR="46619" algn="just" defTabSz="559513"/>
            <a:endParaRPr lang="ru" sz="900" b="1" dirty="0">
              <a:solidFill>
                <a:prstClr val="black"/>
              </a:solidFill>
              <a:latin typeface="+mj-lt"/>
            </a:endParaRPr>
          </a:p>
          <a:p>
            <a:pPr marL="46619" marR="46619" algn="just" defTabSz="559513"/>
            <a:endParaRPr lang="ru" sz="9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83586" y="3169199"/>
            <a:ext cx="2485411" cy="31886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46619" marR="46619" algn="just" defTabSz="559513">
              <a:lnSpc>
                <a:spcPts val="696"/>
              </a:lnSpc>
              <a:spcAft>
                <a:spcPts val="389"/>
              </a:spcAft>
            </a:pPr>
            <a:r>
              <a:rPr lang="ru" sz="800" b="1" i="1" dirty="0">
                <a:solidFill>
                  <a:prstClr val="black"/>
                </a:solidFill>
                <a:latin typeface="+mj-lt"/>
              </a:rPr>
              <a:t>* Плановые проверки только совместные. Срок плановой проверки – 15 рабочих дней. Общий срок проверок в год для малого бизнеса – 40 часов, для микро бизнеса – 10 часов.</a:t>
            </a:r>
          </a:p>
        </p:txBody>
      </p:sp>
      <p:sp>
        <p:nvSpPr>
          <p:cNvPr id="27" name="Номер слайда 3"/>
          <p:cNvSpPr txBox="1">
            <a:spLocks/>
          </p:cNvSpPr>
          <p:nvPr/>
        </p:nvSpPr>
        <p:spPr>
          <a:xfrm>
            <a:off x="4456158" y="3397115"/>
            <a:ext cx="886531" cy="131578"/>
          </a:xfrm>
          <a:prstGeom prst="rect">
            <a:avLst/>
          </a:prstGeom>
        </p:spPr>
        <p:txBody>
          <a:bodyPr vert="horz" lIns="36379" tIns="18197" rIns="36379" bIns="18197" rtlCol="0" anchor="ctr"/>
          <a:lstStyle>
            <a:defPPr>
              <a:defRPr lang="ru-RU"/>
            </a:defPPr>
            <a:lvl1pPr marL="0" algn="r" defTabSz="513052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56526" algn="l" defTabSz="513052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3052" algn="l" defTabSz="513052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9577" algn="l" defTabSz="513052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6103" algn="l" defTabSz="513052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2629" algn="l" defTabSz="513052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39156" algn="l" defTabSz="513052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95683" algn="l" defTabSz="513052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2210" algn="l" defTabSz="513052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9358">
              <a:defRPr/>
            </a:pPr>
            <a:fld id="{B4D9BBBD-F0FB-4A84-8F1D-95982A81857C}" type="slidenum">
              <a:rPr lang="ru-RU">
                <a:solidFill>
                  <a:srgbClr val="5B9BD5">
                    <a:lumMod val="50000"/>
                  </a:srgbClr>
                </a:solidFill>
                <a:latin typeface="Calibri"/>
              </a:rPr>
              <a:pPr defTabSz="509358">
                <a:defRPr/>
              </a:pPr>
              <a:t>3</a:t>
            </a:fld>
            <a:endParaRPr lang="ru-RU" dirty="0">
              <a:solidFill>
                <a:srgbClr val="5B9BD5">
                  <a:lumMod val="50000"/>
                </a:srgbClr>
              </a:solidFill>
              <a:latin typeface="Calibri"/>
            </a:endParaRPr>
          </a:p>
        </p:txBody>
      </p:sp>
      <p:pic>
        <p:nvPicPr>
          <p:cNvPr id="28" name="Рисунок 1" descr="cid:1f71c7e3-2378-4817-81ec-d0da69df65f0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34861" cy="294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64764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1"/>
          <p:cNvSpPr>
            <a:spLocks/>
          </p:cNvSpPr>
          <p:nvPr/>
        </p:nvSpPr>
        <p:spPr bwMode="auto">
          <a:xfrm>
            <a:off x="211993" y="189490"/>
            <a:ext cx="4976031" cy="21014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8191" tIns="18191" rIns="18191" bIns="18191"/>
          <a:lstStyle/>
          <a:p>
            <a:pPr algn="ctr"/>
            <a:r>
              <a:rPr lang="ru-RU" sz="1400" dirty="0">
                <a:solidFill>
                  <a:srgbClr val="2F5597"/>
                </a:solidFill>
              </a:rPr>
              <a:t>ТЕРРИТОРИИ ОПЕРЕЖАЮЩЕГО РАЗВИТИЯ</a:t>
            </a:r>
          </a:p>
        </p:txBody>
      </p:sp>
      <p:graphicFrame>
        <p:nvGraphicFramePr>
          <p:cNvPr id="15" name="Table 1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0301447"/>
              </p:ext>
            </p:extLst>
          </p:nvPr>
        </p:nvGraphicFramePr>
        <p:xfrm>
          <a:off x="3198874" y="865287"/>
          <a:ext cx="2021743" cy="1632421"/>
        </p:xfrm>
        <a:graphic>
          <a:graphicData uri="http://schemas.openxmlformats.org/drawingml/2006/table">
            <a:tbl>
              <a:tblPr/>
              <a:tblGrid>
                <a:gridCol w="1443582"/>
                <a:gridCol w="578161"/>
              </a:tblGrid>
              <a:tr h="40386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sym typeface="Calibri" pitchFamily="34" charset="0"/>
                        </a:rPr>
                        <a:t>Показатель</a:t>
                      </a:r>
                    </a:p>
                  </a:txBody>
                  <a:tcPr marL="21431" marR="21431" marT="19050" marB="1905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750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sym typeface="Calibri" pitchFamily="34" charset="0"/>
                        </a:rPr>
                        <a:t>09.2016</a:t>
                      </a:r>
                    </a:p>
                  </a:txBody>
                  <a:tcPr marL="21431" marR="21431" marT="19050" marB="1905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750AA"/>
                    </a:solidFill>
                  </a:tcPr>
                </a:tc>
              </a:tr>
              <a:tr h="19379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sym typeface="Calibri" pitchFamily="34" charset="0"/>
                        </a:rPr>
                        <a:t>ТОР</a:t>
                      </a:r>
                    </a:p>
                  </a:txBody>
                  <a:tcPr marL="21431" marR="21431" marT="19050" marB="1905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sym typeface="Calibri" pitchFamily="34" charset="0"/>
                        </a:rPr>
                        <a:t>13</a:t>
                      </a:r>
                    </a:p>
                  </a:txBody>
                  <a:tcPr marL="21431" marR="21431" marT="19050" marB="1905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458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sym typeface="Calibri" pitchFamily="34" charset="0"/>
                        </a:rPr>
                        <a:t>Заявок резидентов</a:t>
                      </a:r>
                    </a:p>
                  </a:txBody>
                  <a:tcPr marL="21431" marR="21431" marT="19050" marB="1905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sym typeface="Calibri" pitchFamily="34" charset="0"/>
                        </a:rPr>
                        <a:t>183</a:t>
                      </a:r>
                    </a:p>
                  </a:txBody>
                  <a:tcPr marL="21431" marR="21431" marT="19050" marB="1905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911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sym typeface="Calibri" pitchFamily="34" charset="0"/>
                        </a:rPr>
                        <a:t>Частные инвестиции, </a:t>
                      </a:r>
                      <a:b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sym typeface="Calibri" pitchFamily="34" charset="0"/>
                        </a:rPr>
                      </a:b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sym typeface="Calibri" pitchFamily="34" charset="0"/>
                        </a:rPr>
                        <a:t>млрд. руб</a:t>
                      </a:r>
                    </a:p>
                  </a:txBody>
                  <a:tcPr marL="21431" marR="21431" marT="19050" marB="1905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sym typeface="Calibri" pitchFamily="34" charset="0"/>
                        </a:rPr>
                        <a:t>537</a:t>
                      </a:r>
                    </a:p>
                  </a:txBody>
                  <a:tcPr marL="21431" marR="21431" marT="19050" marB="1905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911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sym typeface="Calibri" pitchFamily="34" charset="0"/>
                        </a:rPr>
                        <a:t>Новые рабочие места, </a:t>
                      </a:r>
                      <a:b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sym typeface="Calibri" pitchFamily="34" charset="0"/>
                        </a:rPr>
                      </a:b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sym typeface="Calibri" pitchFamily="34" charset="0"/>
                        </a:rPr>
                        <a:t>тыс. чел.</a:t>
                      </a:r>
                    </a:p>
                  </a:txBody>
                  <a:tcPr marL="21431" marR="21431" marT="19050" marB="1905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sym typeface="Calibri" pitchFamily="34" charset="0"/>
                        </a:rPr>
                        <a:t>31</a:t>
                      </a:r>
                    </a:p>
                  </a:txBody>
                  <a:tcPr marL="21431" marR="21431" marT="19050" marB="1905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6" name="Группа 15"/>
          <p:cNvGrpSpPr/>
          <p:nvPr/>
        </p:nvGrpSpPr>
        <p:grpSpPr>
          <a:xfrm>
            <a:off x="170782" y="463677"/>
            <a:ext cx="3028092" cy="2920724"/>
            <a:chOff x="404813" y="1096833"/>
            <a:chExt cx="7177699" cy="8324982"/>
          </a:xfrm>
        </p:grpSpPr>
        <p:pic>
          <p:nvPicPr>
            <p:cNvPr id="17" name="image2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04813" y="1096833"/>
              <a:ext cx="6491287" cy="8314741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</p:pic>
        <p:sp>
          <p:nvSpPr>
            <p:cNvPr id="18" name="Shape 170"/>
            <p:cNvSpPr>
              <a:spLocks noChangeArrowheads="1"/>
            </p:cNvSpPr>
            <p:nvPr/>
          </p:nvSpPr>
          <p:spPr bwMode="auto">
            <a:xfrm>
              <a:off x="5594350" y="2122361"/>
              <a:ext cx="225425" cy="223837"/>
            </a:xfrm>
            <a:prstGeom prst="ellipse">
              <a:avLst/>
            </a:prstGeom>
            <a:solidFill>
              <a:srgbClr val="002060"/>
            </a:solidFill>
            <a:ln w="6350">
              <a:solidFill>
                <a:srgbClr val="002060"/>
              </a:solidFill>
              <a:miter lim="800000"/>
              <a:headEnd/>
              <a:tailEnd/>
            </a:ln>
          </p:spPr>
          <p:txBody>
            <a:bodyPr lIns="45718" tIns="45718" rIns="45718" bIns="45718" anchor="ctr"/>
            <a:lstStyle/>
            <a:p>
              <a:pPr algn="ctr" defTabSz="488927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sym typeface="Calibri" pitchFamily="34" charset="0"/>
              </a:endParaRPr>
            </a:p>
          </p:txBody>
        </p:sp>
        <p:sp>
          <p:nvSpPr>
            <p:cNvPr id="19" name="Shape 171"/>
            <p:cNvSpPr>
              <a:spLocks noChangeArrowheads="1"/>
            </p:cNvSpPr>
            <p:nvPr/>
          </p:nvSpPr>
          <p:spPr bwMode="auto">
            <a:xfrm>
              <a:off x="6288088" y="4643311"/>
              <a:ext cx="225425" cy="223837"/>
            </a:xfrm>
            <a:prstGeom prst="ellipse">
              <a:avLst/>
            </a:prstGeom>
            <a:solidFill>
              <a:srgbClr val="002060"/>
            </a:solidFill>
            <a:ln w="6350">
              <a:solidFill>
                <a:srgbClr val="002060"/>
              </a:solidFill>
              <a:miter lim="800000"/>
              <a:headEnd/>
              <a:tailEnd/>
            </a:ln>
          </p:spPr>
          <p:txBody>
            <a:bodyPr lIns="45718" tIns="45718" rIns="45718" bIns="45718" anchor="ctr"/>
            <a:lstStyle/>
            <a:p>
              <a:pPr algn="ctr" defTabSz="488927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sym typeface="Calibri" pitchFamily="34" charset="0"/>
              </a:endParaRPr>
            </a:p>
          </p:txBody>
        </p:sp>
        <p:sp>
          <p:nvSpPr>
            <p:cNvPr id="20" name="Shape 172"/>
            <p:cNvSpPr>
              <a:spLocks noChangeArrowheads="1"/>
            </p:cNvSpPr>
            <p:nvPr/>
          </p:nvSpPr>
          <p:spPr bwMode="auto">
            <a:xfrm>
              <a:off x="2819400" y="5403723"/>
              <a:ext cx="225425" cy="225425"/>
            </a:xfrm>
            <a:prstGeom prst="ellipse">
              <a:avLst/>
            </a:prstGeom>
            <a:solidFill>
              <a:srgbClr val="002060"/>
            </a:solidFill>
            <a:ln w="6350">
              <a:solidFill>
                <a:srgbClr val="002060"/>
              </a:solidFill>
              <a:miter lim="800000"/>
              <a:headEnd/>
              <a:tailEnd/>
            </a:ln>
          </p:spPr>
          <p:txBody>
            <a:bodyPr lIns="45718" tIns="45718" rIns="45718" bIns="45718" anchor="ctr"/>
            <a:lstStyle/>
            <a:p>
              <a:pPr algn="ctr" defTabSz="488927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sym typeface="Calibri" pitchFamily="34" charset="0"/>
              </a:endParaRPr>
            </a:p>
          </p:txBody>
        </p:sp>
        <p:sp>
          <p:nvSpPr>
            <p:cNvPr id="21" name="Shape 173"/>
            <p:cNvSpPr>
              <a:spLocks noChangeArrowheads="1"/>
            </p:cNvSpPr>
            <p:nvPr/>
          </p:nvSpPr>
          <p:spPr bwMode="auto">
            <a:xfrm>
              <a:off x="4538663" y="6919786"/>
              <a:ext cx="223837" cy="225425"/>
            </a:xfrm>
            <a:prstGeom prst="ellipse">
              <a:avLst/>
            </a:prstGeom>
            <a:solidFill>
              <a:srgbClr val="002060"/>
            </a:solidFill>
            <a:ln w="6350">
              <a:solidFill>
                <a:srgbClr val="002060"/>
              </a:solidFill>
              <a:miter lim="800000"/>
              <a:headEnd/>
              <a:tailEnd/>
            </a:ln>
          </p:spPr>
          <p:txBody>
            <a:bodyPr lIns="45718" tIns="45718" rIns="45718" bIns="45718" anchor="ctr"/>
            <a:lstStyle/>
            <a:p>
              <a:pPr algn="ctr" defTabSz="488927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sym typeface="Calibri" pitchFamily="34" charset="0"/>
              </a:endParaRPr>
            </a:p>
          </p:txBody>
        </p:sp>
        <p:sp>
          <p:nvSpPr>
            <p:cNvPr id="22" name="Shape 174"/>
            <p:cNvSpPr>
              <a:spLocks noChangeArrowheads="1"/>
            </p:cNvSpPr>
            <p:nvPr/>
          </p:nvSpPr>
          <p:spPr bwMode="auto">
            <a:xfrm>
              <a:off x="4646613" y="7616698"/>
              <a:ext cx="223837" cy="225425"/>
            </a:xfrm>
            <a:prstGeom prst="ellipse">
              <a:avLst/>
            </a:prstGeom>
            <a:solidFill>
              <a:srgbClr val="002060"/>
            </a:solidFill>
            <a:ln w="6350">
              <a:solidFill>
                <a:srgbClr val="002060"/>
              </a:solidFill>
              <a:miter lim="800000"/>
              <a:headEnd/>
              <a:tailEnd/>
            </a:ln>
          </p:spPr>
          <p:txBody>
            <a:bodyPr lIns="45718" tIns="45718" rIns="45718" bIns="45718" anchor="ctr"/>
            <a:lstStyle/>
            <a:p>
              <a:pPr algn="ctr" defTabSz="488927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sym typeface="Calibri" pitchFamily="34" charset="0"/>
              </a:endParaRPr>
            </a:p>
          </p:txBody>
        </p:sp>
        <p:sp>
          <p:nvSpPr>
            <p:cNvPr id="23" name="Shape 175"/>
            <p:cNvSpPr>
              <a:spLocks noChangeArrowheads="1"/>
            </p:cNvSpPr>
            <p:nvPr/>
          </p:nvSpPr>
          <p:spPr bwMode="auto">
            <a:xfrm>
              <a:off x="4954177" y="8555305"/>
              <a:ext cx="225425" cy="225426"/>
            </a:xfrm>
            <a:prstGeom prst="ellipse">
              <a:avLst/>
            </a:prstGeom>
            <a:solidFill>
              <a:srgbClr val="002060"/>
            </a:solidFill>
            <a:ln w="6350">
              <a:solidFill>
                <a:srgbClr val="002060"/>
              </a:solidFill>
              <a:miter lim="800000"/>
              <a:headEnd/>
              <a:tailEnd/>
            </a:ln>
          </p:spPr>
          <p:txBody>
            <a:bodyPr lIns="45718" tIns="45718" rIns="45718" bIns="45718" anchor="ctr"/>
            <a:lstStyle/>
            <a:p>
              <a:pPr algn="ctr" defTabSz="488927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sym typeface="Calibri" pitchFamily="34" charset="0"/>
              </a:endParaRPr>
            </a:p>
          </p:txBody>
        </p:sp>
        <p:sp>
          <p:nvSpPr>
            <p:cNvPr id="24" name="Shape 176"/>
            <p:cNvSpPr>
              <a:spLocks noChangeArrowheads="1"/>
            </p:cNvSpPr>
            <p:nvPr/>
          </p:nvSpPr>
          <p:spPr bwMode="auto">
            <a:xfrm>
              <a:off x="3589338" y="7684961"/>
              <a:ext cx="223837" cy="223837"/>
            </a:xfrm>
            <a:prstGeom prst="ellipse">
              <a:avLst/>
            </a:prstGeom>
            <a:solidFill>
              <a:srgbClr val="002060"/>
            </a:solidFill>
            <a:ln w="6350">
              <a:solidFill>
                <a:srgbClr val="002060"/>
              </a:solidFill>
              <a:miter lim="800000"/>
              <a:headEnd/>
              <a:tailEnd/>
            </a:ln>
          </p:spPr>
          <p:txBody>
            <a:bodyPr lIns="45718" tIns="45718" rIns="45718" bIns="45718" anchor="ctr"/>
            <a:lstStyle/>
            <a:p>
              <a:pPr algn="ctr" defTabSz="488927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sym typeface="Calibri" pitchFamily="34" charset="0"/>
              </a:endParaRPr>
            </a:p>
          </p:txBody>
        </p:sp>
        <p:sp>
          <p:nvSpPr>
            <p:cNvPr id="25" name="Shape 177"/>
            <p:cNvSpPr>
              <a:spLocks noChangeArrowheads="1"/>
            </p:cNvSpPr>
            <p:nvPr/>
          </p:nvSpPr>
          <p:spPr bwMode="auto">
            <a:xfrm>
              <a:off x="3700463" y="7399211"/>
              <a:ext cx="225425" cy="225425"/>
            </a:xfrm>
            <a:prstGeom prst="ellipse">
              <a:avLst/>
            </a:prstGeom>
            <a:solidFill>
              <a:srgbClr val="002060"/>
            </a:solidFill>
            <a:ln w="6350">
              <a:solidFill>
                <a:srgbClr val="002060"/>
              </a:solidFill>
              <a:miter lim="800000"/>
              <a:headEnd/>
              <a:tailEnd/>
            </a:ln>
          </p:spPr>
          <p:txBody>
            <a:bodyPr lIns="45718" tIns="45718" rIns="45718" bIns="45718" anchor="ctr"/>
            <a:lstStyle/>
            <a:p>
              <a:pPr algn="ctr" defTabSz="488927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sym typeface="Calibri" pitchFamily="34" charset="0"/>
              </a:endParaRPr>
            </a:p>
          </p:txBody>
        </p:sp>
        <p:sp>
          <p:nvSpPr>
            <p:cNvPr id="27" name="Shape 180"/>
            <p:cNvSpPr>
              <a:spLocks noChangeArrowheads="1"/>
            </p:cNvSpPr>
            <p:nvPr/>
          </p:nvSpPr>
          <p:spPr bwMode="auto">
            <a:xfrm>
              <a:off x="5678488" y="7294436"/>
              <a:ext cx="223837" cy="225425"/>
            </a:xfrm>
            <a:prstGeom prst="ellipse">
              <a:avLst/>
            </a:prstGeom>
            <a:solidFill>
              <a:srgbClr val="002060"/>
            </a:solidFill>
            <a:ln w="6350">
              <a:noFill/>
              <a:miter lim="800000"/>
              <a:headEnd/>
              <a:tailEnd/>
            </a:ln>
          </p:spPr>
          <p:txBody>
            <a:bodyPr lIns="45718" tIns="45718" rIns="45718" bIns="45718" anchor="ctr"/>
            <a:lstStyle/>
            <a:p>
              <a:pPr algn="ctr" defTabSz="488927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sym typeface="Calibri" pitchFamily="34" charset="0"/>
              </a:endParaRPr>
            </a:p>
          </p:txBody>
        </p:sp>
        <p:sp>
          <p:nvSpPr>
            <p:cNvPr id="28" name="Shape 181"/>
            <p:cNvSpPr>
              <a:spLocks noChangeArrowheads="1"/>
            </p:cNvSpPr>
            <p:nvPr/>
          </p:nvSpPr>
          <p:spPr bwMode="auto">
            <a:xfrm>
              <a:off x="5645150" y="7153148"/>
              <a:ext cx="225425" cy="225425"/>
            </a:xfrm>
            <a:prstGeom prst="ellipse">
              <a:avLst/>
            </a:prstGeom>
            <a:solidFill>
              <a:srgbClr val="002060"/>
            </a:solidFill>
            <a:ln w="6350">
              <a:noFill/>
              <a:miter lim="800000"/>
              <a:headEnd/>
              <a:tailEnd/>
            </a:ln>
          </p:spPr>
          <p:txBody>
            <a:bodyPr lIns="45718" tIns="45718" rIns="45718" bIns="45718" anchor="ctr"/>
            <a:lstStyle/>
            <a:p>
              <a:pPr algn="ctr" defTabSz="488927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sym typeface="Calibri" pitchFamily="34" charset="0"/>
              </a:endParaRPr>
            </a:p>
          </p:txBody>
        </p:sp>
        <p:sp>
          <p:nvSpPr>
            <p:cNvPr id="29" name="Shape 182"/>
            <p:cNvSpPr>
              <a:spLocks noChangeArrowheads="1"/>
            </p:cNvSpPr>
            <p:nvPr/>
          </p:nvSpPr>
          <p:spPr bwMode="auto">
            <a:xfrm>
              <a:off x="4851400" y="8797798"/>
              <a:ext cx="225425" cy="223838"/>
            </a:xfrm>
            <a:prstGeom prst="ellipse">
              <a:avLst/>
            </a:prstGeom>
            <a:solidFill>
              <a:srgbClr val="002060"/>
            </a:solidFill>
            <a:ln w="6350">
              <a:noFill/>
              <a:miter lim="800000"/>
              <a:headEnd/>
              <a:tailEnd/>
            </a:ln>
          </p:spPr>
          <p:txBody>
            <a:bodyPr lIns="45718" tIns="45718" rIns="45718" bIns="45718" anchor="ctr"/>
            <a:lstStyle/>
            <a:p>
              <a:pPr algn="ctr" defTabSz="488927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sym typeface="Calibri" pitchFamily="34" charset="0"/>
              </a:endParaRPr>
            </a:p>
          </p:txBody>
        </p:sp>
        <p:sp>
          <p:nvSpPr>
            <p:cNvPr id="30" name="Shape 183"/>
            <p:cNvSpPr>
              <a:spLocks noChangeArrowheads="1"/>
            </p:cNvSpPr>
            <p:nvPr/>
          </p:nvSpPr>
          <p:spPr bwMode="auto">
            <a:xfrm>
              <a:off x="5152842" y="8787486"/>
              <a:ext cx="223839" cy="223838"/>
            </a:xfrm>
            <a:prstGeom prst="ellipse">
              <a:avLst/>
            </a:prstGeom>
            <a:solidFill>
              <a:srgbClr val="002060"/>
            </a:solidFill>
            <a:ln w="6350">
              <a:solidFill>
                <a:srgbClr val="002060"/>
              </a:solidFill>
              <a:miter lim="800000"/>
              <a:headEnd/>
              <a:tailEnd/>
            </a:ln>
          </p:spPr>
          <p:txBody>
            <a:bodyPr lIns="45718" tIns="45718" rIns="45718" bIns="45718" anchor="ctr"/>
            <a:lstStyle/>
            <a:p>
              <a:pPr algn="ctr" defTabSz="488927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sym typeface="Calibri" pitchFamily="34" charset="0"/>
              </a:endParaRPr>
            </a:p>
          </p:txBody>
        </p:sp>
        <p:sp>
          <p:nvSpPr>
            <p:cNvPr id="31" name="Shape 184"/>
            <p:cNvSpPr>
              <a:spLocks noChangeArrowheads="1"/>
            </p:cNvSpPr>
            <p:nvPr/>
          </p:nvSpPr>
          <p:spPr bwMode="auto">
            <a:xfrm>
              <a:off x="4860924" y="7613519"/>
              <a:ext cx="1164982" cy="570208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  <p:txBody>
            <a:bodyPr wrap="none" lIns="45718" tIns="45718" rIns="45718" bIns="45718">
              <a:spAutoFit/>
            </a:bodyPr>
            <a:lstStyle/>
            <a:p>
              <a:pPr defTabSz="488927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700" dirty="0">
                  <a:solidFill>
                    <a:srgbClr val="000000"/>
                  </a:solidFill>
                  <a:sym typeface="Calibri" pitchFamily="34" charset="0"/>
                </a:rPr>
                <a:t>Хабаровск</a:t>
              </a:r>
            </a:p>
          </p:txBody>
        </p:sp>
        <p:sp>
          <p:nvSpPr>
            <p:cNvPr id="32" name="Shape 185"/>
            <p:cNvSpPr>
              <a:spLocks noChangeArrowheads="1"/>
            </p:cNvSpPr>
            <p:nvPr/>
          </p:nvSpPr>
          <p:spPr bwMode="auto">
            <a:xfrm>
              <a:off x="3499139" y="8851607"/>
              <a:ext cx="1567751" cy="570208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  <p:txBody>
            <a:bodyPr wrap="none" lIns="45718" tIns="45718" rIns="45718" bIns="45718">
              <a:spAutoFit/>
            </a:bodyPr>
            <a:lstStyle/>
            <a:p>
              <a:pPr defTabSz="488927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700" dirty="0" err="1">
                  <a:solidFill>
                    <a:srgbClr val="000000"/>
                  </a:solidFill>
                  <a:sym typeface="Calibri" pitchFamily="34" charset="0"/>
                </a:rPr>
                <a:t>Надеждинская</a:t>
              </a:r>
              <a:endParaRPr lang="ru-RU" sz="700" dirty="0">
                <a:solidFill>
                  <a:srgbClr val="000000"/>
                </a:solidFill>
                <a:sym typeface="Calibri" pitchFamily="34" charset="0"/>
              </a:endParaRPr>
            </a:p>
          </p:txBody>
        </p:sp>
        <p:sp>
          <p:nvSpPr>
            <p:cNvPr id="33" name="Shape 186"/>
            <p:cNvSpPr>
              <a:spLocks noChangeArrowheads="1"/>
            </p:cNvSpPr>
            <p:nvPr/>
          </p:nvSpPr>
          <p:spPr bwMode="auto">
            <a:xfrm>
              <a:off x="5035310" y="8235870"/>
              <a:ext cx="1567751" cy="570208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  <p:txBody>
            <a:bodyPr wrap="none" lIns="45718" tIns="45718" rIns="45718" bIns="45718">
              <a:spAutoFit/>
            </a:bodyPr>
            <a:lstStyle/>
            <a:p>
              <a:pPr defTabSz="488927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700" dirty="0">
                  <a:solidFill>
                    <a:srgbClr val="000000"/>
                  </a:solidFill>
                  <a:sym typeface="Calibri" pitchFamily="34" charset="0"/>
                </a:rPr>
                <a:t>Михайловский</a:t>
              </a:r>
            </a:p>
          </p:txBody>
        </p:sp>
        <p:sp>
          <p:nvSpPr>
            <p:cNvPr id="34" name="Shape 187"/>
            <p:cNvSpPr>
              <a:spLocks noChangeArrowheads="1"/>
            </p:cNvSpPr>
            <p:nvPr/>
          </p:nvSpPr>
          <p:spPr bwMode="auto">
            <a:xfrm>
              <a:off x="5592764" y="1779461"/>
              <a:ext cx="1484157" cy="570208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  <p:txBody>
            <a:bodyPr wrap="none" lIns="45718" tIns="45718" rIns="45718" bIns="45718">
              <a:spAutoFit/>
            </a:bodyPr>
            <a:lstStyle/>
            <a:p>
              <a:pPr defTabSz="488927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700">
                  <a:solidFill>
                    <a:srgbClr val="000000"/>
                  </a:solidFill>
                  <a:sym typeface="Calibri" pitchFamily="34" charset="0"/>
                </a:rPr>
                <a:t>Беринговский</a:t>
              </a:r>
            </a:p>
          </p:txBody>
        </p:sp>
        <p:sp>
          <p:nvSpPr>
            <p:cNvPr id="35" name="Shape 188"/>
            <p:cNvSpPr>
              <a:spLocks noChangeArrowheads="1"/>
            </p:cNvSpPr>
            <p:nvPr/>
          </p:nvSpPr>
          <p:spPr bwMode="auto">
            <a:xfrm>
              <a:off x="5632448" y="4195635"/>
              <a:ext cx="1066190" cy="570208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  <p:txBody>
            <a:bodyPr wrap="none" lIns="45718" tIns="45718" rIns="45718" bIns="45718">
              <a:spAutoFit/>
            </a:bodyPr>
            <a:lstStyle/>
            <a:p>
              <a:pPr defTabSz="488927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700">
                  <a:solidFill>
                    <a:srgbClr val="000000"/>
                  </a:solidFill>
                  <a:sym typeface="Calibri" pitchFamily="34" charset="0"/>
                </a:rPr>
                <a:t>Камчатка</a:t>
              </a:r>
            </a:p>
          </p:txBody>
        </p:sp>
        <p:sp>
          <p:nvSpPr>
            <p:cNvPr id="36" name="Shape 189"/>
            <p:cNvSpPr>
              <a:spLocks noChangeArrowheads="1"/>
            </p:cNvSpPr>
            <p:nvPr/>
          </p:nvSpPr>
          <p:spPr bwMode="auto">
            <a:xfrm>
              <a:off x="2436813" y="5003674"/>
              <a:ext cx="1259975" cy="570208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  <p:txBody>
            <a:bodyPr wrap="none" lIns="45718" tIns="45718" rIns="45718" bIns="45718">
              <a:spAutoFit/>
            </a:bodyPr>
            <a:lstStyle/>
            <a:p>
              <a:pPr defTabSz="488927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700">
                  <a:solidFill>
                    <a:srgbClr val="000000"/>
                  </a:solidFill>
                  <a:sym typeface="Calibri" pitchFamily="34" charset="0"/>
                </a:rPr>
                <a:t>Кангалассы</a:t>
              </a:r>
            </a:p>
          </p:txBody>
        </p:sp>
        <p:sp>
          <p:nvSpPr>
            <p:cNvPr id="37" name="Shape 190"/>
            <p:cNvSpPr>
              <a:spLocks noChangeArrowheads="1"/>
            </p:cNvSpPr>
            <p:nvPr/>
          </p:nvSpPr>
          <p:spPr bwMode="auto">
            <a:xfrm>
              <a:off x="2436813" y="7353171"/>
              <a:ext cx="1149784" cy="570208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  <p:txBody>
            <a:bodyPr wrap="none" lIns="45718" tIns="45718" rIns="45718" bIns="45718">
              <a:spAutoFit/>
            </a:bodyPr>
            <a:lstStyle/>
            <a:p>
              <a:pPr defTabSz="488927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700">
                  <a:solidFill>
                    <a:srgbClr val="000000"/>
                  </a:solidFill>
                  <a:sym typeface="Calibri" pitchFamily="34" charset="0"/>
                </a:rPr>
                <a:t>Белогорск</a:t>
              </a:r>
            </a:p>
          </p:txBody>
        </p:sp>
        <p:sp>
          <p:nvSpPr>
            <p:cNvPr id="38" name="Shape 191"/>
            <p:cNvSpPr>
              <a:spLocks noChangeArrowheads="1"/>
            </p:cNvSpPr>
            <p:nvPr/>
          </p:nvSpPr>
          <p:spPr bwMode="auto">
            <a:xfrm>
              <a:off x="2284412" y="7797672"/>
              <a:ext cx="1423362" cy="570208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  <p:txBody>
            <a:bodyPr wrap="none" lIns="45718" tIns="45718" rIns="45718" bIns="45718">
              <a:spAutoFit/>
            </a:bodyPr>
            <a:lstStyle/>
            <a:p>
              <a:pPr defTabSz="488927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700">
                  <a:solidFill>
                    <a:srgbClr val="000000"/>
                  </a:solidFill>
                  <a:sym typeface="Calibri" pitchFamily="34" charset="0"/>
                </a:rPr>
                <a:t>Приамурская</a:t>
              </a:r>
            </a:p>
          </p:txBody>
        </p:sp>
        <p:sp>
          <p:nvSpPr>
            <p:cNvPr id="39" name="Shape 192"/>
            <p:cNvSpPr>
              <a:spLocks noChangeArrowheads="1"/>
            </p:cNvSpPr>
            <p:nvPr/>
          </p:nvSpPr>
          <p:spPr bwMode="auto">
            <a:xfrm>
              <a:off x="4108450" y="6567359"/>
              <a:ext cx="1453760" cy="570208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  <p:txBody>
            <a:bodyPr wrap="none" lIns="45718" tIns="45718" rIns="45718" bIns="45718">
              <a:spAutoFit/>
            </a:bodyPr>
            <a:lstStyle/>
            <a:p>
              <a:pPr defTabSz="488927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700" dirty="0">
                  <a:solidFill>
                    <a:srgbClr val="000000"/>
                  </a:solidFill>
                  <a:sym typeface="Calibri" pitchFamily="34" charset="0"/>
                </a:rPr>
                <a:t>Комсомольск</a:t>
              </a:r>
            </a:p>
          </p:txBody>
        </p:sp>
        <p:sp>
          <p:nvSpPr>
            <p:cNvPr id="41" name="Shape 194"/>
            <p:cNvSpPr>
              <a:spLocks noChangeArrowheads="1"/>
            </p:cNvSpPr>
            <p:nvPr/>
          </p:nvSpPr>
          <p:spPr bwMode="auto">
            <a:xfrm>
              <a:off x="5279316" y="8646361"/>
              <a:ext cx="1974907" cy="570208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  <p:txBody>
            <a:bodyPr wrap="square" lIns="45718" tIns="45718" rIns="45718" bIns="45718">
              <a:spAutoFit/>
            </a:bodyPr>
            <a:lstStyle/>
            <a:p>
              <a:pPr defTabSz="488927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700" dirty="0">
                  <a:solidFill>
                    <a:srgbClr val="000000"/>
                  </a:solidFill>
                  <a:sym typeface="Calibri" pitchFamily="34" charset="0"/>
                </a:rPr>
                <a:t>Большой камень</a:t>
              </a:r>
            </a:p>
          </p:txBody>
        </p:sp>
        <p:sp>
          <p:nvSpPr>
            <p:cNvPr id="42" name="Shape 196"/>
            <p:cNvSpPr>
              <a:spLocks noChangeArrowheads="1"/>
            </p:cNvSpPr>
            <p:nvPr/>
          </p:nvSpPr>
          <p:spPr bwMode="auto">
            <a:xfrm>
              <a:off x="5858205" y="7282403"/>
              <a:ext cx="872403" cy="570208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  <p:txBody>
            <a:bodyPr wrap="none" lIns="45718" tIns="45718" rIns="45718" bIns="45718">
              <a:spAutoFit/>
            </a:bodyPr>
            <a:lstStyle/>
            <a:p>
              <a:pPr defTabSz="488927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700" dirty="0">
                  <a:solidFill>
                    <a:srgbClr val="000000"/>
                  </a:solidFill>
                  <a:sym typeface="Calibri" pitchFamily="34" charset="0"/>
                </a:rPr>
                <a:t>Южная</a:t>
              </a:r>
            </a:p>
          </p:txBody>
        </p:sp>
        <p:sp>
          <p:nvSpPr>
            <p:cNvPr id="43" name="Shape 197"/>
            <p:cNvSpPr>
              <a:spLocks noChangeArrowheads="1"/>
            </p:cNvSpPr>
            <p:nvPr/>
          </p:nvSpPr>
          <p:spPr bwMode="auto">
            <a:xfrm>
              <a:off x="5594350" y="6784847"/>
              <a:ext cx="1575350" cy="570208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  <p:txBody>
            <a:bodyPr wrap="none" lIns="45718" tIns="45718" rIns="45718" bIns="45718">
              <a:spAutoFit/>
            </a:bodyPr>
            <a:lstStyle/>
            <a:p>
              <a:pPr defTabSz="488927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700" dirty="0">
                  <a:solidFill>
                    <a:srgbClr val="000000"/>
                  </a:solidFill>
                  <a:sym typeface="Calibri" pitchFamily="34" charset="0"/>
                </a:rPr>
                <a:t>Горный Воздух</a:t>
              </a:r>
            </a:p>
          </p:txBody>
        </p:sp>
        <p:sp>
          <p:nvSpPr>
            <p:cNvPr id="44" name="Shape 199"/>
            <p:cNvSpPr>
              <a:spLocks noChangeArrowheads="1"/>
            </p:cNvSpPr>
            <p:nvPr/>
          </p:nvSpPr>
          <p:spPr bwMode="auto">
            <a:xfrm>
              <a:off x="1690689" y="4546475"/>
              <a:ext cx="5891823" cy="701796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  <p:txBody>
            <a:bodyPr wrap="none" lIns="45718" tIns="45718" rIns="45718" bIns="45718">
              <a:spAutoFit/>
            </a:bodyPr>
            <a:lstStyle/>
            <a:p>
              <a:pPr defTabSz="488927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>
                  <a:solidFill>
                    <a:srgbClr val="000000"/>
                  </a:solidFill>
                  <a:sym typeface="Calibri" pitchFamily="34" charset="0"/>
                </a:rPr>
                <a:t>ДАЛЬНЕВОСТОЧНЫЙ ФЕДЕРАЛЬНЫЙ ОКРУГ</a:t>
              </a:r>
            </a:p>
          </p:txBody>
        </p:sp>
        <p:sp>
          <p:nvSpPr>
            <p:cNvPr id="45" name="Shape 200"/>
            <p:cNvSpPr>
              <a:spLocks noChangeArrowheads="1"/>
            </p:cNvSpPr>
            <p:nvPr/>
          </p:nvSpPr>
          <p:spPr bwMode="auto">
            <a:xfrm>
              <a:off x="2851149" y="8507286"/>
              <a:ext cx="1092788" cy="701796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  <p:txBody>
            <a:bodyPr wrap="none" lIns="45718" tIns="45718" rIns="45718" bIns="45718">
              <a:spAutoFit/>
            </a:bodyPr>
            <a:lstStyle/>
            <a:p>
              <a:pPr defTabSz="488927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>
                  <a:solidFill>
                    <a:srgbClr val="000000"/>
                  </a:solidFill>
                  <a:sym typeface="Calibri" pitchFamily="34" charset="0"/>
                </a:rPr>
                <a:t>КИТАЙ</a:t>
              </a:r>
            </a:p>
          </p:txBody>
        </p:sp>
        <p:sp>
          <p:nvSpPr>
            <p:cNvPr id="46" name="Shape 201"/>
            <p:cNvSpPr>
              <a:spLocks noChangeArrowheads="1"/>
            </p:cNvSpPr>
            <p:nvPr/>
          </p:nvSpPr>
          <p:spPr bwMode="auto">
            <a:xfrm>
              <a:off x="506414" y="4927473"/>
              <a:ext cx="1263775" cy="701796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  <p:txBody>
            <a:bodyPr wrap="none" lIns="45718" tIns="45718" rIns="45718" bIns="45718">
              <a:spAutoFit/>
            </a:bodyPr>
            <a:lstStyle/>
            <a:p>
              <a:pPr defTabSz="488927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>
                  <a:solidFill>
                    <a:srgbClr val="000000"/>
                  </a:solidFill>
                  <a:sym typeface="Calibri" pitchFamily="34" charset="0"/>
                </a:rPr>
                <a:t>РОССИЯ</a:t>
              </a:r>
            </a:p>
          </p:txBody>
        </p:sp>
        <p:sp>
          <p:nvSpPr>
            <p:cNvPr id="47" name="Shape 202"/>
            <p:cNvSpPr>
              <a:spLocks noChangeArrowheads="1"/>
            </p:cNvSpPr>
            <p:nvPr/>
          </p:nvSpPr>
          <p:spPr bwMode="auto">
            <a:xfrm>
              <a:off x="6029325" y="7765922"/>
              <a:ext cx="1328370" cy="701796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  <p:txBody>
            <a:bodyPr wrap="none" lIns="45718" tIns="45718" rIns="45718" bIns="45718">
              <a:spAutoFit/>
            </a:bodyPr>
            <a:lstStyle/>
            <a:p>
              <a:pPr defTabSz="488927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>
                  <a:solidFill>
                    <a:srgbClr val="000000"/>
                  </a:solidFill>
                  <a:sym typeface="Calibri" pitchFamily="34" charset="0"/>
                </a:rPr>
                <a:t>ЯПОНИЯ</a:t>
              </a:r>
            </a:p>
          </p:txBody>
        </p:sp>
        <p:grpSp>
          <p:nvGrpSpPr>
            <p:cNvPr id="48" name="Group 208"/>
            <p:cNvGrpSpPr>
              <a:grpSpLocks/>
            </p:cNvGrpSpPr>
            <p:nvPr/>
          </p:nvGrpSpPr>
          <p:grpSpPr bwMode="auto">
            <a:xfrm>
              <a:off x="711200" y="1304798"/>
              <a:ext cx="3197416" cy="741363"/>
              <a:chOff x="-2" y="-2"/>
              <a:chExt cx="3197706" cy="741340"/>
            </a:xfrm>
          </p:grpSpPr>
          <p:sp>
            <p:nvSpPr>
              <p:cNvPr id="50" name="Shape 203"/>
              <p:cNvSpPr>
                <a:spLocks noChangeArrowheads="1"/>
              </p:cNvSpPr>
              <p:nvPr/>
            </p:nvSpPr>
            <p:spPr bwMode="auto">
              <a:xfrm>
                <a:off x="-2" y="-2"/>
                <a:ext cx="3197706" cy="74134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BFBFBF"/>
                </a:solidFill>
                <a:miter lim="800000"/>
                <a:headEnd/>
                <a:tailEnd/>
              </a:ln>
            </p:spPr>
            <p:txBody>
              <a:bodyPr lIns="45718" tIns="45718" rIns="45718" bIns="45718" anchor="ctr"/>
              <a:lstStyle/>
              <a:p>
                <a:pPr algn="ctr" defTabSz="488927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1600">
                  <a:solidFill>
                    <a:srgbClr val="FFFFFF"/>
                  </a:solidFill>
                  <a:sym typeface="Calibri" pitchFamily="34" charset="0"/>
                </a:endParaRPr>
              </a:p>
            </p:txBody>
          </p:sp>
          <p:sp>
            <p:nvSpPr>
              <p:cNvPr id="51" name="Shape 204"/>
              <p:cNvSpPr>
                <a:spLocks noChangeArrowheads="1"/>
              </p:cNvSpPr>
              <p:nvPr/>
            </p:nvSpPr>
            <p:spPr bwMode="auto">
              <a:xfrm>
                <a:off x="66344" y="219200"/>
                <a:ext cx="231028" cy="231028"/>
              </a:xfrm>
              <a:prstGeom prst="ellipse">
                <a:avLst/>
              </a:prstGeom>
              <a:solidFill>
                <a:srgbClr val="002060"/>
              </a:solidFill>
              <a:ln w="6350">
                <a:solidFill>
                  <a:srgbClr val="002060"/>
                </a:solidFill>
                <a:miter lim="800000"/>
                <a:headEnd/>
                <a:tailEnd/>
              </a:ln>
            </p:spPr>
            <p:txBody>
              <a:bodyPr lIns="45718" tIns="45718" rIns="45718" bIns="45718" anchor="ctr"/>
              <a:lstStyle/>
              <a:p>
                <a:pPr algn="ctr" defTabSz="488927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1600">
                  <a:solidFill>
                    <a:srgbClr val="FFFFFF"/>
                  </a:solidFill>
                  <a:sym typeface="Calibri" pitchFamily="34" charset="0"/>
                </a:endParaRPr>
              </a:p>
            </p:txBody>
          </p:sp>
          <p:sp>
            <p:nvSpPr>
              <p:cNvPr id="52" name="Shape 206"/>
              <p:cNvSpPr>
                <a:spLocks noChangeArrowheads="1"/>
              </p:cNvSpPr>
              <p:nvPr/>
            </p:nvSpPr>
            <p:spPr bwMode="auto">
              <a:xfrm>
                <a:off x="329946" y="107503"/>
                <a:ext cx="1522551" cy="526328"/>
              </a:xfrm>
              <a:prstGeom prst="rect">
                <a:avLst/>
              </a:prstGeom>
              <a:noFill/>
              <a:ln w="12700">
                <a:noFill/>
                <a:miter lim="400000"/>
                <a:headEnd/>
                <a:tailEnd/>
              </a:ln>
            </p:spPr>
            <p:txBody>
              <a:bodyPr lIns="45718" tIns="45718" rIns="45718" bIns="45718">
                <a:spAutoFit/>
              </a:bodyPr>
              <a:lstStyle/>
              <a:p>
                <a:pPr defTabSz="488927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600" dirty="0">
                    <a:solidFill>
                      <a:srgbClr val="000000"/>
                    </a:solidFill>
                    <a:sym typeface="Calibri" pitchFamily="34" charset="0"/>
                  </a:rPr>
                  <a:t>Созданные ТОР</a:t>
                </a:r>
              </a:p>
            </p:txBody>
          </p:sp>
        </p:grpSp>
      </p:grpSp>
      <p:sp>
        <p:nvSpPr>
          <p:cNvPr id="4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504395" y="3421448"/>
            <a:ext cx="886531" cy="131578"/>
          </a:xfrm>
        </p:spPr>
        <p:txBody>
          <a:bodyPr/>
          <a:lstStyle/>
          <a:p>
            <a:fld id="{B4D9BBBD-F0FB-4A84-8F1D-95982A81857C}" type="slidenum">
              <a:rPr lang="ru-RU" smtClean="0">
                <a:solidFill>
                  <a:srgbClr val="5B9BD5">
                    <a:lumMod val="50000"/>
                  </a:srgbClr>
                </a:solidFill>
              </a:rPr>
              <a:pPr/>
              <a:t>4</a:t>
            </a:fld>
            <a:endParaRPr lang="ru-RU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40" name="Shape 174"/>
          <p:cNvSpPr>
            <a:spLocks noChangeArrowheads="1"/>
          </p:cNvSpPr>
          <p:nvPr/>
        </p:nvSpPr>
        <p:spPr bwMode="auto">
          <a:xfrm>
            <a:off x="1810683" y="2873265"/>
            <a:ext cx="94431" cy="79088"/>
          </a:xfrm>
          <a:prstGeom prst="ellipse">
            <a:avLst/>
          </a:prstGeom>
          <a:solidFill>
            <a:srgbClr val="002060"/>
          </a:solidFill>
          <a:ln w="6350">
            <a:solidFill>
              <a:srgbClr val="002060"/>
            </a:solidFill>
            <a:miter lim="800000"/>
            <a:headEnd/>
            <a:tailEnd/>
          </a:ln>
        </p:spPr>
        <p:txBody>
          <a:bodyPr lIns="45718" tIns="45718" rIns="45718" bIns="45718" anchor="ctr"/>
          <a:lstStyle/>
          <a:p>
            <a:pPr algn="ctr" defTabSz="488927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sym typeface="Calibri" pitchFamily="34" charset="0"/>
            </a:endParaRPr>
          </a:p>
        </p:txBody>
      </p:sp>
      <p:sp>
        <p:nvSpPr>
          <p:cNvPr id="53" name="Shape 184"/>
          <p:cNvSpPr>
            <a:spLocks noChangeArrowheads="1"/>
          </p:cNvSpPr>
          <p:nvPr/>
        </p:nvSpPr>
        <p:spPr bwMode="auto">
          <a:xfrm>
            <a:off x="1398631" y="2880345"/>
            <a:ext cx="797650" cy="200051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>
            <a:spAutoFit/>
          </a:bodyPr>
          <a:lstStyle/>
          <a:p>
            <a:pPr defTabSz="488927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700" dirty="0" err="1" smtClean="0">
                <a:solidFill>
                  <a:srgbClr val="000000"/>
                </a:solidFill>
                <a:sym typeface="Calibri" pitchFamily="34" charset="0"/>
              </a:rPr>
              <a:t>Амуро-Хинганская</a:t>
            </a:r>
            <a:endParaRPr lang="ru-RU" sz="700" dirty="0">
              <a:solidFill>
                <a:srgbClr val="000000"/>
              </a:solidFill>
              <a:sym typeface="Calibri" pitchFamily="34" charset="0"/>
            </a:endParaRPr>
          </a:p>
        </p:txBody>
      </p:sp>
      <p:pic>
        <p:nvPicPr>
          <p:cNvPr id="54" name="Рисунок 1" descr="cid:1f71c7e3-2378-4817-81ec-d0da69df65f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34861" cy="294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80971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auto">
          <a:xfrm>
            <a:off x="5" y="26"/>
            <a:ext cx="5400675" cy="3600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81B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295" tIns="71295" rIns="71295" bIns="71295" rtlCol="0" anchor="ctr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0000"/>
            </a:pPr>
            <a:endParaRPr lang="ru-RU" sz="1200" dirty="0" err="1">
              <a:solidFill>
                <a:schemeClr val="bg1"/>
              </a:solidFill>
            </a:endParaRPr>
          </a:p>
        </p:txBody>
      </p:sp>
      <p:sp>
        <p:nvSpPr>
          <p:cNvPr id="205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8049" y="72034"/>
            <a:ext cx="5256584" cy="360039"/>
          </a:xfrm>
          <a:prstGeom prst="rect">
            <a:avLst/>
          </a:prstGeom>
        </p:spPr>
        <p:txBody>
          <a:bodyPr lIns="90711" tIns="45363" rIns="90711" bIns="45363"/>
          <a:lstStyle/>
          <a:p>
            <a:pPr algn="ctr" defTabSz="509358" rtl="0"/>
            <a:r>
              <a:rPr lang="ru-RU" altLang="ru-RU" sz="1200" b="1" dirty="0" smtClean="0">
                <a:solidFill>
                  <a:prstClr val="white"/>
                </a:solidFill>
                <a:latin typeface="Calibri" pitchFamily="34" charset="0"/>
                <a:cs typeface="Arial" panose="020B0604020202020204" pitchFamily="34" charset="0"/>
              </a:rPr>
              <a:t>ТЕРРИТОРИИ ОПЕРЕЖАЮЩЕГО СОЦИАЛЬНО-ЭКОНОМИЧЕСКОГО РАЗВИТИЯ</a:t>
            </a:r>
            <a:endParaRPr lang="ru-RU" altLang="ru-RU" sz="1200" b="1" dirty="0">
              <a:solidFill>
                <a:prstClr val="white"/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446" name="Group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8622139"/>
              </p:ext>
            </p:extLst>
          </p:nvPr>
        </p:nvGraphicFramePr>
        <p:xfrm>
          <a:off x="108049" y="410437"/>
          <a:ext cx="5040559" cy="2694798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340231"/>
                <a:gridCol w="2139163"/>
                <a:gridCol w="1518803"/>
                <a:gridCol w="1042362"/>
              </a:tblGrid>
              <a:tr h="4708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№</a:t>
                      </a:r>
                      <a:endParaRPr kumimoji="0" lang="ru-RU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343" marR="31343" marT="15085" marB="1508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 ТОР,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Местоположение</a:t>
                      </a:r>
                      <a:endParaRPr kumimoji="0" lang="ru-RU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343" marR="31343" marT="15085" marB="1508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Специализация</a:t>
                      </a:r>
                      <a:endParaRPr kumimoji="0" lang="ru-RU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343" marR="31343" marT="15085" marB="15085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dirty="0" smtClean="0"/>
                        <a:t>Дата и номер Постановления Правительства РФ</a:t>
                      </a:r>
                      <a:r>
                        <a:rPr lang="ru-RU" sz="700" b="1" baseline="0" dirty="0" smtClean="0"/>
                        <a:t> об утверждении</a:t>
                      </a:r>
                      <a:endParaRPr lang="ru-RU" sz="700" b="1" dirty="0"/>
                    </a:p>
                  </a:txBody>
                  <a:tcPr marL="31343" marR="31343" marT="15085" marB="15085" anchor="ctr" horzOverflow="overflow"/>
                </a:tc>
              </a:tr>
              <a:tr h="3142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65" marR="3265" marT="3143" marB="0" anchor="ctr" horzOverflow="overflow"/>
                </a:tc>
                <a:tc>
                  <a:txBody>
                    <a:bodyPr/>
                    <a:lstStyle/>
                    <a:p>
                      <a:pPr marL="176213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«Хабаровск», </a:t>
                      </a:r>
                    </a:p>
                    <a:p>
                      <a:pPr marL="176213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Хабаровский край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65" marR="3265" marT="3143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7143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промышленно-</a:t>
                      </a:r>
                    </a:p>
                    <a:p>
                      <a:pPr marL="0" marR="0" lvl="0" indent="0" algn="ctr" defTabSz="7143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логистическая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65" marR="3265" marT="3143" marB="0" anchor="ctr" horzOverflow="overflow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№ 630</a:t>
                      </a:r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от 25.06.2015</a:t>
                      </a:r>
                      <a:endParaRPr lang="ru-RU" sz="800" dirty="0"/>
                    </a:p>
                  </a:txBody>
                  <a:tcPr marL="3265" marR="3265" marT="3143" marB="0" anchor="ctr" horzOverflow="overflow"/>
                </a:tc>
              </a:tr>
              <a:tr h="43895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65" marR="3265" marT="3143" marB="0" anchor="ctr" horzOverflow="overflow"/>
                </a:tc>
                <a:tc>
                  <a:txBody>
                    <a:bodyPr/>
                    <a:lstStyle/>
                    <a:p>
                      <a:pPr marL="176213" marR="0" lvl="0" indent="0" algn="ctr" defTabSz="7143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«Комсомольск», </a:t>
                      </a:r>
                    </a:p>
                    <a:p>
                      <a:pPr marL="176213" marR="0" lvl="0" indent="0" algn="ctr" defTabSz="7143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г. Комсомольск-на-Амуре, Хабаровский край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65" marR="3265" marT="3143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7143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промышленная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65" marR="3265" marT="3143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№ 628</a:t>
                      </a:r>
                    </a:p>
                    <a:p>
                      <a:pPr algn="ctr"/>
                      <a:r>
                        <a:rPr lang="ru-RU" sz="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от 25.06.2015 </a:t>
                      </a:r>
                      <a:endParaRPr lang="ru-RU" sz="800" dirty="0" smtClean="0"/>
                    </a:p>
                    <a:p>
                      <a:pPr algn="ctr"/>
                      <a:endParaRPr lang="ru-RU" sz="800" dirty="0"/>
                    </a:p>
                  </a:txBody>
                  <a:tcPr marL="3265" marR="3265" marT="3143" marB="0" anchor="ctr" horzOverflow="overflow"/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65" marR="3265" marT="3143" marB="0" anchor="ctr" horzOverflow="overflow"/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«Надеждинская», </a:t>
                      </a:r>
                    </a:p>
                    <a:p>
                      <a:pPr marL="889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Надеждинский район, Приморский край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343" marR="31343" marT="15085" marB="1508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7143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транспортно-логистическая,</a:t>
                      </a:r>
                    </a:p>
                    <a:p>
                      <a:pPr marL="0" marR="0" lvl="0" indent="0" algn="ctr" defTabSz="7143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Промышленно-производственная</a:t>
                      </a:r>
                      <a:endParaRPr kumimoji="0" lang="ru-RU" sz="8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 marL="31343" marR="31343" marT="15085" marB="15085" anchor="ctr" horzOverflow="overflow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№ 629</a:t>
                      </a:r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от 25.06.2015</a:t>
                      </a:r>
                      <a:endParaRPr lang="ru-RU" sz="800" dirty="0"/>
                    </a:p>
                  </a:txBody>
                  <a:tcPr marL="31343" marR="31343" marT="15085" marB="15085" anchor="ctr" horzOverflow="overflow"/>
                </a:tc>
              </a:tr>
              <a:tr h="30966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4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65" marR="3265" marT="3144" marB="0" anchor="ctr" horzOverflow="overflow"/>
                </a:tc>
                <a:tc>
                  <a:txBody>
                    <a:bodyPr/>
                    <a:lstStyle/>
                    <a:p>
                      <a:pPr marL="176213" marR="0" lvl="0" indent="0" algn="ctr" defTabSz="7143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«Белогорск», </a:t>
                      </a:r>
                    </a:p>
                    <a:p>
                      <a:pPr marL="176213" marR="0" lvl="0" indent="0" algn="ctr" defTabSz="7143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г. Белогорск, Амурская область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65" marR="3265" marT="314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7143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сельское хозяйство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65" marR="3265" marT="3144" marB="0" anchor="ctr" horzOverflow="overflow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№ 875</a:t>
                      </a:r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от 21.08.2015</a:t>
                      </a:r>
                      <a:endParaRPr lang="ru-RU" sz="800" dirty="0"/>
                    </a:p>
                  </a:txBody>
                  <a:tcPr marL="3265" marR="3265" marT="3144" marB="0" anchor="ctr" horzOverflow="overflow"/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5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65" marR="3265" marT="314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«</a:t>
                      </a:r>
                      <a:r>
                        <a:rPr kumimoji="0" lang="ru-RU" sz="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Беринговский</a:t>
                      </a: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»,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Беринговский</a:t>
                      </a: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район, Чукотский АО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343" marR="31343" marT="15087" marB="1508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7143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горно-добывающая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343" marR="31343" marT="15087" marB="15087" anchor="ctr" horzOverflow="overflow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№ 876</a:t>
                      </a:r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от 21.08.2015</a:t>
                      </a:r>
                      <a:endParaRPr lang="ru-RU" sz="800" dirty="0"/>
                    </a:p>
                  </a:txBody>
                  <a:tcPr marL="31343" marR="31343" marT="15087" marB="15087" anchor="ctr" horzOverflow="overflow"/>
                </a:tc>
              </a:tr>
              <a:tr h="29689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6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65" marR="3265" marT="3144" marB="0" anchor="ctr" horzOverflow="overflow"/>
                </a:tc>
                <a:tc>
                  <a:txBody>
                    <a:bodyPr/>
                    <a:lstStyle/>
                    <a:p>
                      <a:pPr marL="93663" marR="0" lvl="0" indent="0" algn="ctr" defTabSz="7143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«Индустриальный парк «Кангалассы»,</a:t>
                      </a:r>
                    </a:p>
                    <a:p>
                      <a:pPr marL="93663" marR="0" lvl="0" indent="0" algn="ctr" defTabSz="7143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г. Якутск, Республика Саха (Якутия)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65" marR="3265" marT="314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7143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промышленная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65" marR="3265" marT="3144" marB="0" anchor="ctr" horzOverflow="overflow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№ 877</a:t>
                      </a:r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от 21.08.2015</a:t>
                      </a:r>
                      <a:endParaRPr lang="ru-RU" sz="800" dirty="0"/>
                    </a:p>
                  </a:txBody>
                  <a:tcPr marL="3265" marR="3265" marT="3144" marB="0" anchor="ctr" horzOverflow="overflow"/>
                </a:tc>
              </a:tr>
            </a:tbl>
          </a:graphicData>
        </a:graphic>
      </p:graphicFrame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4086014" y="3373602"/>
            <a:ext cx="1260158" cy="191691"/>
          </a:xfrm>
          <a:prstGeom prst="rect">
            <a:avLst/>
          </a:prstGeom>
          <a:noFill/>
        </p:spPr>
        <p:txBody>
          <a:bodyPr lIns="50924" tIns="25477" rIns="50924" bIns="25477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4592BF5B-F691-467B-B985-67013F8F2C21}" type="slidenum">
              <a:rPr lang="ru-RU" altLang="ru-RU" sz="600">
                <a:latin typeface="Calibri" panose="020F0502020204030204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altLang="ru-RU" sz="600" dirty="0">
              <a:latin typeface="Calibri" panose="020F0502020204030204" pitchFamily="34" charset="0"/>
            </a:endParaRPr>
          </a:p>
        </p:txBody>
      </p:sp>
      <p:pic>
        <p:nvPicPr>
          <p:cNvPr id="6" name="Рисунок 1" descr="cid:1f71c7e3-2378-4817-81ec-d0da69df65f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291198"/>
            <a:ext cx="534861" cy="294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093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auto">
          <a:xfrm>
            <a:off x="5" y="33"/>
            <a:ext cx="5400675" cy="3600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81B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295" tIns="71295" rIns="71295" bIns="71295" rtlCol="0" anchor="ctr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0000"/>
            </a:pPr>
            <a:endParaRPr lang="ru-RU" sz="1200" dirty="0" err="1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41" y="72065"/>
            <a:ext cx="5328592" cy="197993"/>
          </a:xfrm>
        </p:spPr>
        <p:txBody>
          <a:bodyPr rtlCol="0">
            <a:noAutofit/>
          </a:bodyPr>
          <a:lstStyle/>
          <a:p>
            <a:pPr algn="ctr" defTabSz="413842">
              <a:defRPr/>
            </a:pPr>
            <a:r>
              <a:rPr lang="ru-RU" altLang="ru-RU" sz="1200" b="1" dirty="0">
                <a:solidFill>
                  <a:prstClr val="white"/>
                </a:solidFill>
                <a:latin typeface="Calibri" pitchFamily="34" charset="0"/>
                <a:cs typeface="Arial" panose="020B0604020202020204" pitchFamily="34" charset="0"/>
              </a:rPr>
              <a:t>ТЕРРИТОРИИ ОПЕРЕЖАЮЩЕГО СОЦИАЛЬНО-ЭКОНОМИЧЕСКОГО РАЗВИТИЯ</a:t>
            </a:r>
            <a:endParaRPr lang="ru-RU" sz="1400" b="1" dirty="0">
              <a:solidFill>
                <a:schemeClr val="bg1"/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391" name="Group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9479483"/>
              </p:ext>
            </p:extLst>
          </p:nvPr>
        </p:nvGraphicFramePr>
        <p:xfrm>
          <a:off x="180057" y="435709"/>
          <a:ext cx="5040560" cy="266066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297548"/>
                <a:gridCol w="2422141"/>
                <a:gridCol w="1233691"/>
                <a:gridCol w="1087180"/>
              </a:tblGrid>
              <a:tr h="360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№</a:t>
                      </a:r>
                      <a:endParaRPr kumimoji="0" lang="ru-RU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343" marR="31343" marT="15087" marB="1508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 ТОР,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Местоположение</a:t>
                      </a:r>
                      <a:endParaRPr kumimoji="0" lang="ru-RU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343" marR="31343" marT="15087" marB="1508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Специализация</a:t>
                      </a:r>
                      <a:endParaRPr kumimoji="0" lang="ru-RU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343" marR="31343" marT="15087" marB="15087" anchor="ctr" horzOverflow="overflow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dirty="0" smtClean="0"/>
                        <a:t>Постановление Правительства РФ</a:t>
                      </a:r>
                      <a:r>
                        <a:rPr lang="ru-RU" sz="700" b="1" baseline="0" dirty="0" smtClean="0"/>
                        <a:t> об утверждении</a:t>
                      </a:r>
                      <a:endParaRPr lang="ru-RU" sz="700" b="1" dirty="0" smtClean="0"/>
                    </a:p>
                  </a:txBody>
                  <a:tcPr marL="31343" marR="31343" marT="15087" marB="15087" anchor="ctr" horzOverflow="overflow"/>
                </a:tc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3265" marR="3265" marT="3144" marB="0" anchor="ctr" horzOverflow="overflow"/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«Михайловский», </a:t>
                      </a:r>
                    </a:p>
                    <a:p>
                      <a:pPr marL="889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Михайловский, Спасский, Черниговский районы, Приморский край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1343" marR="31343" marT="15087" marB="1508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7143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сельское хозяйство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1343" marR="31343" marT="15087" marB="15087" anchor="ctr" horzOverflow="overflow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№ 878</a:t>
                      </a:r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от 21.08.2015</a:t>
                      </a:r>
                      <a:endParaRPr lang="ru-RU" sz="800" dirty="0"/>
                    </a:p>
                  </a:txBody>
                  <a:tcPr marL="31343" marR="31343" marT="15087" marB="15087" anchor="ctr" horzOverflow="overflow"/>
                </a:tc>
              </a:tr>
              <a:tr h="3611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8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65" marR="3265" marT="3144" marB="0" anchor="ctr" horzOverflow="overflow"/>
                </a:tc>
                <a:tc>
                  <a:txBody>
                    <a:bodyPr/>
                    <a:lstStyle/>
                    <a:p>
                      <a:pPr marL="176213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«Приамурская», </a:t>
                      </a:r>
                    </a:p>
                    <a:p>
                      <a:pPr marL="176213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Благовещенский район, Амурская область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65" marR="3265" marT="314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7143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промышленно-</a:t>
                      </a:r>
                    </a:p>
                    <a:p>
                      <a:pPr marL="0" marR="0" lvl="0" indent="0" algn="ctr" defTabSz="7143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логистическая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65" marR="3265" marT="3144" marB="0" anchor="ctr" horzOverflow="overflow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№ 879</a:t>
                      </a:r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от 21.08.2015</a:t>
                      </a:r>
                      <a:endParaRPr lang="ru-RU" sz="800" dirty="0"/>
                    </a:p>
                  </a:txBody>
                  <a:tcPr marL="3265" marR="3265" marT="3144" marB="0" anchor="ctr" horzOverflow="overflow"/>
                </a:tc>
              </a:tr>
              <a:tr h="14917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3265" marR="3265" marT="3144" marB="0" anchor="ctr" horzOverflow="overflow"/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«Камчатка», </a:t>
                      </a:r>
                    </a:p>
                    <a:p>
                      <a:pPr marL="889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г. Петропавловск-Камчатский, Камчатский край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1343" marR="31343" marT="15087" marB="1508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7143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промышленно-логистическая, туристическая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1343" marR="31343" marT="15087" marB="15087" anchor="ctr" horzOverflow="overflow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№ 899</a:t>
                      </a:r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от 28.08.2015</a:t>
                      </a:r>
                      <a:endParaRPr lang="ru-RU" sz="800" dirty="0"/>
                    </a:p>
                  </a:txBody>
                  <a:tcPr marL="31343" marR="31343" marT="15087" marB="15087" anchor="ctr" horzOverflow="overflow"/>
                </a:tc>
              </a:tr>
              <a:tr h="18528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3265" marR="3265" marT="3144" marB="0" anchor="ctr" horzOverflow="overflow"/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«Большой Камень»,</a:t>
                      </a:r>
                    </a:p>
                    <a:p>
                      <a:pPr marL="889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Приморский край </a:t>
                      </a:r>
                    </a:p>
                  </a:txBody>
                  <a:tcPr marL="31343" marR="31343" marT="15087" marB="1508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7143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судостроение</a:t>
                      </a:r>
                    </a:p>
                  </a:txBody>
                  <a:tcPr marL="31343" marR="31343" marT="15087" marB="15087" anchor="ctr" horzOverflow="overflow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№ 43</a:t>
                      </a:r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от 28.01.2016</a:t>
                      </a:r>
                      <a:endParaRPr lang="ru-RU" sz="800" dirty="0" smtClean="0"/>
                    </a:p>
                  </a:txBody>
                  <a:tcPr marL="31343" marR="31343" marT="15087" marB="15087" anchor="ctr" horzOverflow="overflow"/>
                </a:tc>
              </a:tr>
              <a:tr h="26650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3265" marR="3265" marT="314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«Горный воздух»,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    Сахалинская область </a:t>
                      </a:r>
                    </a:p>
                  </a:txBody>
                  <a:tcPr marL="31343" marR="31343" marT="15087" marB="1508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7143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туристско-рекреационная</a:t>
                      </a:r>
                    </a:p>
                  </a:txBody>
                  <a:tcPr marL="31343" marR="31343" marT="15087" marB="15087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№200</a:t>
                      </a:r>
                    </a:p>
                    <a:p>
                      <a:pPr algn="ctr"/>
                      <a:r>
                        <a:rPr lang="ru-RU" sz="800" dirty="0" smtClean="0"/>
                        <a:t>от</a:t>
                      </a:r>
                      <a:r>
                        <a:rPr lang="ru-RU" sz="800" baseline="0" dirty="0" smtClean="0"/>
                        <a:t> </a:t>
                      </a:r>
                      <a:r>
                        <a:rPr lang="ru-RU" sz="800" dirty="0" smtClean="0"/>
                        <a:t>17.03.2016</a:t>
                      </a:r>
                      <a:endParaRPr lang="ru-RU" sz="800" dirty="0"/>
                    </a:p>
                  </a:txBody>
                  <a:tcPr marL="31343" marR="31343" marT="15087" marB="15087" anchor="ctr" horzOverflow="overflow"/>
                </a:tc>
              </a:tr>
              <a:tr h="35687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3265" marR="3265" marT="314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«Южная»,</a:t>
                      </a:r>
                      <a:r>
                        <a:rPr kumimoji="0" lang="ru-RU" sz="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Сахалинская область </a:t>
                      </a:r>
                    </a:p>
                  </a:txBody>
                  <a:tcPr marL="31343" marR="31343" marT="15087" marB="1508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7143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сельское хозяйство</a:t>
                      </a:r>
                    </a:p>
                  </a:txBody>
                  <a:tcPr marL="31343" marR="31343" marT="15087" marB="15087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№201</a:t>
                      </a:r>
                    </a:p>
                    <a:p>
                      <a:pPr algn="ctr"/>
                      <a:r>
                        <a:rPr lang="ru-RU" sz="800" dirty="0" smtClean="0"/>
                        <a:t>от</a:t>
                      </a:r>
                      <a:r>
                        <a:rPr lang="ru-RU" sz="800" baseline="0" dirty="0" smtClean="0"/>
                        <a:t> </a:t>
                      </a:r>
                      <a:r>
                        <a:rPr lang="ru-RU" sz="800" dirty="0" smtClean="0"/>
                        <a:t>17.03.2016</a:t>
                      </a:r>
                      <a:endParaRPr lang="ru-RU" sz="800" dirty="0"/>
                    </a:p>
                  </a:txBody>
                  <a:tcPr marL="31343" marR="31343" marT="15087" marB="15087" anchor="ctr" horzOverflow="overflow"/>
                </a:tc>
              </a:tr>
              <a:tr h="35687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3265" marR="3265" marT="3144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«</a:t>
                      </a:r>
                      <a:r>
                        <a:rPr kumimoji="0" lang="ru-RU" sz="8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Амуро-Хинганская</a:t>
                      </a:r>
                      <a:r>
                        <a:rPr kumimoji="0" lang="ru-RU" sz="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»,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Еврейская автономная область</a:t>
                      </a:r>
                    </a:p>
                  </a:txBody>
                  <a:tcPr marL="31343" marR="31343" marT="15087" marB="1508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7143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деревообработка,</a:t>
                      </a: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горно-добывающая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343" marR="31343" marT="15087" marB="15087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№847</a:t>
                      </a:r>
                    </a:p>
                    <a:p>
                      <a:pPr algn="ctr"/>
                      <a:r>
                        <a:rPr lang="ru-RU" sz="800" dirty="0" smtClean="0"/>
                        <a:t>от 27.08.2016</a:t>
                      </a:r>
                      <a:endParaRPr lang="ru-RU" sz="800" dirty="0"/>
                    </a:p>
                  </a:txBody>
                  <a:tcPr marL="31343" marR="31343" marT="15087" marB="15087" anchor="ctr" horzOverflow="overflow"/>
                </a:tc>
              </a:tr>
            </a:tbl>
          </a:graphicData>
        </a:graphic>
      </p:graphicFrame>
      <p:sp>
        <p:nvSpPr>
          <p:cNvPr id="7" name="Номер слайда 3"/>
          <p:cNvSpPr txBox="1">
            <a:spLocks noGrp="1"/>
          </p:cNvSpPr>
          <p:nvPr/>
        </p:nvSpPr>
        <p:spPr>
          <a:xfrm>
            <a:off x="4086014" y="3373602"/>
            <a:ext cx="1260158" cy="191691"/>
          </a:xfrm>
          <a:prstGeom prst="rect">
            <a:avLst/>
          </a:prstGeom>
          <a:noFill/>
        </p:spPr>
        <p:txBody>
          <a:bodyPr lIns="50924" tIns="25477" rIns="50924" bIns="25477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4592BF5B-F691-467B-B985-67013F8F2C21}" type="slidenum">
              <a:rPr lang="ru-RU" altLang="ru-RU" sz="600">
                <a:latin typeface="Calibri" panose="020F0502020204030204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 altLang="ru-RU" sz="600" dirty="0">
              <a:latin typeface="Calibri" panose="020F0502020204030204" pitchFamily="34" charset="0"/>
            </a:endParaRPr>
          </a:p>
        </p:txBody>
      </p:sp>
      <p:pic>
        <p:nvPicPr>
          <p:cNvPr id="6" name="Рисунок 1" descr="cid:1f71c7e3-2378-4817-81ec-d0da69df65f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3240385"/>
            <a:ext cx="534861" cy="294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915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48554" y="0"/>
            <a:ext cx="5103567" cy="476380"/>
          </a:xfrm>
          <a:prstGeom prst="rect">
            <a:avLst/>
          </a:prstGeom>
        </p:spPr>
        <p:txBody>
          <a:bodyPr lIns="42834" tIns="21425" rIns="42834" bIns="21425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z="1300" dirty="0">
                <a:solidFill>
                  <a:srgbClr val="5B9BD5">
                    <a:lumMod val="75000"/>
                  </a:srgbClr>
                </a:solidFill>
                <a:effectLst/>
                <a:latin typeface="Calibri" pitchFamily="34" charset="0"/>
              </a:rPr>
              <a:t>Свободный порт Владивостока - морские ворота России в АТР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9776" y="1608420"/>
            <a:ext cx="2040444" cy="212546"/>
          </a:xfrm>
          <a:prstGeom prst="rect">
            <a:avLst/>
          </a:prstGeom>
          <a:noFill/>
        </p:spPr>
        <p:txBody>
          <a:bodyPr wrap="square" lIns="42834" tIns="21425" rIns="42834" bIns="21425" rtlCol="0">
            <a:spAutoFit/>
          </a:bodyPr>
          <a:lstStyle/>
          <a:p>
            <a:pPr defTabSz="486707"/>
            <a:r>
              <a:rPr lang="ru-RU" sz="1100" b="1" i="1" u="sng" dirty="0">
                <a:solidFill>
                  <a:srgbClr val="ED7D31">
                    <a:lumMod val="75000"/>
                  </a:srgbClr>
                </a:solidFill>
              </a:rPr>
              <a:t>13</a:t>
            </a:r>
            <a:r>
              <a:rPr lang="ru-RU" i="1" u="sng" dirty="0">
                <a:solidFill>
                  <a:srgbClr val="ED7D31">
                    <a:lumMod val="75000"/>
                  </a:srgbClr>
                </a:solidFill>
              </a:rPr>
              <a:t> </a:t>
            </a:r>
            <a:r>
              <a:rPr lang="ru-RU" sz="800" i="1" u="sng" dirty="0">
                <a:solidFill>
                  <a:srgbClr val="ED7D31">
                    <a:lumMod val="75000"/>
                  </a:srgbClr>
                </a:solidFill>
              </a:rPr>
              <a:t>муниципальных образований:</a:t>
            </a:r>
            <a:endParaRPr lang="ru-RU" i="1" u="sng" dirty="0">
              <a:solidFill>
                <a:srgbClr val="ED7D31">
                  <a:lumMod val="75000"/>
                </a:srgbClr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869846337"/>
              </p:ext>
            </p:extLst>
          </p:nvPr>
        </p:nvGraphicFramePr>
        <p:xfrm>
          <a:off x="180063" y="433968"/>
          <a:ext cx="3383083" cy="13359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48591" y="1821294"/>
            <a:ext cx="3199855" cy="1563108"/>
          </a:xfrm>
          <a:prstGeom prst="rect">
            <a:avLst/>
          </a:prstGeom>
        </p:spPr>
        <p:txBody>
          <a:bodyPr wrap="square" lIns="42834" tIns="21425" rIns="42834" bIns="21425" numCol="2">
            <a:spAutoFit/>
          </a:bodyPr>
          <a:lstStyle/>
          <a:p>
            <a:pPr marL="133890" indent="-133890" defTabSz="486707">
              <a:buFont typeface="Wingdings" panose="05000000000000000000" pitchFamily="2" charset="2"/>
              <a:buChar char="§"/>
            </a:pPr>
            <a:r>
              <a:rPr lang="ru-RU" sz="800" dirty="0">
                <a:solidFill>
                  <a:prstClr val="black"/>
                </a:solidFill>
              </a:rPr>
              <a:t>Владивостокский ГО</a:t>
            </a:r>
          </a:p>
          <a:p>
            <a:pPr marL="133890" indent="-133890" defTabSz="486707">
              <a:buFont typeface="Wingdings" panose="05000000000000000000" pitchFamily="2" charset="2"/>
              <a:buChar char="§"/>
            </a:pPr>
            <a:r>
              <a:rPr lang="ru-RU" sz="800" dirty="0">
                <a:solidFill>
                  <a:prstClr val="black"/>
                </a:solidFill>
              </a:rPr>
              <a:t>Артемовский ГО</a:t>
            </a:r>
          </a:p>
          <a:p>
            <a:pPr marL="133890" indent="-133890" defTabSz="486707">
              <a:buFont typeface="Wingdings" panose="05000000000000000000" pitchFamily="2" charset="2"/>
              <a:buChar char="§"/>
            </a:pPr>
            <a:r>
              <a:rPr lang="ru-RU" sz="800" dirty="0">
                <a:solidFill>
                  <a:prstClr val="black"/>
                </a:solidFill>
              </a:rPr>
              <a:t>ГО Большой Камень</a:t>
            </a:r>
          </a:p>
          <a:p>
            <a:pPr marL="133890" indent="-133890" defTabSz="486707">
              <a:buFont typeface="Wingdings" panose="05000000000000000000" pitchFamily="2" charset="2"/>
              <a:buChar char="§"/>
            </a:pPr>
            <a:r>
              <a:rPr lang="ru-RU" sz="800" dirty="0">
                <a:solidFill>
                  <a:prstClr val="black"/>
                </a:solidFill>
              </a:rPr>
              <a:t>Находкинский ГО</a:t>
            </a:r>
          </a:p>
          <a:p>
            <a:pPr marL="133890" indent="-133890" defTabSz="486707">
              <a:buFont typeface="Wingdings" panose="05000000000000000000" pitchFamily="2" charset="2"/>
              <a:buChar char="§"/>
            </a:pPr>
            <a:r>
              <a:rPr lang="ru-RU" sz="800" dirty="0">
                <a:solidFill>
                  <a:prstClr val="black"/>
                </a:solidFill>
              </a:rPr>
              <a:t>Партизанский ГО</a:t>
            </a:r>
          </a:p>
          <a:p>
            <a:pPr marL="133890" indent="-133890" defTabSz="486707">
              <a:buFont typeface="Wingdings" panose="05000000000000000000" pitchFamily="2" charset="2"/>
              <a:buChar char="§"/>
            </a:pPr>
            <a:r>
              <a:rPr lang="ru-RU" sz="800" dirty="0">
                <a:solidFill>
                  <a:prstClr val="black"/>
                </a:solidFill>
              </a:rPr>
              <a:t>Уссурийский ГО</a:t>
            </a:r>
          </a:p>
          <a:p>
            <a:pPr marL="133890" indent="-133890" defTabSz="486707">
              <a:buFont typeface="Wingdings" panose="05000000000000000000" pitchFamily="2" charset="2"/>
              <a:buChar char="§"/>
            </a:pPr>
            <a:r>
              <a:rPr lang="ru-RU" sz="800" dirty="0">
                <a:solidFill>
                  <a:prstClr val="black"/>
                </a:solidFill>
              </a:rPr>
              <a:t>Спасск-Дальний ГО</a:t>
            </a:r>
          </a:p>
          <a:p>
            <a:pPr marL="133890" indent="-133890" defTabSz="486707">
              <a:buFont typeface="Wingdings" panose="05000000000000000000" pitchFamily="2" charset="2"/>
              <a:buChar char="§"/>
            </a:pPr>
            <a:r>
              <a:rPr lang="ru-RU" sz="800" dirty="0" err="1">
                <a:solidFill>
                  <a:prstClr val="black"/>
                </a:solidFill>
              </a:rPr>
              <a:t>Надеждинский</a:t>
            </a:r>
            <a:r>
              <a:rPr lang="ru-RU" sz="800" dirty="0">
                <a:solidFill>
                  <a:prstClr val="black"/>
                </a:solidFill>
              </a:rPr>
              <a:t> МР</a:t>
            </a:r>
          </a:p>
          <a:p>
            <a:pPr marL="133890" indent="-133890" defTabSz="486707">
              <a:buFont typeface="Wingdings" panose="05000000000000000000" pitchFamily="2" charset="2"/>
              <a:buChar char="§"/>
            </a:pPr>
            <a:r>
              <a:rPr lang="ru-RU" sz="800" dirty="0" err="1">
                <a:solidFill>
                  <a:prstClr val="black"/>
                </a:solidFill>
              </a:rPr>
              <a:t>Шкотовский</a:t>
            </a:r>
            <a:r>
              <a:rPr lang="ru-RU" sz="800" dirty="0">
                <a:solidFill>
                  <a:prstClr val="black"/>
                </a:solidFill>
              </a:rPr>
              <a:t> МР</a:t>
            </a:r>
          </a:p>
          <a:p>
            <a:pPr marL="133890" indent="-133890" defTabSz="486707">
              <a:buFont typeface="Wingdings" panose="05000000000000000000" pitchFamily="2" charset="2"/>
              <a:buChar char="§"/>
            </a:pPr>
            <a:r>
              <a:rPr lang="ru-RU" sz="800" dirty="0">
                <a:solidFill>
                  <a:prstClr val="black"/>
                </a:solidFill>
              </a:rPr>
              <a:t>Партизанский МР</a:t>
            </a:r>
          </a:p>
          <a:p>
            <a:pPr marL="133890" indent="-133890" defTabSz="486707">
              <a:buFont typeface="Wingdings" panose="05000000000000000000" pitchFamily="2" charset="2"/>
              <a:buChar char="§"/>
            </a:pPr>
            <a:r>
              <a:rPr lang="ru-RU" sz="800" dirty="0">
                <a:solidFill>
                  <a:prstClr val="black"/>
                </a:solidFill>
              </a:rPr>
              <a:t>Пограничный МР</a:t>
            </a:r>
          </a:p>
          <a:p>
            <a:pPr marL="133890" indent="-133890" defTabSz="486707">
              <a:buFont typeface="Wingdings" panose="05000000000000000000" pitchFamily="2" charset="2"/>
              <a:buChar char="§"/>
            </a:pPr>
            <a:r>
              <a:rPr lang="ru-RU" sz="800" dirty="0" err="1">
                <a:solidFill>
                  <a:prstClr val="black"/>
                </a:solidFill>
              </a:rPr>
              <a:t>Ольгинский</a:t>
            </a:r>
            <a:r>
              <a:rPr lang="ru-RU" sz="800" dirty="0">
                <a:solidFill>
                  <a:prstClr val="black"/>
                </a:solidFill>
              </a:rPr>
              <a:t> МР</a:t>
            </a:r>
          </a:p>
          <a:p>
            <a:pPr marL="133890" indent="-133890" defTabSz="486707">
              <a:buFont typeface="Wingdings" panose="05000000000000000000" pitchFamily="2" charset="2"/>
              <a:buChar char="§"/>
            </a:pPr>
            <a:r>
              <a:rPr lang="ru-RU" sz="800" dirty="0" err="1">
                <a:solidFill>
                  <a:prstClr val="black"/>
                </a:solidFill>
              </a:rPr>
              <a:t>Хасанский</a:t>
            </a:r>
            <a:r>
              <a:rPr lang="ru-RU" sz="800" dirty="0">
                <a:solidFill>
                  <a:prstClr val="black"/>
                </a:solidFill>
              </a:rPr>
              <a:t> МР</a:t>
            </a:r>
          </a:p>
          <a:p>
            <a:pPr marL="133890" indent="-133890" defTabSz="486707">
              <a:buFont typeface="Wingdings" panose="05000000000000000000" pitchFamily="2" charset="2"/>
              <a:buChar char="§"/>
            </a:pPr>
            <a:r>
              <a:rPr lang="ru-RU" sz="800" dirty="0" err="1">
                <a:solidFill>
                  <a:prstClr val="black"/>
                </a:solidFill>
              </a:rPr>
              <a:t>Ханкайский</a:t>
            </a:r>
            <a:r>
              <a:rPr lang="ru-RU" sz="800" dirty="0">
                <a:solidFill>
                  <a:prstClr val="black"/>
                </a:solidFill>
              </a:rPr>
              <a:t> МР</a:t>
            </a:r>
          </a:p>
          <a:p>
            <a:pPr marL="133890" indent="-133890" defTabSz="486707">
              <a:buFont typeface="Wingdings" panose="05000000000000000000" pitchFamily="2" charset="2"/>
              <a:buChar char="§"/>
            </a:pPr>
            <a:r>
              <a:rPr lang="ru-RU" sz="800" dirty="0">
                <a:solidFill>
                  <a:prstClr val="black"/>
                </a:solidFill>
              </a:rPr>
              <a:t>Октябрьский МР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8512" y="1778071"/>
            <a:ext cx="2126443" cy="171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921" y="376482"/>
            <a:ext cx="1646368" cy="1162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708449" y="1714868"/>
            <a:ext cx="1626144" cy="1283299"/>
          </a:xfrm>
          <a:prstGeom prst="rect">
            <a:avLst/>
          </a:prstGeom>
        </p:spPr>
        <p:txBody>
          <a:bodyPr wrap="square" lIns="36434" tIns="18224" rIns="36434" bIns="18224">
            <a:spAutoFit/>
          </a:bodyPr>
          <a:lstStyle/>
          <a:p>
            <a:pPr defTabSz="486707"/>
            <a:r>
              <a:rPr lang="ru-RU" sz="800" dirty="0">
                <a:solidFill>
                  <a:prstClr val="black">
                    <a:lumMod val="75000"/>
                    <a:lumOff val="25000"/>
                  </a:prstClr>
                </a:solidFill>
                <a:ea typeface="Times New Roman"/>
                <a:cs typeface="Times New Roman"/>
              </a:rPr>
              <a:t>Под </a:t>
            </a:r>
            <a:r>
              <a:rPr lang="ru-RU" sz="800" b="1" dirty="0">
                <a:solidFill>
                  <a:srgbClr val="44546A"/>
                </a:solidFill>
                <a:ea typeface="Times New Roman"/>
                <a:cs typeface="Times New Roman"/>
              </a:rPr>
              <a:t>Свободным портом Владивосток</a:t>
            </a:r>
            <a:r>
              <a:rPr lang="ru-RU" sz="800" dirty="0">
                <a:solidFill>
                  <a:prstClr val="black">
                    <a:lumMod val="75000"/>
                    <a:lumOff val="25000"/>
                  </a:prstClr>
                </a:solidFill>
                <a:ea typeface="Times New Roman"/>
                <a:cs typeface="Times New Roman"/>
              </a:rPr>
              <a:t> </a:t>
            </a:r>
            <a:r>
              <a:rPr lang="ru-RU" sz="900" dirty="0">
                <a:solidFill>
                  <a:srgbClr val="44546A"/>
                </a:solidFill>
                <a:ea typeface="Times New Roman"/>
                <a:cs typeface="Times New Roman"/>
              </a:rPr>
              <a:t>(</a:t>
            </a:r>
            <a:r>
              <a:rPr lang="ru-RU" sz="900" b="1" dirty="0">
                <a:solidFill>
                  <a:srgbClr val="44546A"/>
                </a:solidFill>
                <a:ea typeface="Times New Roman"/>
                <a:cs typeface="Times New Roman"/>
              </a:rPr>
              <a:t>СПВ</a:t>
            </a:r>
            <a:r>
              <a:rPr lang="ru-RU" sz="900" dirty="0">
                <a:solidFill>
                  <a:srgbClr val="44546A"/>
                </a:solidFill>
                <a:ea typeface="Times New Roman"/>
                <a:cs typeface="Times New Roman"/>
              </a:rPr>
              <a:t>) </a:t>
            </a:r>
            <a:r>
              <a:rPr lang="ru-RU" sz="800" dirty="0">
                <a:solidFill>
                  <a:prstClr val="black">
                    <a:lumMod val="75000"/>
                    <a:lumOff val="25000"/>
                  </a:prstClr>
                </a:solidFill>
                <a:ea typeface="Times New Roman"/>
                <a:cs typeface="Times New Roman"/>
              </a:rPr>
              <a:t>понимается </a:t>
            </a:r>
            <a:r>
              <a:rPr lang="ru-RU" sz="800" b="1" dirty="0">
                <a:solidFill>
                  <a:srgbClr val="44546A"/>
                </a:solidFill>
                <a:ea typeface="Times New Roman"/>
                <a:cs typeface="Times New Roman"/>
              </a:rPr>
              <a:t>особый правовой статус территорий </a:t>
            </a:r>
            <a:r>
              <a:rPr lang="ru-RU" sz="800" dirty="0">
                <a:solidFill>
                  <a:prstClr val="black">
                    <a:lumMod val="75000"/>
                    <a:lumOff val="25000"/>
                  </a:prstClr>
                </a:solidFill>
                <a:ea typeface="Times New Roman"/>
                <a:cs typeface="Times New Roman"/>
              </a:rPr>
              <a:t>Приморского края </a:t>
            </a:r>
            <a:r>
              <a:rPr lang="ru-RU" sz="800" b="1" dirty="0">
                <a:solidFill>
                  <a:srgbClr val="44546A"/>
                </a:solidFill>
                <a:ea typeface="Times New Roman"/>
                <a:cs typeface="Times New Roman"/>
              </a:rPr>
              <a:t>,</a:t>
            </a:r>
            <a:r>
              <a:rPr lang="ru-RU" sz="800" dirty="0">
                <a:solidFill>
                  <a:srgbClr val="44546A"/>
                </a:solidFill>
                <a:ea typeface="Times New Roman"/>
                <a:cs typeface="Times New Roman"/>
              </a:rPr>
              <a:t> </a:t>
            </a:r>
            <a:r>
              <a:rPr lang="ru-RU" sz="800" dirty="0">
                <a:solidFill>
                  <a:prstClr val="black">
                    <a:lumMod val="75000"/>
                    <a:lumOff val="25000"/>
                  </a:prstClr>
                </a:solidFill>
                <a:ea typeface="Times New Roman"/>
                <a:cs typeface="Times New Roman"/>
              </a:rPr>
              <a:t>на которых в соответствии со </a:t>
            </a:r>
            <a:r>
              <a:rPr lang="ru-RU" sz="800" b="1" dirty="0">
                <a:solidFill>
                  <a:srgbClr val="44546A"/>
                </a:solidFill>
                <a:ea typeface="Times New Roman"/>
                <a:cs typeface="Times New Roman"/>
              </a:rPr>
              <a:t>специальным Федеральным законом</a:t>
            </a:r>
            <a:r>
              <a:rPr lang="ru-RU" sz="800" dirty="0">
                <a:solidFill>
                  <a:prstClr val="black">
                    <a:lumMod val="75000"/>
                    <a:lumOff val="25000"/>
                  </a:prstClr>
                </a:solidFill>
                <a:ea typeface="Times New Roman"/>
                <a:cs typeface="Times New Roman"/>
              </a:rPr>
              <a:t> устанавливаются меры государственной поддержки предпринимательской деятельности</a:t>
            </a:r>
          </a:p>
        </p:txBody>
      </p:sp>
      <p:sp>
        <p:nvSpPr>
          <p:cNvPr id="1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494780" y="3464885"/>
            <a:ext cx="886531" cy="131578"/>
          </a:xfrm>
        </p:spPr>
        <p:txBody>
          <a:bodyPr/>
          <a:lstStyle/>
          <a:p>
            <a:fld id="{B4D9BBBD-F0FB-4A84-8F1D-95982A81857C}" type="slidenum">
              <a:rPr lang="ru-RU" smtClean="0">
                <a:solidFill>
                  <a:schemeClr val="tx1"/>
                </a:solidFill>
              </a:rPr>
              <a:pPr/>
              <a:t>7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Номер слайда 3"/>
          <p:cNvSpPr txBox="1">
            <a:spLocks/>
          </p:cNvSpPr>
          <p:nvPr/>
        </p:nvSpPr>
        <p:spPr>
          <a:xfrm>
            <a:off x="502832" y="1620840"/>
            <a:ext cx="1850521" cy="170831"/>
          </a:xfrm>
          <a:prstGeom prst="rect">
            <a:avLst/>
          </a:prstGeom>
          <a:solidFill>
            <a:schemeClr val="bg1"/>
          </a:solidFill>
        </p:spPr>
        <p:txBody>
          <a:bodyPr vert="horz" lIns="36434" tIns="18224" rIns="36434" bIns="18224" rtlCol="0" anchor="ctr"/>
          <a:lstStyle>
            <a:defPPr>
              <a:defRPr lang="ru-RU"/>
            </a:defPPr>
            <a:lvl1pPr marL="0" algn="r" defTabSz="513436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56718" algn="l" defTabSz="513436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3436" algn="l" defTabSz="513436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0153" algn="l" defTabSz="513436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6871" algn="l" defTabSz="513436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3589" algn="l" defTabSz="513436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0307" algn="l" defTabSz="513436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97025" algn="l" defTabSz="513436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3743" algn="l" defTabSz="513436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i="1" dirty="0">
                <a:solidFill>
                  <a:srgbClr val="5B9BD5">
                    <a:lumMod val="50000"/>
                  </a:srgbClr>
                </a:solidFill>
                <a:latin typeface="Calibri Light"/>
              </a:rPr>
              <a:t>15 муниципальных образований</a:t>
            </a:r>
          </a:p>
        </p:txBody>
      </p:sp>
      <p:pic>
        <p:nvPicPr>
          <p:cNvPr id="13" name="Рисунок 1" descr="cid:1f71c7e3-2378-4817-81ec-d0da69df65f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305889"/>
            <a:ext cx="534861" cy="294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057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1"/>
          <p:cNvSpPr>
            <a:spLocks/>
          </p:cNvSpPr>
          <p:nvPr/>
        </p:nvSpPr>
        <p:spPr bwMode="auto">
          <a:xfrm>
            <a:off x="0" y="199794"/>
            <a:ext cx="5400675" cy="21014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8242" tIns="18242" rIns="18242" bIns="18242"/>
          <a:lstStyle/>
          <a:p>
            <a:pPr algn="ctr" defTabSz="487374">
              <a:defRPr/>
            </a:pPr>
            <a:r>
              <a:rPr lang="ru-RU" sz="1200" b="1" dirty="0">
                <a:solidFill>
                  <a:srgbClr val="002060"/>
                </a:solidFill>
                <a:cs typeface="Arial Bold" charset="0"/>
                <a:sym typeface="Arial Bold" charset="0"/>
              </a:rPr>
              <a:t>ПРЕФЕРЕНЦИИ СВОБОДНОГО ПОРТА ВЛАДИВОСТОК</a:t>
            </a:r>
            <a:endParaRPr lang="ru-RU" sz="1200" b="1" dirty="0">
              <a:solidFill>
                <a:srgbClr val="002060"/>
              </a:solidFill>
              <a:cs typeface="Trebuchet MS" charset="0"/>
            </a:endParaRPr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494772" y="3464885"/>
            <a:ext cx="886531" cy="131578"/>
          </a:xfrm>
        </p:spPr>
        <p:txBody>
          <a:bodyPr/>
          <a:lstStyle/>
          <a:p>
            <a:fld id="{B4D9BBBD-F0FB-4A84-8F1D-95982A81857C}" type="slidenum">
              <a:rPr lang="ru-RU" smtClean="0">
                <a:solidFill>
                  <a:srgbClr val="5B9BD5">
                    <a:lumMod val="50000"/>
                  </a:srgbClr>
                </a:solidFill>
              </a:rPr>
              <a:pPr/>
              <a:t>8</a:t>
            </a:fld>
            <a:endParaRPr lang="ru-RU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45080" y="465730"/>
            <a:ext cx="5110516" cy="296327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30000"/>
              </a:lnSpc>
            </a:pPr>
            <a:r>
              <a:rPr lang="ru-RU" sz="1100" dirty="0">
                <a:solidFill>
                  <a:srgbClr val="002060"/>
                </a:solidFill>
              </a:rPr>
              <a:t>Льготное налогообложение:</a:t>
            </a:r>
            <a:endParaRPr lang="ru-RU" sz="1100" dirty="0">
              <a:latin typeface="Arial"/>
            </a:endParaRPr>
          </a:p>
          <a:p>
            <a:pPr marL="430821" fontAlgn="t">
              <a:lnSpc>
                <a:spcPct val="115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1100" b="1" i="1" dirty="0">
                <a:solidFill>
                  <a:schemeClr val="tx1"/>
                </a:solidFill>
                <a:latin typeface="Calibri Light"/>
                <a:cs typeface="Times New Roman"/>
              </a:rPr>
              <a:t>Налог на прибыль :(федеральная часть) - 0 %  - первые 5 лет</a:t>
            </a:r>
            <a:endParaRPr lang="ru-RU" sz="1100" b="1" i="1" dirty="0">
              <a:solidFill>
                <a:schemeClr val="tx1"/>
              </a:solidFill>
              <a:latin typeface="Arial"/>
            </a:endParaRPr>
          </a:p>
          <a:p>
            <a:pPr marL="430821" fontAlgn="t">
              <a:lnSpc>
                <a:spcPct val="115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1100" b="1" i="1" dirty="0">
                <a:solidFill>
                  <a:schemeClr val="tx1"/>
                </a:solidFill>
                <a:latin typeface="Calibri Light"/>
                <a:cs typeface="Times New Roman"/>
              </a:rPr>
              <a:t>Налог на прибыль (региональная часть) – 0 % первые 5 лет, 10 % последующие 5 лет</a:t>
            </a:r>
          </a:p>
          <a:p>
            <a:pPr marL="430821" fontAlgn="t">
              <a:lnSpc>
                <a:spcPct val="115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1100" b="1" i="1" dirty="0">
                <a:solidFill>
                  <a:schemeClr val="tx1"/>
                </a:solidFill>
                <a:latin typeface="Calibri Light"/>
                <a:cs typeface="Times New Roman"/>
              </a:rPr>
              <a:t>Налог на имущество – 0 % - первые 5 лет с  момента  постановки на баланс, 0.5 %  - последующие 5 лет </a:t>
            </a:r>
            <a:endParaRPr lang="en-US" sz="1100" b="1" i="1" dirty="0">
              <a:solidFill>
                <a:schemeClr val="tx1"/>
              </a:solidFill>
              <a:latin typeface="Calibri Light"/>
              <a:cs typeface="Times New Roman"/>
            </a:endParaRPr>
          </a:p>
          <a:p>
            <a:pPr marL="430821" fontAlgn="t">
              <a:lnSpc>
                <a:spcPct val="115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1100" b="1" i="1" dirty="0">
                <a:solidFill>
                  <a:schemeClr val="tx1"/>
                </a:solidFill>
                <a:latin typeface="Calibri Light"/>
                <a:cs typeface="Times New Roman"/>
              </a:rPr>
              <a:t>Тариф Страховых взносов</a:t>
            </a:r>
            <a:r>
              <a:rPr lang="ru-RU" sz="1100" b="1" i="1" dirty="0">
                <a:solidFill>
                  <a:schemeClr val="tx1"/>
                </a:solidFill>
                <a:latin typeface="Arial"/>
              </a:rPr>
              <a:t>   </a:t>
            </a:r>
            <a:r>
              <a:rPr lang="ru-RU" sz="1100" b="1" i="1" dirty="0">
                <a:solidFill>
                  <a:schemeClr val="tx1"/>
                </a:solidFill>
                <a:latin typeface="Calibri Light"/>
                <a:cs typeface="Times New Roman"/>
              </a:rPr>
              <a:t>- 7,6% в течении 10 лет</a:t>
            </a:r>
            <a:endParaRPr lang="ru-RU" sz="1100" b="1" i="1" dirty="0">
              <a:solidFill>
                <a:schemeClr val="tx1"/>
              </a:solidFill>
              <a:latin typeface="Arial"/>
            </a:endParaRPr>
          </a:p>
          <a:p>
            <a:pPr marL="430821">
              <a:lnSpc>
                <a:spcPct val="115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1100" b="1" i="1" dirty="0">
                <a:solidFill>
                  <a:schemeClr val="tx1"/>
                </a:solidFill>
                <a:latin typeface="Calibri Light"/>
                <a:cs typeface="Times New Roman"/>
              </a:rPr>
              <a:t>Ускоренная процедура возмещения НДС</a:t>
            </a:r>
            <a:endParaRPr lang="ru-RU" sz="1100" b="1" i="1" dirty="0">
              <a:solidFill>
                <a:schemeClr val="tx1"/>
              </a:solidFill>
              <a:latin typeface="Arial"/>
            </a:endParaRPr>
          </a:p>
          <a:p>
            <a:pPr>
              <a:lnSpc>
                <a:spcPct val="130000"/>
              </a:lnSpc>
            </a:pPr>
            <a:r>
              <a:rPr lang="ru-RU" sz="1100" dirty="0">
                <a:solidFill>
                  <a:srgbClr val="002060"/>
                </a:solidFill>
              </a:rPr>
              <a:t>Свободная таможенная зона </a:t>
            </a:r>
          </a:p>
          <a:p>
            <a:pPr>
              <a:lnSpc>
                <a:spcPct val="130000"/>
              </a:lnSpc>
            </a:pPr>
            <a:r>
              <a:rPr lang="ru-RU" sz="1100" dirty="0">
                <a:solidFill>
                  <a:srgbClr val="002060"/>
                </a:solidFill>
              </a:rPr>
              <a:t>Упрощенный визовый порядок въезда и пребывания иностранных граждан в течении 8 дней</a:t>
            </a:r>
          </a:p>
          <a:p>
            <a:pPr>
              <a:lnSpc>
                <a:spcPct val="130000"/>
              </a:lnSpc>
            </a:pPr>
            <a:r>
              <a:rPr lang="ru-RU" sz="1100" dirty="0">
                <a:solidFill>
                  <a:srgbClr val="002060"/>
                </a:solidFill>
              </a:rPr>
              <a:t>Круглосуточный режим работы пунктов пропуска</a:t>
            </a:r>
          </a:p>
          <a:p>
            <a:pPr>
              <a:lnSpc>
                <a:spcPct val="130000"/>
              </a:lnSpc>
            </a:pPr>
            <a:r>
              <a:rPr lang="ru-RU" sz="1100" dirty="0">
                <a:solidFill>
                  <a:srgbClr val="002060"/>
                </a:solidFill>
              </a:rPr>
              <a:t>Единый орган контроля на границе</a:t>
            </a:r>
          </a:p>
          <a:p>
            <a:pPr>
              <a:lnSpc>
                <a:spcPct val="130000"/>
              </a:lnSpc>
            </a:pPr>
            <a:r>
              <a:rPr lang="ru-RU" sz="1100" dirty="0">
                <a:solidFill>
                  <a:srgbClr val="002060"/>
                </a:solidFill>
              </a:rPr>
              <a:t>Снижение административной нагрузки на резидентов Свободного порта Владивосток со стороны контрольных органов власти </a:t>
            </a:r>
            <a:r>
              <a:rPr lang="ru-RU" sz="1100" b="1" i="1" dirty="0">
                <a:solidFill>
                  <a:srgbClr val="002060"/>
                </a:solidFill>
              </a:rPr>
              <a:t>(</a:t>
            </a:r>
            <a:r>
              <a:rPr lang="ru-RU" sz="1100" b="1" i="1" dirty="0"/>
              <a:t>согласование ежегодного плана проверок с </a:t>
            </a:r>
            <a:r>
              <a:rPr lang="ru-RU" sz="1100" b="1" i="1" dirty="0" err="1"/>
              <a:t>Минвостокразвития</a:t>
            </a:r>
            <a:r>
              <a:rPr lang="ru-RU" sz="1100" b="1" i="1" dirty="0"/>
              <a:t> России. Плановая проверка - не более чем 15 дней, внеплановая </a:t>
            </a:r>
            <a:br>
              <a:rPr lang="ru-RU" sz="1100" b="1" i="1" dirty="0"/>
            </a:br>
            <a:r>
              <a:rPr lang="ru-RU" sz="1100" b="1" i="1" dirty="0"/>
              <a:t>- 5 рабочих дней)</a:t>
            </a:r>
            <a:endParaRPr lang="ru-RU" sz="1100" b="1" i="1" dirty="0">
              <a:solidFill>
                <a:srgbClr val="002060"/>
              </a:solidFill>
            </a:endParaRPr>
          </a:p>
          <a:p>
            <a:pPr>
              <a:lnSpc>
                <a:spcPct val="130000"/>
              </a:lnSpc>
            </a:pPr>
            <a:r>
              <a:rPr lang="ru-RU" sz="1100" dirty="0">
                <a:solidFill>
                  <a:srgbClr val="002060"/>
                </a:solidFill>
              </a:rPr>
              <a:t>Экспорт-импорт без задержек (электронное декларирование грузов, информирование контрольных органов за 2 часа)</a:t>
            </a:r>
          </a:p>
          <a:p>
            <a:pPr>
              <a:lnSpc>
                <a:spcPct val="130000"/>
              </a:lnSpc>
            </a:pPr>
            <a:endParaRPr lang="ru-RU" sz="1100" dirty="0">
              <a:solidFill>
                <a:srgbClr val="002060"/>
              </a:solidFill>
            </a:endParaRPr>
          </a:p>
          <a:p>
            <a:pPr>
              <a:lnSpc>
                <a:spcPct val="130000"/>
              </a:lnSpc>
            </a:pPr>
            <a:endParaRPr lang="ru-RU" sz="1100" dirty="0">
              <a:solidFill>
                <a:srgbClr val="002060"/>
              </a:solidFill>
            </a:endParaRPr>
          </a:p>
        </p:txBody>
      </p:sp>
      <p:pic>
        <p:nvPicPr>
          <p:cNvPr id="5" name="Рисунок 1" descr="cid:1f71c7e3-2378-4817-81ec-d0da69df65f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34861" cy="294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87107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874" y="71675"/>
            <a:ext cx="5207632" cy="2280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42922" tIns="21467" rIns="42922" bIns="21467" rtlCol="0">
            <a:spAutoFit/>
          </a:bodyPr>
          <a:lstStyle/>
          <a:p>
            <a:pPr algn="ctr" defTabSz="487739"/>
            <a:r>
              <a:rPr lang="ru-RU" sz="1200" b="1" dirty="0">
                <a:solidFill>
                  <a:prstClr val="black"/>
                </a:solidFill>
              </a:rPr>
              <a:t>ОРГАНЫ УПРАВЛЕНИЯ СВОБОДНОГО ПОРТА ВЛАДИВОСТОК</a:t>
            </a:r>
            <a:r>
              <a:rPr lang="ru-RU" sz="120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899" y="333101"/>
            <a:ext cx="1901727" cy="2413350"/>
          </a:xfrm>
          <a:prstGeom prst="rect">
            <a:avLst/>
          </a:prstGeom>
          <a:solidFill>
            <a:srgbClr val="DFEFFD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42922" tIns="21467" rIns="42922" bIns="21467" rtlCol="0">
            <a:spAutoFit/>
          </a:bodyPr>
          <a:lstStyle/>
          <a:p>
            <a:pPr algn="ctr" defTabSz="487739"/>
            <a:r>
              <a:rPr lang="ru-RU" sz="700" b="1" dirty="0">
                <a:solidFill>
                  <a:prstClr val="black"/>
                </a:solidFill>
              </a:rPr>
              <a:t>НАБЛЮДАТЕЛЬНЫЙ СОВЕТ</a:t>
            </a:r>
          </a:p>
          <a:p>
            <a:pPr algn="ctr" defTabSz="487739"/>
            <a:r>
              <a:rPr lang="ru-RU" sz="700" b="1" dirty="0">
                <a:solidFill>
                  <a:prstClr val="black"/>
                </a:solidFill>
              </a:rPr>
              <a:t>(Утвержден распоряжением Правительства РФ от 02.09.2015 </a:t>
            </a:r>
          </a:p>
          <a:p>
            <a:pPr algn="ctr" defTabSz="487739"/>
            <a:r>
              <a:rPr lang="ru-RU" sz="700" b="1" dirty="0">
                <a:solidFill>
                  <a:prstClr val="black"/>
                </a:solidFill>
              </a:rPr>
              <a:t>№ 1711-р)</a:t>
            </a:r>
          </a:p>
          <a:p>
            <a:pPr marL="114072" indent="-114072" algn="just" defTabSz="487739">
              <a:buFont typeface="Wingdings" pitchFamily="2" charset="2"/>
              <a:buChar char="§"/>
            </a:pPr>
            <a:r>
              <a:rPr lang="ru-RU" sz="700" dirty="0">
                <a:solidFill>
                  <a:prstClr val="black"/>
                </a:solidFill>
              </a:rPr>
              <a:t>Рассмотрение и принятие мер в целях устранения избыточного вмешательства контрольных (надзорных) органов</a:t>
            </a:r>
          </a:p>
          <a:p>
            <a:pPr marL="114072" indent="-114072" algn="just" defTabSz="487739">
              <a:buFont typeface="Wingdings" pitchFamily="2" charset="2"/>
              <a:buChar char="§"/>
            </a:pPr>
            <a:r>
              <a:rPr lang="ru-RU" sz="700" dirty="0">
                <a:solidFill>
                  <a:prstClr val="black"/>
                </a:solidFill>
              </a:rPr>
              <a:t>Определение максимальной доли иностранных работников</a:t>
            </a:r>
          </a:p>
          <a:p>
            <a:pPr marL="114072" indent="-114072" algn="just" defTabSz="487739">
              <a:buFont typeface="Wingdings" pitchFamily="2" charset="2"/>
              <a:buChar char="§"/>
            </a:pPr>
            <a:r>
              <a:rPr lang="ru-RU" sz="700" dirty="0">
                <a:solidFill>
                  <a:prstClr val="black"/>
                </a:solidFill>
              </a:rPr>
              <a:t>Координация деятельности органов гос власти и органов местного самоуправления</a:t>
            </a:r>
          </a:p>
          <a:p>
            <a:pPr marL="114072" indent="-114072" algn="just" defTabSz="487739">
              <a:buFont typeface="Wingdings" pitchFamily="2" charset="2"/>
              <a:buChar char="§"/>
            </a:pPr>
            <a:r>
              <a:rPr lang="ru-RU" sz="700" dirty="0">
                <a:solidFill>
                  <a:prstClr val="black"/>
                </a:solidFill>
              </a:rPr>
              <a:t>Принимает решения о применении таможенной процедуры свободной таможенной зоны, установленной для портовой особой экономической зоны и логистической особой экономической зоны</a:t>
            </a:r>
          </a:p>
          <a:p>
            <a:pPr marL="114072" indent="-114072" algn="just" defTabSz="487739">
              <a:buFont typeface="Wingdings" pitchFamily="2" charset="2"/>
              <a:buChar char="§"/>
            </a:pPr>
            <a:r>
              <a:rPr lang="ru-RU" sz="700" dirty="0">
                <a:solidFill>
                  <a:prstClr val="black"/>
                </a:solidFill>
              </a:rPr>
              <a:t>Утверждает положение Общественного совета, созданного при уполномоченном федеральном органе</a:t>
            </a:r>
          </a:p>
          <a:p>
            <a:pPr marL="114072" indent="-114072" algn="just" defTabSz="487739">
              <a:buFont typeface="Wingdings" pitchFamily="2" charset="2"/>
              <a:buChar char="§"/>
            </a:pPr>
            <a:r>
              <a:rPr lang="ru-RU" sz="700" dirty="0">
                <a:solidFill>
                  <a:prstClr val="black"/>
                </a:solidFill>
              </a:rPr>
              <a:t>Согласовывает предоставление земельных участков, находящихся в федеральной собственности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01666" y="341509"/>
            <a:ext cx="1761840" cy="1859352"/>
          </a:xfrm>
          <a:prstGeom prst="rect">
            <a:avLst/>
          </a:prstGeom>
          <a:solidFill>
            <a:srgbClr val="DFEFFD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42922" tIns="21467" rIns="42922" bIns="21467" rtlCol="0">
            <a:spAutoFit/>
          </a:bodyPr>
          <a:lstStyle/>
          <a:p>
            <a:pPr algn="ctr" defTabSz="487739"/>
            <a:r>
              <a:rPr lang="ru-RU" sz="700" b="1" dirty="0">
                <a:solidFill>
                  <a:prstClr val="black"/>
                </a:solidFill>
              </a:rPr>
              <a:t>УПОЛНОМОЧЕННЫЙ ФЕДЕРАЛЬНЫЙ ОРГАН</a:t>
            </a:r>
          </a:p>
          <a:p>
            <a:pPr marL="114072" indent="-114072" algn="just" defTabSz="487739">
              <a:buFont typeface="Wingdings" pitchFamily="2" charset="2"/>
              <a:buChar char="§"/>
            </a:pPr>
            <a:r>
              <a:rPr lang="ru-RU" sz="700" dirty="0">
                <a:solidFill>
                  <a:prstClr val="black"/>
                </a:solidFill>
              </a:rPr>
              <a:t>Утверждает порядок ведения реестра резидентов, состав сведений </a:t>
            </a:r>
          </a:p>
          <a:p>
            <a:pPr marL="114072" indent="-114072" algn="just" defTabSz="487739">
              <a:buFont typeface="Wingdings" pitchFamily="2" charset="2"/>
              <a:buChar char="§"/>
            </a:pPr>
            <a:r>
              <a:rPr lang="ru-RU" sz="700" dirty="0">
                <a:solidFill>
                  <a:prstClr val="black"/>
                </a:solidFill>
              </a:rPr>
              <a:t>Осуществляет нормативное правовое регулирование</a:t>
            </a:r>
          </a:p>
          <a:p>
            <a:pPr marL="114072" indent="-114072" algn="just" defTabSz="487739">
              <a:buFont typeface="Wingdings" pitchFamily="2" charset="2"/>
              <a:buChar char="§"/>
            </a:pPr>
            <a:r>
              <a:rPr lang="ru-RU" sz="700" dirty="0">
                <a:solidFill>
                  <a:prstClr val="black"/>
                </a:solidFill>
              </a:rPr>
              <a:t>Осуществляет контроль за деятельностью Управляющей компании</a:t>
            </a:r>
          </a:p>
          <a:p>
            <a:pPr marL="114072" indent="-114072" algn="just" defTabSz="487739">
              <a:buFont typeface="Wingdings" pitchFamily="2" charset="2"/>
              <a:buChar char="§"/>
            </a:pPr>
            <a:r>
              <a:rPr lang="ru-RU" sz="700" dirty="0">
                <a:solidFill>
                  <a:prstClr val="black"/>
                </a:solidFill>
              </a:rPr>
              <a:t>предоставляет по согласованию с наблюдательным советом земельные участки, находящиеся в федеральной собственности, свободные от прав третьих лиц и расположенные на территории свободного порта Владивосток и принимает решение о резервировании земель</a:t>
            </a:r>
          </a:p>
          <a:p>
            <a:pPr marL="134156" indent="-134156" algn="just" defTabSz="487739">
              <a:buFont typeface="Arial" panose="020B0604020202020204" pitchFamily="34" charset="0"/>
              <a:buChar char="•"/>
            </a:pPr>
            <a:endParaRPr lang="ru-RU" sz="6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882" y="2811878"/>
            <a:ext cx="5344801" cy="7281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42922" tIns="21467" rIns="42922" bIns="21467" rtlCol="0">
            <a:spAutoFit/>
          </a:bodyPr>
          <a:lstStyle/>
          <a:p>
            <a:pPr algn="ctr" defTabSz="487739"/>
            <a:r>
              <a:rPr lang="ru-RU" sz="700" b="1" dirty="0">
                <a:solidFill>
                  <a:prstClr val="black"/>
                </a:solidFill>
              </a:rPr>
              <a:t>СОСТАВ НАБЛЮДАТЕЛЬНОГО СОВЕТА</a:t>
            </a:r>
          </a:p>
          <a:p>
            <a:pPr algn="ctr" defTabSz="487739">
              <a:lnSpc>
                <a:spcPts val="868"/>
              </a:lnSpc>
            </a:pPr>
            <a:r>
              <a:rPr lang="ru-RU" sz="600" dirty="0">
                <a:solidFill>
                  <a:prstClr val="black"/>
                </a:solidFill>
              </a:rPr>
              <a:t>Председатель наблюдательного совета — заместитель Председателя Правительства Российской Федерации — полномочный представитель Президента Российской Федерации в Дальневосточном федеральном округе </a:t>
            </a:r>
            <a:r>
              <a:rPr lang="ru-RU" sz="600" dirty="0" err="1">
                <a:solidFill>
                  <a:prstClr val="black"/>
                </a:solidFill>
              </a:rPr>
              <a:t>Ю.П.Трутнев</a:t>
            </a:r>
            <a:r>
              <a:rPr lang="ru-RU" sz="600" dirty="0">
                <a:solidFill>
                  <a:prstClr val="black"/>
                </a:solidFill>
              </a:rPr>
              <a:t>, заместитель председателя наблюдательного совета - Министр Российской Федерации по развитию Дальнего Востока </a:t>
            </a:r>
            <a:r>
              <a:rPr lang="ru-RU" sz="600" dirty="0" err="1">
                <a:solidFill>
                  <a:prstClr val="black"/>
                </a:solidFill>
              </a:rPr>
              <a:t>А.С.Галушка</a:t>
            </a:r>
            <a:r>
              <a:rPr lang="ru-RU" sz="600" dirty="0">
                <a:solidFill>
                  <a:prstClr val="black"/>
                </a:solidFill>
              </a:rPr>
              <a:t>, руководители (заместители) федеральных органов исполнительной власти - </a:t>
            </a:r>
            <a:r>
              <a:rPr lang="ru-RU" sz="600" dirty="0" err="1">
                <a:solidFill>
                  <a:prstClr val="black"/>
                </a:solidFill>
              </a:rPr>
              <a:t>Ростехнадзора</a:t>
            </a:r>
            <a:r>
              <a:rPr lang="ru-RU" sz="600" dirty="0">
                <a:solidFill>
                  <a:prstClr val="black"/>
                </a:solidFill>
              </a:rPr>
              <a:t>, ФТС, </a:t>
            </a:r>
            <a:r>
              <a:rPr lang="ru-RU" sz="600" dirty="0" err="1">
                <a:solidFill>
                  <a:prstClr val="black"/>
                </a:solidFill>
              </a:rPr>
              <a:t>Росграницы</a:t>
            </a:r>
            <a:r>
              <a:rPr lang="ru-RU" sz="600" dirty="0">
                <a:solidFill>
                  <a:prstClr val="black"/>
                </a:solidFill>
              </a:rPr>
              <a:t>, Минфина, Федеральной миграционной службы, </a:t>
            </a:r>
            <a:r>
              <a:rPr lang="ru-RU" sz="600" dirty="0" err="1">
                <a:solidFill>
                  <a:prstClr val="black"/>
                </a:solidFill>
              </a:rPr>
              <a:t>Россельхознадзора</a:t>
            </a:r>
            <a:r>
              <a:rPr lang="ru-RU" sz="600" dirty="0">
                <a:solidFill>
                  <a:prstClr val="black"/>
                </a:solidFill>
              </a:rPr>
              <a:t>, ФНС, </a:t>
            </a:r>
            <a:r>
              <a:rPr lang="ru-RU" sz="600" dirty="0" err="1">
                <a:solidFill>
                  <a:prstClr val="black"/>
                </a:solidFill>
              </a:rPr>
              <a:t>Роспотребнадзора</a:t>
            </a:r>
            <a:r>
              <a:rPr lang="ru-RU" sz="600" dirty="0">
                <a:solidFill>
                  <a:prstClr val="black"/>
                </a:solidFill>
              </a:rPr>
              <a:t>, </a:t>
            </a:r>
            <a:r>
              <a:rPr lang="ru-RU" sz="600" dirty="0" err="1">
                <a:solidFill>
                  <a:prstClr val="black"/>
                </a:solidFill>
              </a:rPr>
              <a:t>Минпромторг</a:t>
            </a:r>
            <a:r>
              <a:rPr lang="ru-RU" sz="600" dirty="0">
                <a:solidFill>
                  <a:prstClr val="black"/>
                </a:solidFill>
              </a:rPr>
              <a:t>, Минстроя, Губернатор Приморского края, председатель Законодательного Собрания ПК, главы 15 муниципальных образований Приморского края</a:t>
            </a:r>
            <a:endParaRPr lang="ru-RU" sz="700" b="1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57603" y="336386"/>
            <a:ext cx="1544065" cy="1982346"/>
          </a:xfrm>
          <a:prstGeom prst="rect">
            <a:avLst/>
          </a:prstGeom>
          <a:solidFill>
            <a:srgbClr val="DFEFFD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42922" tIns="21467" rIns="42922" bIns="21467" rtlCol="0">
            <a:spAutoFit/>
          </a:bodyPr>
          <a:lstStyle/>
          <a:p>
            <a:pPr algn="ctr" defTabSz="487739"/>
            <a:r>
              <a:rPr lang="ru-RU" sz="700" b="1" dirty="0">
                <a:solidFill>
                  <a:prstClr val="black"/>
                </a:solidFill>
              </a:rPr>
              <a:t>УПРАВЛЯЮЩАЯ КОМПАНИЯ (АО «Корпорация развития Дальнего Востока»</a:t>
            </a:r>
          </a:p>
          <a:p>
            <a:pPr marL="134156" indent="-134156" algn="just" defTabSz="487739">
              <a:buFont typeface="Arial" panose="020B0604020202020204" pitchFamily="34" charset="0"/>
              <a:buChar char="•"/>
            </a:pPr>
            <a:endParaRPr lang="ru-RU" sz="700" dirty="0">
              <a:solidFill>
                <a:prstClr val="black"/>
              </a:solidFill>
            </a:endParaRPr>
          </a:p>
          <a:p>
            <a:pPr marL="134156" indent="-134156" algn="just" defTabSz="487739">
              <a:buFont typeface="Arial" panose="020B0604020202020204" pitchFamily="34" charset="0"/>
              <a:buChar char="•"/>
            </a:pPr>
            <a:r>
              <a:rPr lang="ru-RU" sz="700" dirty="0">
                <a:solidFill>
                  <a:prstClr val="black"/>
                </a:solidFill>
              </a:rPr>
              <a:t>Осуществляет рассмотрение заявки</a:t>
            </a:r>
          </a:p>
          <a:p>
            <a:pPr algn="just" defTabSz="487739"/>
            <a:endParaRPr lang="ru-RU" sz="700" dirty="0">
              <a:solidFill>
                <a:prstClr val="black"/>
              </a:solidFill>
            </a:endParaRPr>
          </a:p>
          <a:p>
            <a:pPr algn="just" defTabSz="487739"/>
            <a:r>
              <a:rPr lang="ru-RU" sz="700" dirty="0">
                <a:solidFill>
                  <a:prstClr val="black"/>
                </a:solidFill>
              </a:rPr>
              <a:t> </a:t>
            </a:r>
          </a:p>
          <a:p>
            <a:pPr marL="134156" indent="-134156" algn="just" defTabSz="487739">
              <a:buFont typeface="Arial" panose="020B0604020202020204" pitchFamily="34" charset="0"/>
              <a:buChar char="•"/>
            </a:pPr>
            <a:r>
              <a:rPr lang="ru-RU" sz="700" dirty="0">
                <a:solidFill>
                  <a:prstClr val="black"/>
                </a:solidFill>
              </a:rPr>
              <a:t>Осуществляет оценку бизнес-плана</a:t>
            </a:r>
          </a:p>
          <a:p>
            <a:pPr marL="134156" indent="-134156" algn="just" defTabSz="487739">
              <a:buFont typeface="Arial" panose="020B0604020202020204" pitchFamily="34" charset="0"/>
              <a:buChar char="•"/>
            </a:pPr>
            <a:r>
              <a:rPr lang="ru-RU" sz="700" dirty="0">
                <a:solidFill>
                  <a:prstClr val="black"/>
                </a:solidFill>
              </a:rPr>
              <a:t>Заключает соглашение об осуществлении деятельности</a:t>
            </a:r>
          </a:p>
          <a:p>
            <a:pPr algn="just" defTabSz="487739"/>
            <a:endParaRPr lang="ru-RU" sz="700" dirty="0">
              <a:solidFill>
                <a:prstClr val="black"/>
              </a:solidFill>
            </a:endParaRPr>
          </a:p>
          <a:p>
            <a:pPr marL="134156" indent="-134156" algn="just" defTabSz="487739">
              <a:buFont typeface="Arial" panose="020B0604020202020204" pitchFamily="34" charset="0"/>
              <a:buChar char="•"/>
            </a:pPr>
            <a:endParaRPr lang="ru-RU" sz="700" dirty="0">
              <a:solidFill>
                <a:prstClr val="black"/>
              </a:solidFill>
            </a:endParaRPr>
          </a:p>
          <a:p>
            <a:pPr marL="134156" indent="-134156" algn="just" defTabSz="487739">
              <a:buFont typeface="Arial" panose="020B0604020202020204" pitchFamily="34" charset="0"/>
              <a:buChar char="•"/>
            </a:pPr>
            <a:r>
              <a:rPr lang="ru-RU" sz="700" dirty="0">
                <a:solidFill>
                  <a:prstClr val="black"/>
                </a:solidFill>
              </a:rPr>
              <a:t>Контроль за выполнением резидентами соглашений об осуществлении деятельности</a:t>
            </a:r>
          </a:p>
          <a:p>
            <a:pPr marL="134156" indent="-134156" algn="just" defTabSz="487739">
              <a:buFont typeface="Arial" panose="020B0604020202020204" pitchFamily="34" charset="0"/>
              <a:buChar char="•"/>
            </a:pPr>
            <a:endParaRPr lang="ru-RU" sz="700" dirty="0">
              <a:solidFill>
                <a:prstClr val="black"/>
              </a:solidFill>
            </a:endParaRPr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494769" y="3464885"/>
            <a:ext cx="886531" cy="131578"/>
          </a:xfrm>
        </p:spPr>
        <p:txBody>
          <a:bodyPr/>
          <a:lstStyle/>
          <a:p>
            <a:fld id="{B4D9BBBD-F0FB-4A84-8F1D-95982A81857C}" type="slidenum">
              <a:rPr lang="ru-RU" smtClean="0">
                <a:solidFill>
                  <a:srgbClr val="5B9BD5">
                    <a:lumMod val="50000"/>
                  </a:srgbClr>
                </a:solidFill>
              </a:rPr>
              <a:pPr/>
              <a:t>9</a:t>
            </a:fld>
            <a:endParaRPr lang="ru-RU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69124" y="2366509"/>
            <a:ext cx="3304891" cy="412685"/>
          </a:xfrm>
          <a:prstGeom prst="rect">
            <a:avLst/>
          </a:prstGeom>
          <a:solidFill>
            <a:srgbClr val="DFEFFD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42922" tIns="21467" rIns="42922" bIns="21467" rtlCol="0">
            <a:spAutoFit/>
          </a:bodyPr>
          <a:lstStyle/>
          <a:p>
            <a:pPr marL="136894" indent="-136894" defTabSz="487739">
              <a:buFont typeface="Wingdings" pitchFamily="2" charset="2"/>
              <a:buChar char="§"/>
            </a:pPr>
            <a:r>
              <a:rPr lang="ru-RU" sz="800" b="1" dirty="0">
                <a:solidFill>
                  <a:prstClr val="black"/>
                </a:solidFill>
              </a:rPr>
              <a:t>Ведет реестр резидентов свободного порта Владивосток</a:t>
            </a:r>
          </a:p>
          <a:p>
            <a:pPr marL="136894" indent="-136894" defTabSz="487739">
              <a:buFont typeface="Wingdings" pitchFamily="2" charset="2"/>
              <a:buChar char="§"/>
            </a:pPr>
            <a:r>
              <a:rPr lang="ru-RU" sz="800" b="1" dirty="0">
                <a:solidFill>
                  <a:prstClr val="black"/>
                </a:solidFill>
              </a:rPr>
              <a:t>Обеспечивает деятельность наблюдательного совета свободного порта Владивосток</a:t>
            </a:r>
          </a:p>
        </p:txBody>
      </p:sp>
    </p:spTree>
    <p:extLst>
      <p:ext uri="{BB962C8B-B14F-4D97-AF65-F5344CB8AC3E}">
        <p14:creationId xmlns:p14="http://schemas.microsoft.com/office/powerpoint/2010/main" val="36727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21047&quot;&gt;&lt;version val=&quot;23267&quot;/&gt;&lt;CPresentation id=&quot;1&quot;&gt;&lt;m_precDefaultNumber&gt;&lt;m_bNumberIsYear val=&quot;1&quot;/&gt;&lt;m_chMinusSymbol&gt;-&lt;/m_chMinusSymbol&gt;&lt;m_chDecimalSymbol17909&gt;,&lt;/m_chDecimalSymbol17909&gt;&lt;m_nGroupingDigits17909 val=&quot;2147483647&quot;/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2147483647&quot;/&gt;&lt;m_strSuffix17909&gt;%&lt;/m_strSuffix17909&gt;&lt;/m_precDefaultPercent&gt;&lt;m_precDefaultDate&gt;&lt;m_bNumberIsYear val=&quot;0&quot;/&gt;&lt;m_strFormatTime&gt;%d.%m.%Y&lt;/m_strFormatTime&gt;&lt;/m_precDefaultDate&gt;&lt;m_precDefaultYear/&gt;&lt;m_precDefaultQuarter/&gt;&lt;m_precDefaultMonth/&gt;&lt;m_precDefaultWeek/&gt;&lt;m_precDefaultDay/&gt;&lt;m_mruColor&gt;&lt;m_vecMRU length=&quot;9&quot;&gt;&lt;elem m_fUsage=&quot;8.59199951259487630000E+000&quot;&gt;&lt;m_msothmcolidx val=&quot;0&quot;/&gt;&lt;m_rgb r=&quot;c0&quot; g=&quot;0&quot; b=&quot;0&quot;/&gt;&lt;m_ppcolschidx tagver0=&quot;23004&quot; tagname0=&quot;m_ppcolschidxUNRECOGNIZED&quot; val=&quot;0&quot;/&gt;&lt;m_nBrightness val=&quot;0&quot;/&gt;&lt;/elem&gt;&lt;elem m_fUsage=&quot;8.47158121413592700000E-001&quot;&gt;&lt;m_msothmcolidx val=&quot;0&quot;/&gt;&lt;m_rgb r=&quot;81&quot; g=&quot;bc&quot; b=&quot;0&quot;/&gt;&lt;m_ppcolschidx tagver0=&quot;23004&quot; tagname0=&quot;m_ppcolschidxUNRECOGNIZED&quot; val=&quot;0&quot;/&gt;&lt;m_nBrightness val=&quot;0&quot;/&gt;&lt;/elem&gt;&lt;elem m_fUsage=&quot;3.13840108755430780000E-001&quot;&gt;&lt;m_msothmcolidx val=&quot;0&quot;/&gt;&lt;m_rgb r=&quot;c3&quot; g=&quot;0&quot; b=&quot;e&quot;/&gt;&lt;m_ppcolschidx tagver0=&quot;23004&quot; tagname0=&quot;m_ppcolschidxUNRECOGNIZED&quot; val=&quot;0&quot;/&gt;&lt;m_nBrightness val=&quot;0&quot;/&gt;&lt;/elem&gt;&lt;elem m_fUsage=&quot;2.13276936071046970000E-001&quot;&gt;&lt;m_msothmcolidx val=&quot;0&quot;/&gt;&lt;m_rgb r=&quot;ce&quot; g=&quot;2f&quot; b=&quot;0&quot;/&gt;&lt;m_ppcolschidx tagver0=&quot;23004&quot; tagname0=&quot;m_ppcolschidxUNRECOGNIZED&quot; val=&quot;0&quot;/&gt;&lt;m_nBrightness val=&quot;0&quot;/&gt;&lt;/elem&gt;&lt;elem m_fUsage=&quot;1.76769327045488460000E-002&quot;&gt;&lt;m_msothmcolidx val=&quot;0&quot;/&gt;&lt;m_rgb r=&quot;d9&quot; g=&quot;5b&quot; b=&quot;36&quot;/&gt;&lt;m_ppcolschidx tagver0=&quot;23004&quot; tagname0=&quot;m_ppcolschidxUNRECOGNIZED&quot; val=&quot;0&quot;/&gt;&lt;m_nBrightness val=&quot;0&quot;/&gt;&lt;/elem&gt;&lt;elem m_fUsage=&quot;1.58356293247810320000E-002&quot;&gt;&lt;m_msothmcolidx val=&quot;0&quot;/&gt;&lt;m_rgb r=&quot;0&quot; g=&quot;7e&quot; b=&quot;39&quot;/&gt;&lt;m_ppcolschidx tagver0=&quot;23004&quot; tagname0=&quot;m_ppcolschidxUNRECOGNIZED&quot; val=&quot;0&quot;/&gt;&lt;m_nBrightness val=&quot;0&quot;/&gt;&lt;/elem&gt;&lt;elem m_fUsage=&quot;1.75120360211760470000E-004&quot;&gt;&lt;m_msothmcolidx val=&quot;0&quot;/&gt;&lt;m_rgb r=&quot;ff&quot; g=&quot;99&quot; b=&quot;66&quot;/&gt;&lt;m_ppcolschidx tagver0=&quot;23004&quot; tagname0=&quot;m_ppcolschidxUNRECOGNIZED&quot; val=&quot;0&quot;/&gt;&lt;m_nBrightness val=&quot;0&quot;/&gt;&lt;/elem&gt;&lt;elem m_fUsage=&quot;3.27918504785031390000E-005&quot;&gt;&lt;m_msothmcolidx val=&quot;0&quot;/&gt;&lt;m_rgb r=&quot;e1&quot; g=&quot;38&quot; b=&quot;45&quot;/&gt;&lt;m_ppcolschidx tagver0=&quot;23004&quot; tagname0=&quot;m_ppcolschidxUNRECOGNIZED&quot; val=&quot;0&quot;/&gt;&lt;m_nBrightness val=&quot;0&quot;/&gt;&lt;/elem&gt;&lt;elem m_fUsage=&quot;2.27107034679881720000E-006&quot;&gt;&lt;m_msothmcolidx val=&quot;0&quot;/&gt;&lt;m_rgb r=&quot;59&quot; g=&quot;ad&quot; b=&quot;e4&quot;/&gt;&lt;m_ppcolschidx tagver0=&quot;23004&quot; tagname0=&quot;m_ppcolschidxUNRECOGNIZED&quot; val=&quot;0&quot;/&gt;&lt;m_nBrightness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oeLnljpiUuPrRNLwEo95w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mGh0mSw6EKue4Pz_ephOQ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oeLnljpiUuPrRNLwEo95w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DCPLliDsES4yyxg7JmNrw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DsGkcN0aEWMvZSfvSlAPw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WT.rGVUhku2.qNF7l8aQw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tnRG.LZL0O8mS.QIk1q5w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S6WmsICdU.LEcLrVw9lVw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qI0DUEXf0qg410ZNxJARg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3PlV2fYok2mdALtkthjMQ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wQ9_ZyT6kWPolGRnkqcm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mADQtKJO0ChEOfjj9r_lw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G6yrSkmrUGJvhPCg811iQ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nFm3SFw6EWQhxTXtNSbow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75x.0e9_0m.7ut37GYCtg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mqtciYdDUavBFPk_5R1.w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HsaVWVcMk2PbYSo1BRBUg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daRdcKMy0KBhyXQ5gVwUw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xwPuOWcEE62GZN34u_LHw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8seYPAQ6EirHFkRo1nEH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haz.QxIeU.hhbFsEfZx7w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e_h7uCMt0uL13QlmH05Jw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MWPuInGwUm2.ApUJ0cq.g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NM18NjnZkey3ORY3L6TIw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fPdeOnpIEG6EzLblshrWA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bw1AuVKAkmIKedr3eZtog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hRf2SJSfk2PrDvPsOElsg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DQfXLYFfkuLq.dFWlezJQ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lSNBlh3g0SOqhAzzPxM_A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XUNi3Ad5UCYD6dumh_gk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AqouCGfDEeoBFvz0zYaUw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AnDqwCGp0iGMI.sCOuI.Q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hAwRj.CU2APLBqBJB.z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hefYFKFs06LULcQKLtoVw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zWdPi7nPkG_2BMiwhgouQ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F6cDx.7uk.YRoqJFSWvsg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E_Nd766JUWcQ7dxxmGslA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qJRv8CWSEq1mcpFzrCdUQ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XGoGlXwT0WcRsyxJJFbkw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v9WA0G5_Uy90zlHDZmUP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S6WmsICdU.LEcLrVw9lVw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hC76R2TwU.ivfyDkSwMlA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VcaBcnaX0C8YpZSd3hkaw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CREFi6SakaPetdMT9L_SQ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azxjRB1y0.mK9YKS_OwCQ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0c6gwoHL0aVtlx9_ehPVg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RTN4Jw1dkO4j7fppEd__w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XEsbjqITEuaxk_sGqJu5g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gkYom9vUm4_c6i1b5x4g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wZR_TWXH0.qoIvDYP4jqw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KFqIjyiJUSfA9Ku9TaMTA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mGh0mSw6EKue4Pz_ephOQ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itKwRpb0Um0iLJSJ5tqyw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oeLnljpiUuPrRNLwEo95w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mADQtKJO0ChEOfjj9r_l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haz.QxIeU.hhbFsEfZx7w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AqouCGfDEeoBFvz0zYaUw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S6WmsICdU.LEcLrVw9lVw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KFqIjyiJUSfA9Ku9TaMTA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mGh0mSw6EKue4Pz_ephOQ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itKwRpb0Um0iLJSJ5tqyw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oeLnljpiUuPrRNLwEo95w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xIeeaH1C0q_uXz.IbTr4Q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lZkrHKFdkiBCmioldZfA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mGh0mSw6EKue4Pz_ephOQ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AqouCGfDEeoBFvz0zYaUw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nrrOBGl5UCAhuPncT4kZg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tOdVbcLOEuvZWR3_cXUPQ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mGh0mSw6EKue4Pz_ephOQ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oeLnljpiUuPrRNLwEo95w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DCPLliDsES4yyxg7JmNrw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DsGkcN0aEWMvZSfvSlAPw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WT.rGVUhku2.qNF7l8aQw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tnRG.LZL0O8mS.QIk1q5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itKwRpb0Um0iLJSJ5tqyw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S6WmsICdU.LEcLrVw9lVw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qI0DUEXf0qg410ZNxJARg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3PlV2fYok2mdALtkthjMQ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wQ9_ZyT6kWPolGRnkqcmQ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G6yrSkmrUGJvhPCg811iQ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nFm3SFw6EWQhxTXtNSbow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75x.0e9_0m.7ut37GYCtg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mqtciYdDUavBFPk_5R1.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oeLnljpiUuPrRNLwEo95w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HsaVWVcMk2PbYSo1BRBUg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daRdcKMy0KBhyXQ5gVwUw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xwPuOWcEE62GZN34u_LHw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8seYPAQ6EirHFkRo1nEHQ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e_h7uCMt0uL13QlmH05Jw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MWPuInGwUm2.ApUJ0cq.g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NM18NjnZkey3ORY3L6TIw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fPdeOnpIEG6EzLblshrWA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bw1AuVKAkmIKedr3eZto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xIeeaH1C0q_uXz.IbTr4Q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hRf2SJSfk2PrDvPsOElsg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DQfXLYFfkuLq.dFWlezJQ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lSNBlh3g0SOqhAzzPxM_A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XUNi3Ad5UCYD6dumh_gkA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AnDqwCGp0iGMI.sCOuI.Q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hAwRj.CU2APLBqBJB.zA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hefYFKFs06LULcQKLtoVw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zWdPi7nPkG_2BMiwhgouQ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F6cDx.7uk.YRoqJFSWvsg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lZkrHKFdkiBCmioldZfAA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E_Nd766JUWcQ7dxxmGslA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qJRv8CWSEq1mcpFzrCdUQ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XGoGlXwT0WcRsyxJJFbkw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v9WA0G5_Uy90zlHDZmUPw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hC76R2TwU.ivfyDkSwMlA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VcaBcnaX0C8YpZSd3hkaw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CREFi6SakaPetdMT9L_SQ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azxjRB1y0.mK9YKS_OwCQ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0c6gwoHL0aVtlx9_ehPVg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RTN4Jw1dkO4j7fppEd__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AqouCGfDEeoBFvz0zYaUw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XEsbjqITEuaxk_sGqJu5g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gkYom9vUm4_c6i1b5x4g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wZR_TWXH0.qoIvDYP4jqw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nrrOBGl5UCAhuPncT4kZ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tOdVbcLOEuvZWR3_cXUP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mGh0mSw6EKue4Pz_ephO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oeLnljpiUuPrRNLwEo95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DCPLliDsES4yyxg7JmNr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DsGkcN0aEWMvZSfvSlAP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WT.rGVUhku2.qNF7l8aQ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tnRG.LZL0O8mS.QIk1q5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S6WmsICdU.LEcLrVw9lV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qI0DUEXf0qg410ZNxJAR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3PlV2fYok2mdALtkthjM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wQ9_ZyT6kWPolGRnkqcm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G6yrSkmrUGJvhPCg811iQ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nFm3SFw6EWQhxTXtNSbo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75x.0e9_0m.7ut37GYCt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mqtciYdDUavBFPk_5R1.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HsaVWVcMk2PbYSo1BRBUg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daRdcKMy0KBhyXQ5gVwU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xwPuOWcEE62GZN34u_LH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8seYPAQ6EirHFkRo1nEH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e_h7uCMt0uL13QlmH05J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MWPuInGwUm2.ApUJ0cq.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NM18NjnZkey3ORY3L6TI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fPdeOnpIEG6EzLblshrW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bw1AuVKAkmIKedr3eZto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hRf2SJSfk2PrDvPsOElsg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DQfXLYFfkuLq.dFWlezJQ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lSNBlh3g0SOqhAzzPxM_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XUNi3Ad5UCYD6dumh_gk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AnDqwCGp0iGMI.sCOuI.Q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hAwRj.CU2APLBqBJB.z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hefYFKFs06LULcQKLtoVw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zWdPi7nPkG_2BMiwhgou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F6cDx.7uk.YRoqJFSWvsg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E_Nd766JUWcQ7dxxmGslA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qJRv8CWSEq1mcpFzrCdUQ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XGoGlXwT0WcRsyxJJFbkw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v9WA0G5_Uy90zlHDZmUPw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hC76R2TwU.ivfyDkSwMlA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VcaBcnaX0C8YpZSd3hkaw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CREFi6SakaPetdMT9L_SQ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azxjRB1y0.mK9YKS_OwC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0c6gwoHL0aVtlx9_ehPVg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RTN4Jw1dkO4j7fppEd__w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XEsbjqITEuaxk_sGqJu5g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gkYom9vUm4_c6i1b5x4g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wZR_TWXH0.qoIvDYP4jqw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mGh0mSw6EKue4Pz_ephOQ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mGh0mSw6EKue4Pz_ephOQ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itKwRpb0Um0iLJSJ5tqyw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oeLnljpiUuPrRNLwEo95w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mADQtKJO0ChEOfjj9r_lw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haz.QxIeU.hhbFsEfZx7w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AqouCGfDEeoBFvz0zYaUw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S6WmsICdU.LEcLrVw9lVw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KFqIjyiJUSfA9Ku9TaMT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itKwRpb0Um0iLJSJ5tqyw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mGh0mSw6EKue4Pz_ephOQ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itKwRpb0Um0iLJSJ5tqyw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oeLnljpiUuPrRNLwEo95w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xIeeaH1C0q_uXz.IbTr4Q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lZkrHKFdkiBCmioldZfA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AqouCGfDEeoBFvz0zYaUw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nrrOBGl5UCAhuPncT4kZg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tOdVbcLOEuvZWR3_cXUPQ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Тема Office">
  <a:themeElements>
    <a:clrScheme name="Strategy Partners">
      <a:dk1>
        <a:srgbClr val="000000"/>
      </a:dk1>
      <a:lt1>
        <a:srgbClr val="FFFFFF"/>
      </a:lt1>
      <a:dk2>
        <a:srgbClr val="7A1600"/>
      </a:dk2>
      <a:lt2>
        <a:srgbClr val="5F6062"/>
      </a:lt2>
      <a:accent1>
        <a:srgbClr val="DDDDDD"/>
      </a:accent1>
      <a:accent2>
        <a:srgbClr val="C0C0C0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969696"/>
      </a:hlink>
      <a:folHlink>
        <a:srgbClr val="777777"/>
      </a:folHlink>
    </a:clrScheme>
    <a:fontScheme name="Strategy Partner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2"/>
        </a:solidFill>
        <a:ln w="9525">
          <a:solidFill>
            <a:schemeClr val="tx2"/>
          </a:solidFill>
        </a:ln>
      </a:spPr>
      <a:bodyPr lIns="72000" tIns="72000" rIns="72000" bIns="72000" rtlCol="0" anchor="ctr"/>
      <a:lstStyle>
        <a:defPPr algn="ctr" fontAlgn="base">
          <a:lnSpc>
            <a:spcPct val="90000"/>
          </a:lnSpc>
          <a:spcBef>
            <a:spcPct val="0"/>
          </a:spcBef>
          <a:spcAft>
            <a:spcPct val="0"/>
          </a:spcAft>
          <a:buClr>
            <a:schemeClr val="hlink"/>
          </a:buClr>
          <a:buSzPct val="110000"/>
          <a:defRPr sz="12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solidFill>
          <a:srgbClr val="AE2C25"/>
        </a:solidFill>
        <a:ln w="12700">
          <a:solidFill>
            <a:schemeClr val="bg2"/>
          </a:solidFill>
          <a:miter lim="800000"/>
          <a:headEnd type="none" w="med" len="med"/>
          <a:tailEnd type="none" w="med" len="med"/>
        </a:ln>
      </a:spPr>
      <a:bodyPr/>
      <a:lstStyle/>
    </a:lnDef>
    <a:txDef>
      <a:spPr>
        <a:noFill/>
      </a:spPr>
      <a:bodyPr wrap="none" lIns="0" tIns="0" rIns="0" bIns="0" rtlCol="0">
        <a:spAutoFit/>
      </a:bodyPr>
      <a:lstStyle>
        <a:defPPr algn="ctr">
          <a:defRPr sz="1200" dirty="0" smtClean="0"/>
        </a:defPPr>
      </a:lstStyle>
    </a:txDef>
  </a:objectDefaults>
  <a:extraClrSchemeLst/>
</a:theme>
</file>

<file path=ppt/theme/theme10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122147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122147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Strategy Partners">
      <a:dk1>
        <a:srgbClr val="000000"/>
      </a:dk1>
      <a:lt1>
        <a:srgbClr val="FFFFFF"/>
      </a:lt1>
      <a:dk2>
        <a:srgbClr val="7A1600"/>
      </a:dk2>
      <a:lt2>
        <a:srgbClr val="5F6062"/>
      </a:lt2>
      <a:accent1>
        <a:srgbClr val="DDDDDD"/>
      </a:accent1>
      <a:accent2>
        <a:srgbClr val="C0C0C0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969696"/>
      </a:hlink>
      <a:folHlink>
        <a:srgbClr val="777777"/>
      </a:folHlink>
    </a:clrScheme>
    <a:fontScheme name="Strategy Partner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2"/>
        </a:solidFill>
        <a:ln w="9525">
          <a:solidFill>
            <a:schemeClr val="tx2"/>
          </a:solidFill>
        </a:ln>
      </a:spPr>
      <a:bodyPr lIns="72000" tIns="72000" rIns="72000" bIns="72000" rtlCol="0" anchor="ctr"/>
      <a:lstStyle>
        <a:defPPr algn="ctr" fontAlgn="base">
          <a:lnSpc>
            <a:spcPct val="90000"/>
          </a:lnSpc>
          <a:spcBef>
            <a:spcPct val="0"/>
          </a:spcBef>
          <a:spcAft>
            <a:spcPct val="0"/>
          </a:spcAft>
          <a:buClr>
            <a:schemeClr val="hlink"/>
          </a:buClr>
          <a:buSzPct val="110000"/>
          <a:defRPr sz="12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solidFill>
          <a:srgbClr val="AE2C25"/>
        </a:solidFill>
        <a:ln w="12700">
          <a:solidFill>
            <a:schemeClr val="bg2"/>
          </a:solidFill>
          <a:miter lim="800000"/>
          <a:headEnd type="none" w="med" len="med"/>
          <a:tailEnd type="none" w="med" len="med"/>
        </a:ln>
      </a:spPr>
      <a:bodyPr/>
      <a:lstStyle/>
    </a:lnDef>
    <a:txDef>
      <a:spPr>
        <a:noFill/>
      </a:spPr>
      <a:bodyPr wrap="none" lIns="0" tIns="0" rIns="0" bIns="0" rtlCol="0">
        <a:spAutoFit/>
      </a:bodyPr>
      <a:lstStyle>
        <a:defPPr algn="ctr">
          <a:defRPr sz="1200"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3_Тема Office">
  <a:themeElements>
    <a:clrScheme name="Strategy Partners">
      <a:dk1>
        <a:srgbClr val="000000"/>
      </a:dk1>
      <a:lt1>
        <a:srgbClr val="FFFFFF"/>
      </a:lt1>
      <a:dk2>
        <a:srgbClr val="7A1600"/>
      </a:dk2>
      <a:lt2>
        <a:srgbClr val="5F6062"/>
      </a:lt2>
      <a:accent1>
        <a:srgbClr val="DDDDDD"/>
      </a:accent1>
      <a:accent2>
        <a:srgbClr val="C0C0C0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969696"/>
      </a:hlink>
      <a:folHlink>
        <a:srgbClr val="777777"/>
      </a:folHlink>
    </a:clrScheme>
    <a:fontScheme name="Strategy Partner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2"/>
        </a:solidFill>
        <a:ln w="9525">
          <a:solidFill>
            <a:schemeClr val="tx2"/>
          </a:solidFill>
        </a:ln>
      </a:spPr>
      <a:bodyPr lIns="72000" tIns="72000" rIns="72000" bIns="72000" rtlCol="0" anchor="ctr"/>
      <a:lstStyle>
        <a:defPPr algn="ctr" fontAlgn="base">
          <a:lnSpc>
            <a:spcPct val="90000"/>
          </a:lnSpc>
          <a:spcBef>
            <a:spcPct val="0"/>
          </a:spcBef>
          <a:spcAft>
            <a:spcPct val="0"/>
          </a:spcAft>
          <a:buClr>
            <a:schemeClr val="hlink"/>
          </a:buClr>
          <a:buSzPct val="110000"/>
          <a:defRPr sz="12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solidFill>
          <a:srgbClr val="AE2C25"/>
        </a:solidFill>
        <a:ln w="12700">
          <a:solidFill>
            <a:schemeClr val="bg2"/>
          </a:solidFill>
          <a:miter lim="800000"/>
          <a:headEnd type="none" w="med" len="med"/>
          <a:tailEnd type="none" w="med" len="med"/>
        </a:ln>
      </a:spPr>
      <a:bodyPr/>
      <a:lstStyle/>
    </a:lnDef>
    <a:txDef>
      <a:spPr>
        <a:noFill/>
      </a:spPr>
      <a:bodyPr wrap="none" lIns="0" tIns="0" rIns="0" bIns="0" rtlCol="0">
        <a:spAutoFit/>
      </a:bodyPr>
      <a:lstStyle>
        <a:defPPr algn="ctr">
          <a:defRPr sz="1200" dirty="0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4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8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5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6781</TotalTime>
  <Words>1058</Words>
  <Application>Microsoft Office PowerPoint</Application>
  <PresentationFormat>Произвольный</PresentationFormat>
  <Paragraphs>284</Paragraphs>
  <Slides>12</Slides>
  <Notes>7</Notes>
  <HiddenSlides>0</HiddenSlides>
  <MMClips>0</MMClips>
  <ScaleCrop>false</ScaleCrop>
  <HeadingPairs>
    <vt:vector size="6" baseType="variant">
      <vt:variant>
        <vt:lpstr>Тема</vt:lpstr>
      </vt:variant>
      <vt:variant>
        <vt:i4>10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3" baseType="lpstr">
      <vt:lpstr>1_Тема Office</vt:lpstr>
      <vt:lpstr>2_Тема Office</vt:lpstr>
      <vt:lpstr>3_Тема Office</vt:lpstr>
      <vt:lpstr>4_Тема Office</vt:lpstr>
      <vt:lpstr>Office Theme</vt:lpstr>
      <vt:lpstr>7_Тема Office</vt:lpstr>
      <vt:lpstr>8_Тема Office</vt:lpstr>
      <vt:lpstr>6_Тема Office</vt:lpstr>
      <vt:lpstr>5_Тема Office</vt:lpstr>
      <vt:lpstr>Тема Office</vt:lpstr>
      <vt:lpstr>think-cell Slide</vt:lpstr>
      <vt:lpstr>Территория опережающего развития – реальная перспектива экономического подъема Дальнего востока</vt:lpstr>
      <vt:lpstr>Презентация PowerPoint</vt:lpstr>
      <vt:lpstr>Презентация PowerPoint</vt:lpstr>
      <vt:lpstr>Презентация PowerPoint</vt:lpstr>
      <vt:lpstr>ТЕРРИТОРИИ ОПЕРЕЖАЮЩЕГО СОЦИАЛЬНО-ЭКОНОМИЧЕСКОГО РАЗВИТИЯ</vt:lpstr>
      <vt:lpstr>ТЕРРИТОРИИ ОПЕРЕЖАЮЩЕГО СОЦИАЛЬНО-ЭКОНОМИЧЕСКОГО РАЗВИТИЯ</vt:lpstr>
      <vt:lpstr>Презентация PowerPoint</vt:lpstr>
      <vt:lpstr>Презентация PowerPoint</vt:lpstr>
      <vt:lpstr>Презентация PowerPoint</vt:lpstr>
      <vt:lpstr>УТВЕРЖДЕНЫ НАБЛЮДАТЕЛЬНЫМ СОВЕТОМ 21.10.2015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Белов Илья Владимирович</dc:creator>
  <cp:lastModifiedBy>Дубинин Николай Александрович</cp:lastModifiedBy>
  <cp:revision>882</cp:revision>
  <cp:lastPrinted>2015-12-01T03:59:58Z</cp:lastPrinted>
  <dcterms:created xsi:type="dcterms:W3CDTF">2015-08-17T17:25:26Z</dcterms:created>
  <dcterms:modified xsi:type="dcterms:W3CDTF">2016-09-29T06:53:33Z</dcterms:modified>
</cp:coreProperties>
</file>