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8B45F-1CC0-4DCA-8186-7D370ABEBD6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3EA1-CB3A-4953-AF80-53F75B2F9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214290"/>
            <a:ext cx="8786874" cy="450059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межрегиональная конференция глав городских и сельских поселений Дальнего Востока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86710" y="6500834"/>
            <a:ext cx="1357290" cy="3571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30.09.2016</a:t>
            </a:r>
            <a:endParaRPr lang="ru-RU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4" y="1428736"/>
            <a:ext cx="8890062" cy="5000659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5" y="1428736"/>
            <a:ext cx="8890060" cy="5000659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61" y="1428736"/>
            <a:ext cx="7512727" cy="5000659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5" y="1428736"/>
            <a:ext cx="8890060" cy="500065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62" y="1428736"/>
            <a:ext cx="7512725" cy="500065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6" y="1428736"/>
            <a:ext cx="8890058" cy="500065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66" y="1428736"/>
            <a:ext cx="7503918" cy="500065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7486" y="1428736"/>
            <a:ext cx="4357278" cy="500065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1402" y="1428736"/>
            <a:ext cx="5229446" cy="500065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6" y="1463463"/>
            <a:ext cx="8890058" cy="4931204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6" y="1446613"/>
            <a:ext cx="8858280" cy="4982783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38" y="1463463"/>
            <a:ext cx="8682174" cy="4931204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57" y="1463463"/>
            <a:ext cx="8071535" cy="4931204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64" y="1463463"/>
            <a:ext cx="8415921" cy="4931204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76" y="1463463"/>
            <a:ext cx="7399696" cy="4931204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6" y="1446613"/>
            <a:ext cx="8858280" cy="4982782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61" y="1446613"/>
            <a:ext cx="6643709" cy="4982782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61" y="1446613"/>
            <a:ext cx="6643709" cy="4982781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3" y="1428736"/>
            <a:ext cx="8890064" cy="5000660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4" y="1428736"/>
            <a:ext cx="8890062" cy="5000660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40" y="1428736"/>
            <a:ext cx="8174769" cy="5000660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14290"/>
            <a:ext cx="814393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 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межрегиональная конференция глав городских и сельских поселений Дальнего Востока</a:t>
            </a:r>
          </a:p>
        </p:txBody>
      </p:sp>
      <p:pic>
        <p:nvPicPr>
          <p:cNvPr id="1027" name="Picture 3" descr="C:\Users\taran\YandexDisk\Документы\!Славянка\герб флаг\gerb-bez-fona-66x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74" y="190484"/>
            <a:ext cx="628650" cy="952500"/>
          </a:xfrm>
          <a:prstGeom prst="rect">
            <a:avLst/>
          </a:prstGeom>
          <a:noFill/>
        </p:spPr>
      </p:pic>
      <p:pic>
        <p:nvPicPr>
          <p:cNvPr id="7" name="Рисунок 6" descr="IMG_3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61" y="1428736"/>
            <a:ext cx="7512728" cy="5000660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786710" y="6500834"/>
            <a:ext cx="1357290" cy="35716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30.09.2016</a:t>
            </a: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244</Words>
  <Application>Microsoft Office PowerPoint</Application>
  <PresentationFormat>Экран (4:3)</PresentationFormat>
  <Paragraphs>46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V  межрегиональная конференция глав городских и сельских поселений Дальнего Востока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taran</dc:creator>
  <cp:lastModifiedBy>pavel</cp:lastModifiedBy>
  <cp:revision>17</cp:revision>
  <dcterms:created xsi:type="dcterms:W3CDTF">2016-09-27T23:43:28Z</dcterms:created>
  <dcterms:modified xsi:type="dcterms:W3CDTF">2016-09-29T04:43:28Z</dcterms:modified>
</cp:coreProperties>
</file>