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93" r:id="rId3"/>
    <p:sldId id="295" r:id="rId4"/>
    <p:sldId id="296" r:id="rId5"/>
    <p:sldId id="298" r:id="rId6"/>
    <p:sldId id="297" r:id="rId7"/>
    <p:sldId id="258" r:id="rId8"/>
    <p:sldId id="282" r:id="rId9"/>
    <p:sldId id="299" r:id="rId10"/>
    <p:sldId id="300" r:id="rId11"/>
    <p:sldId id="266" r:id="rId12"/>
    <p:sldId id="259" r:id="rId13"/>
    <p:sldId id="301" r:id="rId14"/>
    <p:sldId id="302" r:id="rId15"/>
    <p:sldId id="303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106" d="100"/>
          <a:sy n="106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3C4E6-032E-4954-A93F-926FCFA6B95B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617F5394-F0B7-4534-BC5E-161DCFCBB02D}">
      <dgm:prSet custT="1"/>
      <dgm:spPr/>
      <dgm:t>
        <a:bodyPr/>
        <a:lstStyle/>
        <a:p>
          <a:pPr rtl="0"/>
          <a:r>
            <a:rPr lang="ru-RU" sz="2800" smtClean="0"/>
            <a:t>У жителей должно сохраниться  и укрепиться  чувство принадлежности к ТОС, которое возможно только </a:t>
          </a:r>
          <a:r>
            <a:rPr lang="ru-RU" sz="2800" u="sng" smtClean="0"/>
            <a:t>через участие в деятельности ТОС</a:t>
          </a:r>
          <a:endParaRPr lang="ru-RU" sz="2800"/>
        </a:p>
      </dgm:t>
    </dgm:pt>
    <dgm:pt modelId="{B5E5D91B-88F4-4127-9B42-6029B238A685}" type="parTrans" cxnId="{0C7FA271-87C4-4865-A734-02B95149B123}">
      <dgm:prSet/>
      <dgm:spPr/>
      <dgm:t>
        <a:bodyPr/>
        <a:lstStyle/>
        <a:p>
          <a:endParaRPr lang="ru-RU"/>
        </a:p>
      </dgm:t>
    </dgm:pt>
    <dgm:pt modelId="{02733B1B-D73D-419D-B573-77CCF9C53EA1}" type="sibTrans" cxnId="{0C7FA271-87C4-4865-A734-02B95149B123}">
      <dgm:prSet/>
      <dgm:spPr/>
      <dgm:t>
        <a:bodyPr/>
        <a:lstStyle/>
        <a:p>
          <a:endParaRPr lang="ru-RU"/>
        </a:p>
      </dgm:t>
    </dgm:pt>
    <dgm:pt modelId="{9CF7A63C-6555-48EF-A62E-161D66EA8CA7}">
      <dgm:prSet/>
      <dgm:spPr/>
      <dgm:t>
        <a:bodyPr/>
        <a:lstStyle/>
        <a:p>
          <a:pPr rtl="0"/>
          <a:r>
            <a:rPr lang="ru-RU" smtClean="0"/>
            <a:t>Деятельность ТОС должна начаться СРАЗУ после создания ТОС и она должна быть успешной!</a:t>
          </a:r>
          <a:endParaRPr lang="ru-RU"/>
        </a:p>
      </dgm:t>
    </dgm:pt>
    <dgm:pt modelId="{983440AF-0F7D-4DCE-A0EE-FB2E1F816F61}" type="parTrans" cxnId="{24A63BF0-C25A-4C75-AADC-04EED4600CBF}">
      <dgm:prSet/>
      <dgm:spPr/>
      <dgm:t>
        <a:bodyPr/>
        <a:lstStyle/>
        <a:p>
          <a:endParaRPr lang="ru-RU"/>
        </a:p>
      </dgm:t>
    </dgm:pt>
    <dgm:pt modelId="{38E3D3B0-F4EA-43DF-83A5-507EA935BF4C}" type="sibTrans" cxnId="{24A63BF0-C25A-4C75-AADC-04EED4600CBF}">
      <dgm:prSet/>
      <dgm:spPr/>
      <dgm:t>
        <a:bodyPr/>
        <a:lstStyle/>
        <a:p>
          <a:endParaRPr lang="ru-RU"/>
        </a:p>
      </dgm:t>
    </dgm:pt>
    <dgm:pt modelId="{4A3B656F-6925-4659-9BB7-6A66C0CEA6E4}">
      <dgm:prSet/>
      <dgm:spPr/>
      <dgm:t>
        <a:bodyPr/>
        <a:lstStyle/>
        <a:p>
          <a:pPr rtl="0"/>
          <a:r>
            <a:rPr lang="ru-RU" smtClean="0"/>
            <a:t>Планировать будущую деятельность нужно еще на стадии создания ТОС!</a:t>
          </a:r>
          <a:endParaRPr lang="ru-RU"/>
        </a:p>
      </dgm:t>
    </dgm:pt>
    <dgm:pt modelId="{559BBFBF-7A7B-4BA7-A808-BF83D269E3DF}" type="parTrans" cxnId="{C94885FE-8977-4E28-91DB-1C364AB329AD}">
      <dgm:prSet/>
      <dgm:spPr/>
      <dgm:t>
        <a:bodyPr/>
        <a:lstStyle/>
        <a:p>
          <a:endParaRPr lang="ru-RU"/>
        </a:p>
      </dgm:t>
    </dgm:pt>
    <dgm:pt modelId="{3558956D-61ED-4ECC-992C-991C3C84B97F}" type="sibTrans" cxnId="{C94885FE-8977-4E28-91DB-1C364AB329AD}">
      <dgm:prSet/>
      <dgm:spPr/>
      <dgm:t>
        <a:bodyPr/>
        <a:lstStyle/>
        <a:p>
          <a:endParaRPr lang="ru-RU"/>
        </a:p>
      </dgm:t>
    </dgm:pt>
    <dgm:pt modelId="{4B9598DB-07A3-41CF-9BFB-B1C0919484F8}" type="pres">
      <dgm:prSet presAssocID="{2583C4E6-032E-4954-A93F-926FCFA6B9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01B61-BCE6-4679-82F1-BD6066D5BB88}" type="pres">
      <dgm:prSet presAssocID="{4A3B656F-6925-4659-9BB7-6A66C0CEA6E4}" presName="boxAndChildren" presStyleCnt="0"/>
      <dgm:spPr/>
    </dgm:pt>
    <dgm:pt modelId="{BA499A7B-92D7-4A0E-A21C-97B8EBEFAD58}" type="pres">
      <dgm:prSet presAssocID="{4A3B656F-6925-4659-9BB7-6A66C0CEA6E4}" presName="parentTextBox" presStyleLbl="node1" presStyleIdx="0" presStyleCnt="3"/>
      <dgm:spPr/>
      <dgm:t>
        <a:bodyPr/>
        <a:lstStyle/>
        <a:p>
          <a:endParaRPr lang="ru-RU"/>
        </a:p>
      </dgm:t>
    </dgm:pt>
    <dgm:pt modelId="{2D520589-D42F-43BD-8642-0294C76069E7}" type="pres">
      <dgm:prSet presAssocID="{38E3D3B0-F4EA-43DF-83A5-507EA935BF4C}" presName="sp" presStyleCnt="0"/>
      <dgm:spPr/>
    </dgm:pt>
    <dgm:pt modelId="{E8659828-6369-47F0-BBE3-D2DEBC35C44F}" type="pres">
      <dgm:prSet presAssocID="{9CF7A63C-6555-48EF-A62E-161D66EA8CA7}" presName="arrowAndChildren" presStyleCnt="0"/>
      <dgm:spPr/>
    </dgm:pt>
    <dgm:pt modelId="{F72114BE-F80F-4098-99F3-2251C127C171}" type="pres">
      <dgm:prSet presAssocID="{9CF7A63C-6555-48EF-A62E-161D66EA8CA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23AA729-CEA5-4C56-A229-CDFF13CADFBE}" type="pres">
      <dgm:prSet presAssocID="{02733B1B-D73D-419D-B573-77CCF9C53EA1}" presName="sp" presStyleCnt="0"/>
      <dgm:spPr/>
    </dgm:pt>
    <dgm:pt modelId="{99010DF1-BECB-4696-AD53-7436112C685B}" type="pres">
      <dgm:prSet presAssocID="{617F5394-F0B7-4534-BC5E-161DCFCBB02D}" presName="arrowAndChildren" presStyleCnt="0"/>
      <dgm:spPr/>
    </dgm:pt>
    <dgm:pt modelId="{DA622C7D-2E7B-4479-9959-3F7B51E0C6F1}" type="pres">
      <dgm:prSet presAssocID="{617F5394-F0B7-4534-BC5E-161DCFCBB02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24A63BF0-C25A-4C75-AADC-04EED4600CBF}" srcId="{2583C4E6-032E-4954-A93F-926FCFA6B95B}" destId="{9CF7A63C-6555-48EF-A62E-161D66EA8CA7}" srcOrd="1" destOrd="0" parTransId="{983440AF-0F7D-4DCE-A0EE-FB2E1F816F61}" sibTransId="{38E3D3B0-F4EA-43DF-83A5-507EA935BF4C}"/>
    <dgm:cxn modelId="{054ABE53-843C-42BD-9539-24F41CD6AD72}" type="presOf" srcId="{2583C4E6-032E-4954-A93F-926FCFA6B95B}" destId="{4B9598DB-07A3-41CF-9BFB-B1C0919484F8}" srcOrd="0" destOrd="0" presId="urn:microsoft.com/office/officeart/2005/8/layout/process4"/>
    <dgm:cxn modelId="{C94885FE-8977-4E28-91DB-1C364AB329AD}" srcId="{2583C4E6-032E-4954-A93F-926FCFA6B95B}" destId="{4A3B656F-6925-4659-9BB7-6A66C0CEA6E4}" srcOrd="2" destOrd="0" parTransId="{559BBFBF-7A7B-4BA7-A808-BF83D269E3DF}" sibTransId="{3558956D-61ED-4ECC-992C-991C3C84B97F}"/>
    <dgm:cxn modelId="{90CD481B-4FDE-48F8-BCC1-9BA0CBE60D31}" type="presOf" srcId="{617F5394-F0B7-4534-BC5E-161DCFCBB02D}" destId="{DA622C7D-2E7B-4479-9959-3F7B51E0C6F1}" srcOrd="0" destOrd="0" presId="urn:microsoft.com/office/officeart/2005/8/layout/process4"/>
    <dgm:cxn modelId="{3BD2A303-CA55-46DB-ADAB-27E2B21025AC}" type="presOf" srcId="{4A3B656F-6925-4659-9BB7-6A66C0CEA6E4}" destId="{BA499A7B-92D7-4A0E-A21C-97B8EBEFAD58}" srcOrd="0" destOrd="0" presId="urn:microsoft.com/office/officeart/2005/8/layout/process4"/>
    <dgm:cxn modelId="{0C7FA271-87C4-4865-A734-02B95149B123}" srcId="{2583C4E6-032E-4954-A93F-926FCFA6B95B}" destId="{617F5394-F0B7-4534-BC5E-161DCFCBB02D}" srcOrd="0" destOrd="0" parTransId="{B5E5D91B-88F4-4127-9B42-6029B238A685}" sibTransId="{02733B1B-D73D-419D-B573-77CCF9C53EA1}"/>
    <dgm:cxn modelId="{272F05F0-5108-4452-B952-FAC755DB1EB6}" type="presOf" srcId="{9CF7A63C-6555-48EF-A62E-161D66EA8CA7}" destId="{F72114BE-F80F-4098-99F3-2251C127C171}" srcOrd="0" destOrd="0" presId="urn:microsoft.com/office/officeart/2005/8/layout/process4"/>
    <dgm:cxn modelId="{863E4004-6A7A-42BF-AA44-C42EF1A5C222}" type="presParOf" srcId="{4B9598DB-07A3-41CF-9BFB-B1C0919484F8}" destId="{20A01B61-BCE6-4679-82F1-BD6066D5BB88}" srcOrd="0" destOrd="0" presId="urn:microsoft.com/office/officeart/2005/8/layout/process4"/>
    <dgm:cxn modelId="{30305EBD-CE93-446D-A6D6-2B6FF77477CE}" type="presParOf" srcId="{20A01B61-BCE6-4679-82F1-BD6066D5BB88}" destId="{BA499A7B-92D7-4A0E-A21C-97B8EBEFAD58}" srcOrd="0" destOrd="0" presId="urn:microsoft.com/office/officeart/2005/8/layout/process4"/>
    <dgm:cxn modelId="{B19A4105-5969-41BF-BC02-E15C4C7A0A2A}" type="presParOf" srcId="{4B9598DB-07A3-41CF-9BFB-B1C0919484F8}" destId="{2D520589-D42F-43BD-8642-0294C76069E7}" srcOrd="1" destOrd="0" presId="urn:microsoft.com/office/officeart/2005/8/layout/process4"/>
    <dgm:cxn modelId="{9D9DC104-2EEF-4A87-B50E-CDFEE9389302}" type="presParOf" srcId="{4B9598DB-07A3-41CF-9BFB-B1C0919484F8}" destId="{E8659828-6369-47F0-BBE3-D2DEBC35C44F}" srcOrd="2" destOrd="0" presId="urn:microsoft.com/office/officeart/2005/8/layout/process4"/>
    <dgm:cxn modelId="{D3CB0C5D-B505-4A68-B1CB-58FE5DA0854D}" type="presParOf" srcId="{E8659828-6369-47F0-BBE3-D2DEBC35C44F}" destId="{F72114BE-F80F-4098-99F3-2251C127C171}" srcOrd="0" destOrd="0" presId="urn:microsoft.com/office/officeart/2005/8/layout/process4"/>
    <dgm:cxn modelId="{7D30BBF4-9A2F-45F0-92EE-CE2D7807527A}" type="presParOf" srcId="{4B9598DB-07A3-41CF-9BFB-B1C0919484F8}" destId="{423AA729-CEA5-4C56-A229-CDFF13CADFBE}" srcOrd="3" destOrd="0" presId="urn:microsoft.com/office/officeart/2005/8/layout/process4"/>
    <dgm:cxn modelId="{F14F2190-D6C5-4BF8-9EC3-03C05B9B5977}" type="presParOf" srcId="{4B9598DB-07A3-41CF-9BFB-B1C0919484F8}" destId="{99010DF1-BECB-4696-AD53-7436112C685B}" srcOrd="4" destOrd="0" presId="urn:microsoft.com/office/officeart/2005/8/layout/process4"/>
    <dgm:cxn modelId="{D2A52B73-D6B0-4540-85BD-927A0469B98D}" type="presParOf" srcId="{99010DF1-BECB-4696-AD53-7436112C685B}" destId="{DA622C7D-2E7B-4479-9959-3F7B51E0C6F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F95D1B-3EBB-488F-AFFE-070FAA834AB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D4EAFCF-93BD-4F62-87B8-EA5811A57124}">
      <dgm:prSet/>
      <dgm:spPr/>
      <dgm:t>
        <a:bodyPr/>
        <a:lstStyle/>
        <a:p>
          <a:pPr rtl="0"/>
          <a:r>
            <a:rPr lang="ru-RU" smtClean="0"/>
            <a:t>Почему?</a:t>
          </a:r>
          <a:endParaRPr lang="ru-RU"/>
        </a:p>
      </dgm:t>
    </dgm:pt>
    <dgm:pt modelId="{E61FCC33-67D8-49D8-BA01-63FEF2F7C3A2}" type="parTrans" cxnId="{0C80F25C-45B6-4FDF-B24B-66D07CD5A046}">
      <dgm:prSet/>
      <dgm:spPr/>
      <dgm:t>
        <a:bodyPr/>
        <a:lstStyle/>
        <a:p>
          <a:endParaRPr lang="ru-RU"/>
        </a:p>
      </dgm:t>
    </dgm:pt>
    <dgm:pt modelId="{71882B1C-889F-411F-8998-90025A631C6B}" type="sibTrans" cxnId="{0C80F25C-45B6-4FDF-B24B-66D07CD5A046}">
      <dgm:prSet/>
      <dgm:spPr/>
      <dgm:t>
        <a:bodyPr/>
        <a:lstStyle/>
        <a:p>
          <a:endParaRPr lang="ru-RU"/>
        </a:p>
      </dgm:t>
    </dgm:pt>
    <dgm:pt modelId="{2D1904CC-32F2-4088-90BE-EC95B6088214}">
      <dgm:prSet/>
      <dgm:spPr/>
      <dgm:t>
        <a:bodyPr/>
        <a:lstStyle/>
        <a:p>
          <a:pPr rtl="0"/>
          <a:r>
            <a:rPr lang="ru-RU" dirty="0" smtClean="0"/>
            <a:t>Только через участие  формируется сопричастность к ТОС</a:t>
          </a:r>
          <a:endParaRPr lang="ru-RU" dirty="0"/>
        </a:p>
      </dgm:t>
    </dgm:pt>
    <dgm:pt modelId="{5EF486C2-CA69-4BEB-AED2-02B67DE5A191}" type="parTrans" cxnId="{FC74075F-E427-4280-971E-10CB825C0ED5}">
      <dgm:prSet/>
      <dgm:spPr/>
      <dgm:t>
        <a:bodyPr/>
        <a:lstStyle/>
        <a:p>
          <a:endParaRPr lang="ru-RU"/>
        </a:p>
      </dgm:t>
    </dgm:pt>
    <dgm:pt modelId="{27C26025-B5BE-4759-8B87-562E9980DCC5}" type="sibTrans" cxnId="{FC74075F-E427-4280-971E-10CB825C0ED5}">
      <dgm:prSet/>
      <dgm:spPr/>
      <dgm:t>
        <a:bodyPr/>
        <a:lstStyle/>
        <a:p>
          <a:endParaRPr lang="ru-RU"/>
        </a:p>
      </dgm:t>
    </dgm:pt>
    <dgm:pt modelId="{DD8C4366-3074-466C-88DB-AA4905654857}">
      <dgm:prSet/>
      <dgm:spPr/>
      <dgm:t>
        <a:bodyPr/>
        <a:lstStyle/>
        <a:p>
          <a:pPr rtl="0"/>
          <a:r>
            <a:rPr lang="ru-RU" smtClean="0"/>
            <a:t>Каждый новый участник  обладает собственным РЕСУРСОМ, который он направляет  на проекты ТОС</a:t>
          </a:r>
          <a:endParaRPr lang="ru-RU"/>
        </a:p>
      </dgm:t>
    </dgm:pt>
    <dgm:pt modelId="{491AC0C6-98EA-4382-90EC-62133BD79880}" type="parTrans" cxnId="{AFFF65BB-5F6A-4A65-9ACC-E78633C2537E}">
      <dgm:prSet/>
      <dgm:spPr/>
      <dgm:t>
        <a:bodyPr/>
        <a:lstStyle/>
        <a:p>
          <a:endParaRPr lang="ru-RU"/>
        </a:p>
      </dgm:t>
    </dgm:pt>
    <dgm:pt modelId="{D8EE5E51-C599-4E83-A942-D3DCA80A4116}" type="sibTrans" cxnId="{AFFF65BB-5F6A-4A65-9ACC-E78633C2537E}">
      <dgm:prSet/>
      <dgm:spPr/>
      <dgm:t>
        <a:bodyPr/>
        <a:lstStyle/>
        <a:p>
          <a:endParaRPr lang="ru-RU"/>
        </a:p>
      </dgm:t>
    </dgm:pt>
    <dgm:pt modelId="{E4D6CD80-3589-405C-A329-077839BD1211}">
      <dgm:prSet/>
      <dgm:spPr/>
      <dgm:t>
        <a:bodyPr/>
        <a:lstStyle/>
        <a:p>
          <a:pPr rtl="0"/>
          <a:r>
            <a:rPr lang="ru-RU" smtClean="0"/>
            <a:t>Как привлечь?</a:t>
          </a:r>
          <a:endParaRPr lang="ru-RU"/>
        </a:p>
      </dgm:t>
    </dgm:pt>
    <dgm:pt modelId="{7DA2E295-1447-4E7F-BBFC-2AFC30B65541}" type="parTrans" cxnId="{96F7D878-914B-4D65-B1B7-EE18EA1689B3}">
      <dgm:prSet/>
      <dgm:spPr/>
      <dgm:t>
        <a:bodyPr/>
        <a:lstStyle/>
        <a:p>
          <a:endParaRPr lang="ru-RU"/>
        </a:p>
      </dgm:t>
    </dgm:pt>
    <dgm:pt modelId="{70E6F078-65F4-4D1B-A66B-373F72A801B1}" type="sibTrans" cxnId="{96F7D878-914B-4D65-B1B7-EE18EA1689B3}">
      <dgm:prSet/>
      <dgm:spPr/>
      <dgm:t>
        <a:bodyPr/>
        <a:lstStyle/>
        <a:p>
          <a:endParaRPr lang="ru-RU"/>
        </a:p>
      </dgm:t>
    </dgm:pt>
    <dgm:pt modelId="{8C965F6D-B935-4E10-B01C-A44C2FE0CC75}">
      <dgm:prSet/>
      <dgm:spPr/>
      <dgm:t>
        <a:bodyPr/>
        <a:lstStyle/>
        <a:p>
          <a:pPr rtl="0"/>
          <a:r>
            <a:rPr lang="ru-RU" smtClean="0"/>
            <a:t>Деятельность должна  соответствовать ожиданиям и интересам жителей</a:t>
          </a:r>
          <a:endParaRPr lang="ru-RU"/>
        </a:p>
      </dgm:t>
    </dgm:pt>
    <dgm:pt modelId="{A47E1C93-7911-4C60-834A-A7F5BD214538}" type="parTrans" cxnId="{099C654A-5CD7-4E27-B0C8-3209DB472D30}">
      <dgm:prSet/>
      <dgm:spPr/>
      <dgm:t>
        <a:bodyPr/>
        <a:lstStyle/>
        <a:p>
          <a:endParaRPr lang="ru-RU"/>
        </a:p>
      </dgm:t>
    </dgm:pt>
    <dgm:pt modelId="{31033B9F-7A00-45A1-BAF2-89198BA109AF}" type="sibTrans" cxnId="{099C654A-5CD7-4E27-B0C8-3209DB472D30}">
      <dgm:prSet/>
      <dgm:spPr/>
      <dgm:t>
        <a:bodyPr/>
        <a:lstStyle/>
        <a:p>
          <a:endParaRPr lang="ru-RU"/>
        </a:p>
      </dgm:t>
    </dgm:pt>
    <dgm:pt modelId="{A7247872-41BA-4E87-86F9-25FCA3EAB47C}">
      <dgm:prSet/>
      <dgm:spPr/>
      <dgm:t>
        <a:bodyPr/>
        <a:lstStyle/>
        <a:p>
          <a:pPr rtl="0"/>
          <a:r>
            <a:rPr lang="ru-RU" smtClean="0"/>
            <a:t>Нужно обращаться за помощью / поддержкой (Чтобы дверь открылась – в нее нужно постучать)</a:t>
          </a:r>
          <a:endParaRPr lang="ru-RU"/>
        </a:p>
      </dgm:t>
    </dgm:pt>
    <dgm:pt modelId="{29CFBF20-5E2D-4D40-BDB8-6C33AD26DD55}" type="parTrans" cxnId="{2F231987-B8DA-4991-8434-537EB20AD560}">
      <dgm:prSet/>
      <dgm:spPr/>
      <dgm:t>
        <a:bodyPr/>
        <a:lstStyle/>
        <a:p>
          <a:endParaRPr lang="ru-RU"/>
        </a:p>
      </dgm:t>
    </dgm:pt>
    <dgm:pt modelId="{2E47C2C5-9ED2-4F34-A39F-BE431A6B5CCC}" type="sibTrans" cxnId="{2F231987-B8DA-4991-8434-537EB20AD560}">
      <dgm:prSet/>
      <dgm:spPr/>
      <dgm:t>
        <a:bodyPr/>
        <a:lstStyle/>
        <a:p>
          <a:endParaRPr lang="ru-RU"/>
        </a:p>
      </dgm:t>
    </dgm:pt>
    <dgm:pt modelId="{7BB2C73D-3BFA-4132-895C-2F2EACB7D3BA}">
      <dgm:prSet/>
      <dgm:spPr/>
      <dgm:t>
        <a:bodyPr/>
        <a:lstStyle/>
        <a:p>
          <a:pPr rtl="0"/>
          <a:r>
            <a:rPr lang="ru-RU" smtClean="0"/>
            <a:t>Первичное участие не должно быть обременительным для человека (не требуйте сразу многого!) </a:t>
          </a:r>
          <a:endParaRPr lang="ru-RU"/>
        </a:p>
      </dgm:t>
    </dgm:pt>
    <dgm:pt modelId="{C196B2AB-0E73-47FA-A861-EE06ACF3B4A7}" type="parTrans" cxnId="{FD5ECA70-85EC-4394-AD0B-768C76503F93}">
      <dgm:prSet/>
      <dgm:spPr/>
      <dgm:t>
        <a:bodyPr/>
        <a:lstStyle/>
        <a:p>
          <a:endParaRPr lang="ru-RU"/>
        </a:p>
      </dgm:t>
    </dgm:pt>
    <dgm:pt modelId="{5415CB96-7F20-4395-8132-722230372C31}" type="sibTrans" cxnId="{FD5ECA70-85EC-4394-AD0B-768C76503F93}">
      <dgm:prSet/>
      <dgm:spPr/>
      <dgm:t>
        <a:bodyPr/>
        <a:lstStyle/>
        <a:p>
          <a:endParaRPr lang="ru-RU"/>
        </a:p>
      </dgm:t>
    </dgm:pt>
    <dgm:pt modelId="{DD82CC17-DA3F-482B-8957-CD58F1CE44DC}">
      <dgm:prSet/>
      <dgm:spPr/>
      <dgm:t>
        <a:bodyPr/>
        <a:lstStyle/>
        <a:p>
          <a:pPr rtl="0"/>
          <a:r>
            <a:rPr lang="ru-RU" smtClean="0"/>
            <a:t>Обязательно отметьте вклад каждого (поблагодарите, скажите как было важно именно его участие/поддержка) </a:t>
          </a:r>
          <a:endParaRPr lang="ru-RU"/>
        </a:p>
      </dgm:t>
    </dgm:pt>
    <dgm:pt modelId="{B52D1188-0BDD-4DFE-B7E8-29DF4EEB8BD6}" type="parTrans" cxnId="{D46934CA-FD12-40FB-B9B3-3928C059D9B3}">
      <dgm:prSet/>
      <dgm:spPr/>
      <dgm:t>
        <a:bodyPr/>
        <a:lstStyle/>
        <a:p>
          <a:endParaRPr lang="ru-RU"/>
        </a:p>
      </dgm:t>
    </dgm:pt>
    <dgm:pt modelId="{BF7CE497-8F75-406F-A6E9-21A131ED3543}" type="sibTrans" cxnId="{D46934CA-FD12-40FB-B9B3-3928C059D9B3}">
      <dgm:prSet/>
      <dgm:spPr/>
      <dgm:t>
        <a:bodyPr/>
        <a:lstStyle/>
        <a:p>
          <a:endParaRPr lang="ru-RU"/>
        </a:p>
      </dgm:t>
    </dgm:pt>
    <dgm:pt modelId="{424E6629-73C6-4342-9270-6334B2CCA934}" type="pres">
      <dgm:prSet presAssocID="{F8F95D1B-3EBB-488F-AFFE-070FAA834AB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86A8EB-9B73-4350-941F-5A3CE8472F27}" type="pres">
      <dgm:prSet presAssocID="{9D4EAFCF-93BD-4F62-87B8-EA5811A57124}" presName="parentLin" presStyleCnt="0"/>
      <dgm:spPr/>
    </dgm:pt>
    <dgm:pt modelId="{CAF5EFDA-BF1A-4E8D-8D17-6E698DDD8B1B}" type="pres">
      <dgm:prSet presAssocID="{9D4EAFCF-93BD-4F62-87B8-EA5811A5712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22E5F48-0246-429A-8187-775687EEA09D}" type="pres">
      <dgm:prSet presAssocID="{9D4EAFCF-93BD-4F62-87B8-EA5811A5712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EC4D0-5C72-4A9E-97D8-583AEAD49557}" type="pres">
      <dgm:prSet presAssocID="{9D4EAFCF-93BD-4F62-87B8-EA5811A57124}" presName="negativeSpace" presStyleCnt="0"/>
      <dgm:spPr/>
    </dgm:pt>
    <dgm:pt modelId="{ACE5BE96-5258-437D-8CA4-8A96B7ECE74A}" type="pres">
      <dgm:prSet presAssocID="{9D4EAFCF-93BD-4F62-87B8-EA5811A5712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D5848-EA7E-479D-8570-149036F755E1}" type="pres">
      <dgm:prSet presAssocID="{71882B1C-889F-411F-8998-90025A631C6B}" presName="spaceBetweenRectangles" presStyleCnt="0"/>
      <dgm:spPr/>
    </dgm:pt>
    <dgm:pt modelId="{BB3DCE1D-8183-40B0-B055-12B17CED89C3}" type="pres">
      <dgm:prSet presAssocID="{E4D6CD80-3589-405C-A329-077839BD1211}" presName="parentLin" presStyleCnt="0"/>
      <dgm:spPr/>
    </dgm:pt>
    <dgm:pt modelId="{134BD257-D4B6-4DB0-B1EC-F25292899F70}" type="pres">
      <dgm:prSet presAssocID="{E4D6CD80-3589-405C-A329-077839BD121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039A793-5851-4C2E-8CE0-716D373F4E78}" type="pres">
      <dgm:prSet presAssocID="{E4D6CD80-3589-405C-A329-077839BD12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5BA97-3555-441A-9827-9AE6DB5ADEC3}" type="pres">
      <dgm:prSet presAssocID="{E4D6CD80-3589-405C-A329-077839BD1211}" presName="negativeSpace" presStyleCnt="0"/>
      <dgm:spPr/>
    </dgm:pt>
    <dgm:pt modelId="{2EF7D18A-8410-45AE-8F0B-2F08BA863A49}" type="pres">
      <dgm:prSet presAssocID="{E4D6CD80-3589-405C-A329-077839BD121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F9B924-17BC-4C10-8D33-335895D3D19B}" type="presOf" srcId="{E4D6CD80-3589-405C-A329-077839BD1211}" destId="{D039A793-5851-4C2E-8CE0-716D373F4E78}" srcOrd="1" destOrd="0" presId="urn:microsoft.com/office/officeart/2005/8/layout/list1"/>
    <dgm:cxn modelId="{35EA9685-2E4B-4BB8-B6D7-8E73846083A5}" type="presOf" srcId="{2D1904CC-32F2-4088-90BE-EC95B6088214}" destId="{ACE5BE96-5258-437D-8CA4-8A96B7ECE74A}" srcOrd="0" destOrd="0" presId="urn:microsoft.com/office/officeart/2005/8/layout/list1"/>
    <dgm:cxn modelId="{F443565F-6BBE-4C88-92C6-01ACF355378A}" type="presOf" srcId="{9D4EAFCF-93BD-4F62-87B8-EA5811A57124}" destId="{622E5F48-0246-429A-8187-775687EEA09D}" srcOrd="1" destOrd="0" presId="urn:microsoft.com/office/officeart/2005/8/layout/list1"/>
    <dgm:cxn modelId="{2DAF56B5-0A0E-4BDA-9C79-2EE85400ECA2}" type="presOf" srcId="{F8F95D1B-3EBB-488F-AFFE-070FAA834AB6}" destId="{424E6629-73C6-4342-9270-6334B2CCA934}" srcOrd="0" destOrd="0" presId="urn:microsoft.com/office/officeart/2005/8/layout/list1"/>
    <dgm:cxn modelId="{549FE675-783F-4A0F-9071-7F92B6102AF2}" type="presOf" srcId="{DD8C4366-3074-466C-88DB-AA4905654857}" destId="{ACE5BE96-5258-437D-8CA4-8A96B7ECE74A}" srcOrd="0" destOrd="1" presId="urn:microsoft.com/office/officeart/2005/8/layout/list1"/>
    <dgm:cxn modelId="{CAA11D5D-A9DB-4AF2-96BE-97735E916576}" type="presOf" srcId="{DD82CC17-DA3F-482B-8957-CD58F1CE44DC}" destId="{2EF7D18A-8410-45AE-8F0B-2F08BA863A49}" srcOrd="0" destOrd="3" presId="urn:microsoft.com/office/officeart/2005/8/layout/list1"/>
    <dgm:cxn modelId="{8F3E72E8-B3C9-4EFC-A249-C80DC2F27734}" type="presOf" srcId="{9D4EAFCF-93BD-4F62-87B8-EA5811A57124}" destId="{CAF5EFDA-BF1A-4E8D-8D17-6E698DDD8B1B}" srcOrd="0" destOrd="0" presId="urn:microsoft.com/office/officeart/2005/8/layout/list1"/>
    <dgm:cxn modelId="{2F231987-B8DA-4991-8434-537EB20AD560}" srcId="{E4D6CD80-3589-405C-A329-077839BD1211}" destId="{A7247872-41BA-4E87-86F9-25FCA3EAB47C}" srcOrd="1" destOrd="0" parTransId="{29CFBF20-5E2D-4D40-BDB8-6C33AD26DD55}" sibTransId="{2E47C2C5-9ED2-4F34-A39F-BE431A6B5CCC}"/>
    <dgm:cxn modelId="{CC233BAA-15C2-431A-8453-C85DAE77508E}" type="presOf" srcId="{A7247872-41BA-4E87-86F9-25FCA3EAB47C}" destId="{2EF7D18A-8410-45AE-8F0B-2F08BA863A49}" srcOrd="0" destOrd="1" presId="urn:microsoft.com/office/officeart/2005/8/layout/list1"/>
    <dgm:cxn modelId="{0C80F25C-45B6-4FDF-B24B-66D07CD5A046}" srcId="{F8F95D1B-3EBB-488F-AFFE-070FAA834AB6}" destId="{9D4EAFCF-93BD-4F62-87B8-EA5811A57124}" srcOrd="0" destOrd="0" parTransId="{E61FCC33-67D8-49D8-BA01-63FEF2F7C3A2}" sibTransId="{71882B1C-889F-411F-8998-90025A631C6B}"/>
    <dgm:cxn modelId="{D46934CA-FD12-40FB-B9B3-3928C059D9B3}" srcId="{E4D6CD80-3589-405C-A329-077839BD1211}" destId="{DD82CC17-DA3F-482B-8957-CD58F1CE44DC}" srcOrd="3" destOrd="0" parTransId="{B52D1188-0BDD-4DFE-B7E8-29DF4EEB8BD6}" sibTransId="{BF7CE497-8F75-406F-A6E9-21A131ED3543}"/>
    <dgm:cxn modelId="{FED298E9-E021-4969-93A2-E485DCDDA995}" type="presOf" srcId="{E4D6CD80-3589-405C-A329-077839BD1211}" destId="{134BD257-D4B6-4DB0-B1EC-F25292899F70}" srcOrd="0" destOrd="0" presId="urn:microsoft.com/office/officeart/2005/8/layout/list1"/>
    <dgm:cxn modelId="{73815934-9369-4AAB-84E0-8D605072F850}" type="presOf" srcId="{8C965F6D-B935-4E10-B01C-A44C2FE0CC75}" destId="{2EF7D18A-8410-45AE-8F0B-2F08BA863A49}" srcOrd="0" destOrd="0" presId="urn:microsoft.com/office/officeart/2005/8/layout/list1"/>
    <dgm:cxn modelId="{C193845A-7813-4FCD-9ADD-1DF606E00DD3}" type="presOf" srcId="{7BB2C73D-3BFA-4132-895C-2F2EACB7D3BA}" destId="{2EF7D18A-8410-45AE-8F0B-2F08BA863A49}" srcOrd="0" destOrd="2" presId="urn:microsoft.com/office/officeart/2005/8/layout/list1"/>
    <dgm:cxn modelId="{FC74075F-E427-4280-971E-10CB825C0ED5}" srcId="{9D4EAFCF-93BD-4F62-87B8-EA5811A57124}" destId="{2D1904CC-32F2-4088-90BE-EC95B6088214}" srcOrd="0" destOrd="0" parTransId="{5EF486C2-CA69-4BEB-AED2-02B67DE5A191}" sibTransId="{27C26025-B5BE-4759-8B87-562E9980DCC5}"/>
    <dgm:cxn modelId="{96F7D878-914B-4D65-B1B7-EE18EA1689B3}" srcId="{F8F95D1B-3EBB-488F-AFFE-070FAA834AB6}" destId="{E4D6CD80-3589-405C-A329-077839BD1211}" srcOrd="1" destOrd="0" parTransId="{7DA2E295-1447-4E7F-BBFC-2AFC30B65541}" sibTransId="{70E6F078-65F4-4D1B-A66B-373F72A801B1}"/>
    <dgm:cxn modelId="{AFFF65BB-5F6A-4A65-9ACC-E78633C2537E}" srcId="{9D4EAFCF-93BD-4F62-87B8-EA5811A57124}" destId="{DD8C4366-3074-466C-88DB-AA4905654857}" srcOrd="1" destOrd="0" parTransId="{491AC0C6-98EA-4382-90EC-62133BD79880}" sibTransId="{D8EE5E51-C599-4E83-A942-D3DCA80A4116}"/>
    <dgm:cxn modelId="{099C654A-5CD7-4E27-B0C8-3209DB472D30}" srcId="{E4D6CD80-3589-405C-A329-077839BD1211}" destId="{8C965F6D-B935-4E10-B01C-A44C2FE0CC75}" srcOrd="0" destOrd="0" parTransId="{A47E1C93-7911-4C60-834A-A7F5BD214538}" sibTransId="{31033B9F-7A00-45A1-BAF2-89198BA109AF}"/>
    <dgm:cxn modelId="{FD5ECA70-85EC-4394-AD0B-768C76503F93}" srcId="{E4D6CD80-3589-405C-A329-077839BD1211}" destId="{7BB2C73D-3BFA-4132-895C-2F2EACB7D3BA}" srcOrd="2" destOrd="0" parTransId="{C196B2AB-0E73-47FA-A861-EE06ACF3B4A7}" sibTransId="{5415CB96-7F20-4395-8132-722230372C31}"/>
    <dgm:cxn modelId="{3B299026-C659-432E-B61C-E55005D787A9}" type="presParOf" srcId="{424E6629-73C6-4342-9270-6334B2CCA934}" destId="{E586A8EB-9B73-4350-941F-5A3CE8472F27}" srcOrd="0" destOrd="0" presId="urn:microsoft.com/office/officeart/2005/8/layout/list1"/>
    <dgm:cxn modelId="{E785E478-4D5D-430F-A209-14190029D98F}" type="presParOf" srcId="{E586A8EB-9B73-4350-941F-5A3CE8472F27}" destId="{CAF5EFDA-BF1A-4E8D-8D17-6E698DDD8B1B}" srcOrd="0" destOrd="0" presId="urn:microsoft.com/office/officeart/2005/8/layout/list1"/>
    <dgm:cxn modelId="{6C9972BB-6DE2-44A3-AC0E-8EA70EA9E3CE}" type="presParOf" srcId="{E586A8EB-9B73-4350-941F-5A3CE8472F27}" destId="{622E5F48-0246-429A-8187-775687EEA09D}" srcOrd="1" destOrd="0" presId="urn:microsoft.com/office/officeart/2005/8/layout/list1"/>
    <dgm:cxn modelId="{C4E94C0A-1811-4026-AA0D-0120C1290F57}" type="presParOf" srcId="{424E6629-73C6-4342-9270-6334B2CCA934}" destId="{36EEC4D0-5C72-4A9E-97D8-583AEAD49557}" srcOrd="1" destOrd="0" presId="urn:microsoft.com/office/officeart/2005/8/layout/list1"/>
    <dgm:cxn modelId="{EF00DB67-B710-41C8-9D8B-16895AC5EDD9}" type="presParOf" srcId="{424E6629-73C6-4342-9270-6334B2CCA934}" destId="{ACE5BE96-5258-437D-8CA4-8A96B7ECE74A}" srcOrd="2" destOrd="0" presId="urn:microsoft.com/office/officeart/2005/8/layout/list1"/>
    <dgm:cxn modelId="{4986FB64-E36D-412C-92B3-CA3252D9F8D6}" type="presParOf" srcId="{424E6629-73C6-4342-9270-6334B2CCA934}" destId="{1A3D5848-EA7E-479D-8570-149036F755E1}" srcOrd="3" destOrd="0" presId="urn:microsoft.com/office/officeart/2005/8/layout/list1"/>
    <dgm:cxn modelId="{4F780976-1EEF-4882-B0AB-ED6512F4FEB1}" type="presParOf" srcId="{424E6629-73C6-4342-9270-6334B2CCA934}" destId="{BB3DCE1D-8183-40B0-B055-12B17CED89C3}" srcOrd="4" destOrd="0" presId="urn:microsoft.com/office/officeart/2005/8/layout/list1"/>
    <dgm:cxn modelId="{4A316169-423D-4317-8CA7-82833D8FBF69}" type="presParOf" srcId="{BB3DCE1D-8183-40B0-B055-12B17CED89C3}" destId="{134BD257-D4B6-4DB0-B1EC-F25292899F70}" srcOrd="0" destOrd="0" presId="urn:microsoft.com/office/officeart/2005/8/layout/list1"/>
    <dgm:cxn modelId="{2718D3EF-5901-4E2D-87D5-50EB864043F3}" type="presParOf" srcId="{BB3DCE1D-8183-40B0-B055-12B17CED89C3}" destId="{D039A793-5851-4C2E-8CE0-716D373F4E78}" srcOrd="1" destOrd="0" presId="urn:microsoft.com/office/officeart/2005/8/layout/list1"/>
    <dgm:cxn modelId="{A6778B23-5E42-49B8-B2BF-64D9B124D4D7}" type="presParOf" srcId="{424E6629-73C6-4342-9270-6334B2CCA934}" destId="{A075BA97-3555-441A-9827-9AE6DB5ADEC3}" srcOrd="5" destOrd="0" presId="urn:microsoft.com/office/officeart/2005/8/layout/list1"/>
    <dgm:cxn modelId="{12B0570A-1E67-4F38-8373-43854079B7C8}" type="presParOf" srcId="{424E6629-73C6-4342-9270-6334B2CCA934}" destId="{2EF7D18A-8410-45AE-8F0B-2F08BA863A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F51D06-DD3C-4155-919D-C2C4306372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DB105A-6C70-4AF7-B993-FF05762E1335}">
      <dgm:prSet/>
      <dgm:spPr/>
      <dgm:t>
        <a:bodyPr/>
        <a:lstStyle/>
        <a:p>
          <a:pPr rtl="0"/>
          <a:r>
            <a:rPr lang="ru-RU" smtClean="0"/>
            <a:t>ТОС создается для реализации собственных инициатив по решению ВМЗ:</a:t>
          </a:r>
          <a:endParaRPr lang="ru-RU"/>
        </a:p>
      </dgm:t>
    </dgm:pt>
    <dgm:pt modelId="{1D607FFE-8C77-46DD-9662-356739710DAE}" type="parTrans" cxnId="{72BB7318-524A-4B68-9682-C19854054DE6}">
      <dgm:prSet/>
      <dgm:spPr/>
      <dgm:t>
        <a:bodyPr/>
        <a:lstStyle/>
        <a:p>
          <a:endParaRPr lang="ru-RU"/>
        </a:p>
      </dgm:t>
    </dgm:pt>
    <dgm:pt modelId="{A69DC2BB-9411-40E8-B11E-53F98798824F}" type="sibTrans" cxnId="{72BB7318-524A-4B68-9682-C19854054DE6}">
      <dgm:prSet/>
      <dgm:spPr/>
      <dgm:t>
        <a:bodyPr/>
        <a:lstStyle/>
        <a:p>
          <a:endParaRPr lang="ru-RU"/>
        </a:p>
      </dgm:t>
    </dgm:pt>
    <dgm:pt modelId="{0B28B112-E3AE-44CB-8EE0-E6ECBDAF7D77}">
      <dgm:prSet/>
      <dgm:spPr/>
      <dgm:t>
        <a:bodyPr/>
        <a:lstStyle/>
        <a:p>
          <a:pPr rtl="0"/>
          <a:r>
            <a:rPr lang="ru-RU" smtClean="0"/>
            <a:t>Зачем создавался ТОС (что Вы собирались сделать?)</a:t>
          </a:r>
          <a:endParaRPr lang="ru-RU"/>
        </a:p>
      </dgm:t>
    </dgm:pt>
    <dgm:pt modelId="{501950D2-DB90-4395-9610-18BA1271B577}" type="parTrans" cxnId="{4FAB9C3A-3F41-43E3-9D6E-B59C82871C7A}">
      <dgm:prSet/>
      <dgm:spPr/>
      <dgm:t>
        <a:bodyPr/>
        <a:lstStyle/>
        <a:p>
          <a:endParaRPr lang="ru-RU"/>
        </a:p>
      </dgm:t>
    </dgm:pt>
    <dgm:pt modelId="{E294B00F-BD64-45A9-8D5F-E373A918A6B1}" type="sibTrans" cxnId="{4FAB9C3A-3F41-43E3-9D6E-B59C82871C7A}">
      <dgm:prSet/>
      <dgm:spPr/>
      <dgm:t>
        <a:bodyPr/>
        <a:lstStyle/>
        <a:p>
          <a:endParaRPr lang="ru-RU"/>
        </a:p>
      </dgm:t>
    </dgm:pt>
    <dgm:pt modelId="{91610591-A04A-45A0-8316-C041976FE300}">
      <dgm:prSet/>
      <dgm:spPr/>
      <dgm:t>
        <a:bodyPr/>
        <a:lstStyle/>
        <a:p>
          <a:pPr rtl="0"/>
          <a:r>
            <a:rPr lang="ru-RU" dirty="0" smtClean="0"/>
            <a:t>Что могут предложить другие жители (спросить – на собрании или через опрос)? </a:t>
          </a:r>
          <a:endParaRPr lang="ru-RU" dirty="0"/>
        </a:p>
      </dgm:t>
    </dgm:pt>
    <dgm:pt modelId="{8E517F78-0372-4488-8162-D1159A0AB476}" type="parTrans" cxnId="{0CCBC55B-C7C6-4531-BC07-A3EDE502D211}">
      <dgm:prSet/>
      <dgm:spPr/>
      <dgm:t>
        <a:bodyPr/>
        <a:lstStyle/>
        <a:p>
          <a:endParaRPr lang="ru-RU"/>
        </a:p>
      </dgm:t>
    </dgm:pt>
    <dgm:pt modelId="{A93D350A-FC18-4884-AE12-02D5BEF2C87E}" type="sibTrans" cxnId="{0CCBC55B-C7C6-4531-BC07-A3EDE502D211}">
      <dgm:prSet/>
      <dgm:spPr/>
      <dgm:t>
        <a:bodyPr/>
        <a:lstStyle/>
        <a:p>
          <a:endParaRPr lang="ru-RU"/>
        </a:p>
      </dgm:t>
    </dgm:pt>
    <dgm:pt modelId="{185A7462-F886-4890-A1B5-6BB41A77911B}">
      <dgm:prSet/>
      <dgm:spPr/>
      <dgm:t>
        <a:bodyPr/>
        <a:lstStyle/>
        <a:p>
          <a:pPr rtl="0"/>
          <a:r>
            <a:rPr lang="ru-RU" dirty="0" smtClean="0"/>
            <a:t>Как Вы хотите изменить жизнь вокруг Вас? </a:t>
          </a:r>
          <a:endParaRPr lang="ru-RU" dirty="0"/>
        </a:p>
      </dgm:t>
    </dgm:pt>
    <dgm:pt modelId="{860F61CB-3605-4857-8D0D-815246C0AFB7}" type="parTrans" cxnId="{07E21755-C500-4D8D-A955-12663CCD6934}">
      <dgm:prSet/>
      <dgm:spPr/>
    </dgm:pt>
    <dgm:pt modelId="{1F2BEF10-C853-4F5D-9578-34DC27341194}" type="sibTrans" cxnId="{07E21755-C500-4D8D-A955-12663CCD6934}">
      <dgm:prSet/>
      <dgm:spPr/>
    </dgm:pt>
    <dgm:pt modelId="{E5DBFEA5-EBFB-44F3-BCF2-DEA1320F16A6}" type="pres">
      <dgm:prSet presAssocID="{5DF51D06-DD3C-4155-919D-C2C4306372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232E7A-2B06-4E5C-897E-568D035A03AB}" type="pres">
      <dgm:prSet presAssocID="{A4DB105A-6C70-4AF7-B993-FF05762E1335}" presName="circle1" presStyleLbl="node1" presStyleIdx="0" presStyleCnt="1"/>
      <dgm:spPr/>
    </dgm:pt>
    <dgm:pt modelId="{2E1FB5F7-005B-45BC-A0EC-6903F38243EB}" type="pres">
      <dgm:prSet presAssocID="{A4DB105A-6C70-4AF7-B993-FF05762E1335}" presName="space" presStyleCnt="0"/>
      <dgm:spPr/>
    </dgm:pt>
    <dgm:pt modelId="{7FEED9FC-DB85-48D1-BE33-8A559E160C68}" type="pres">
      <dgm:prSet presAssocID="{A4DB105A-6C70-4AF7-B993-FF05762E1335}" presName="rect1" presStyleLbl="alignAcc1" presStyleIdx="0" presStyleCnt="1"/>
      <dgm:spPr/>
      <dgm:t>
        <a:bodyPr/>
        <a:lstStyle/>
        <a:p>
          <a:endParaRPr lang="ru-RU"/>
        </a:p>
      </dgm:t>
    </dgm:pt>
    <dgm:pt modelId="{CDCDE3B2-20E9-4E19-B9F2-9C2044F5188C}" type="pres">
      <dgm:prSet presAssocID="{A4DB105A-6C70-4AF7-B993-FF05762E1335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E7261-9DD6-48F4-8D9B-054F8BB02351}" type="pres">
      <dgm:prSet presAssocID="{A4DB105A-6C70-4AF7-B993-FF05762E1335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903B7-0D1F-423D-8260-21B898301190}" type="presOf" srcId="{A4DB105A-6C70-4AF7-B993-FF05762E1335}" destId="{7FEED9FC-DB85-48D1-BE33-8A559E160C68}" srcOrd="0" destOrd="0" presId="urn:microsoft.com/office/officeart/2005/8/layout/target3"/>
    <dgm:cxn modelId="{4FAB9C3A-3F41-43E3-9D6E-B59C82871C7A}" srcId="{A4DB105A-6C70-4AF7-B993-FF05762E1335}" destId="{0B28B112-E3AE-44CB-8EE0-E6ECBDAF7D77}" srcOrd="0" destOrd="0" parTransId="{501950D2-DB90-4395-9610-18BA1271B577}" sibTransId="{E294B00F-BD64-45A9-8D5F-E373A918A6B1}"/>
    <dgm:cxn modelId="{0BD28AD6-7538-4BCE-BDA8-229EEBCC082C}" type="presOf" srcId="{91610591-A04A-45A0-8316-C041976FE300}" destId="{81DE7261-9DD6-48F4-8D9B-054F8BB02351}" srcOrd="0" destOrd="1" presId="urn:microsoft.com/office/officeart/2005/8/layout/target3"/>
    <dgm:cxn modelId="{2FBFE412-92CB-4FD7-8E0B-59E8DB56C8CC}" type="presOf" srcId="{A4DB105A-6C70-4AF7-B993-FF05762E1335}" destId="{CDCDE3B2-20E9-4E19-B9F2-9C2044F5188C}" srcOrd="1" destOrd="0" presId="urn:microsoft.com/office/officeart/2005/8/layout/target3"/>
    <dgm:cxn modelId="{E1DB6178-BDEC-4FAD-90AF-718677F8DCE8}" type="presOf" srcId="{0B28B112-E3AE-44CB-8EE0-E6ECBDAF7D77}" destId="{81DE7261-9DD6-48F4-8D9B-054F8BB02351}" srcOrd="0" destOrd="0" presId="urn:microsoft.com/office/officeart/2005/8/layout/target3"/>
    <dgm:cxn modelId="{BE492C1E-8220-40AF-B93E-A29597BA869C}" type="presOf" srcId="{5DF51D06-DD3C-4155-919D-C2C43063728B}" destId="{E5DBFEA5-EBFB-44F3-BCF2-DEA1320F16A6}" srcOrd="0" destOrd="0" presId="urn:microsoft.com/office/officeart/2005/8/layout/target3"/>
    <dgm:cxn modelId="{0CCBC55B-C7C6-4531-BC07-A3EDE502D211}" srcId="{A4DB105A-6C70-4AF7-B993-FF05762E1335}" destId="{91610591-A04A-45A0-8316-C041976FE300}" srcOrd="1" destOrd="0" parTransId="{8E517F78-0372-4488-8162-D1159A0AB476}" sibTransId="{A93D350A-FC18-4884-AE12-02D5BEF2C87E}"/>
    <dgm:cxn modelId="{07E21755-C500-4D8D-A955-12663CCD6934}" srcId="{A4DB105A-6C70-4AF7-B993-FF05762E1335}" destId="{185A7462-F886-4890-A1B5-6BB41A77911B}" srcOrd="2" destOrd="0" parTransId="{860F61CB-3605-4857-8D0D-815246C0AFB7}" sibTransId="{1F2BEF10-C853-4F5D-9578-34DC27341194}"/>
    <dgm:cxn modelId="{72BB7318-524A-4B68-9682-C19854054DE6}" srcId="{5DF51D06-DD3C-4155-919D-C2C43063728B}" destId="{A4DB105A-6C70-4AF7-B993-FF05762E1335}" srcOrd="0" destOrd="0" parTransId="{1D607FFE-8C77-46DD-9662-356739710DAE}" sibTransId="{A69DC2BB-9411-40E8-B11E-53F98798824F}"/>
    <dgm:cxn modelId="{19BCD837-6286-446B-B11E-11920E64E418}" type="presOf" srcId="{185A7462-F886-4890-A1B5-6BB41A77911B}" destId="{81DE7261-9DD6-48F4-8D9B-054F8BB02351}" srcOrd="0" destOrd="2" presId="urn:microsoft.com/office/officeart/2005/8/layout/target3"/>
    <dgm:cxn modelId="{AE2FD6A9-A060-44BF-881F-EE5900C86B4C}" type="presParOf" srcId="{E5DBFEA5-EBFB-44F3-BCF2-DEA1320F16A6}" destId="{1A232E7A-2B06-4E5C-897E-568D035A03AB}" srcOrd="0" destOrd="0" presId="urn:microsoft.com/office/officeart/2005/8/layout/target3"/>
    <dgm:cxn modelId="{ACAF8AE5-23D0-4DC1-8E66-A1F38179949B}" type="presParOf" srcId="{E5DBFEA5-EBFB-44F3-BCF2-DEA1320F16A6}" destId="{2E1FB5F7-005B-45BC-A0EC-6903F38243EB}" srcOrd="1" destOrd="0" presId="urn:microsoft.com/office/officeart/2005/8/layout/target3"/>
    <dgm:cxn modelId="{78295A59-3F1B-4A8D-9A20-4BD4F3525784}" type="presParOf" srcId="{E5DBFEA5-EBFB-44F3-BCF2-DEA1320F16A6}" destId="{7FEED9FC-DB85-48D1-BE33-8A559E160C68}" srcOrd="2" destOrd="0" presId="urn:microsoft.com/office/officeart/2005/8/layout/target3"/>
    <dgm:cxn modelId="{21A34724-36DC-4AFD-B4F6-87B637DF53A0}" type="presParOf" srcId="{E5DBFEA5-EBFB-44F3-BCF2-DEA1320F16A6}" destId="{CDCDE3B2-20E9-4E19-B9F2-9C2044F5188C}" srcOrd="3" destOrd="0" presId="urn:microsoft.com/office/officeart/2005/8/layout/target3"/>
    <dgm:cxn modelId="{388FF9BA-B997-44B8-ABDC-79083CA73BC3}" type="presParOf" srcId="{E5DBFEA5-EBFB-44F3-BCF2-DEA1320F16A6}" destId="{81DE7261-9DD6-48F4-8D9B-054F8BB02351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3B3F5-60CB-42F3-990C-D94E9F4FE234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1814187-F1F7-4EEB-9E31-6414AADBA8FE}">
      <dgm:prSet/>
      <dgm:spPr/>
      <dgm:t>
        <a:bodyPr/>
        <a:lstStyle/>
        <a:p>
          <a:pPr rtl="0"/>
          <a:r>
            <a:rPr lang="ru-RU" dirty="0" smtClean="0"/>
            <a:t>Комплекс взаимосвязанных мероприятий, направленный на создание уникального продукта или услуги в условиях временных и ресурсных ограничений</a:t>
          </a:r>
          <a:endParaRPr lang="ru-RU" dirty="0"/>
        </a:p>
      </dgm:t>
    </dgm:pt>
    <dgm:pt modelId="{8F678391-53A0-4D7A-988D-9C79FC937A41}" type="parTrans" cxnId="{0D66FCB5-96B8-41A8-AC3A-538170369CD8}">
      <dgm:prSet/>
      <dgm:spPr/>
      <dgm:t>
        <a:bodyPr/>
        <a:lstStyle/>
        <a:p>
          <a:endParaRPr lang="ru-RU"/>
        </a:p>
      </dgm:t>
    </dgm:pt>
    <dgm:pt modelId="{EE3B8C05-B66E-4F82-935B-B51622FBACE8}" type="sibTrans" cxnId="{0D66FCB5-96B8-41A8-AC3A-538170369CD8}">
      <dgm:prSet/>
      <dgm:spPr/>
      <dgm:t>
        <a:bodyPr/>
        <a:lstStyle/>
        <a:p>
          <a:endParaRPr lang="ru-RU"/>
        </a:p>
      </dgm:t>
    </dgm:pt>
    <dgm:pt modelId="{5D3AF531-33D6-4104-B134-8E9208D30F92}">
      <dgm:prSet/>
      <dgm:spPr/>
      <dgm:t>
        <a:bodyPr/>
        <a:lstStyle/>
        <a:p>
          <a:pPr rtl="0"/>
          <a:r>
            <a:rPr lang="ru-RU" b="1" smtClean="0"/>
            <a:t>Ограничения</a:t>
          </a:r>
          <a:r>
            <a:rPr lang="ru-RU" smtClean="0"/>
            <a:t>: </a:t>
          </a:r>
          <a:endParaRPr lang="ru-RU"/>
        </a:p>
      </dgm:t>
    </dgm:pt>
    <dgm:pt modelId="{93A0494A-438F-4F56-B2A0-720B40A343E3}" type="parTrans" cxnId="{B0302269-3D4D-4FFE-B86E-DB5A4468AD77}">
      <dgm:prSet/>
      <dgm:spPr/>
      <dgm:t>
        <a:bodyPr/>
        <a:lstStyle/>
        <a:p>
          <a:endParaRPr lang="ru-RU"/>
        </a:p>
      </dgm:t>
    </dgm:pt>
    <dgm:pt modelId="{47F47B8B-26C9-4464-8024-300BCA645572}" type="sibTrans" cxnId="{B0302269-3D4D-4FFE-B86E-DB5A4468AD77}">
      <dgm:prSet/>
      <dgm:spPr/>
      <dgm:t>
        <a:bodyPr/>
        <a:lstStyle/>
        <a:p>
          <a:endParaRPr lang="ru-RU"/>
        </a:p>
      </dgm:t>
    </dgm:pt>
    <dgm:pt modelId="{E3F79A52-6FF6-454A-A01A-A2B992E31022}">
      <dgm:prSet/>
      <dgm:spPr/>
      <dgm:t>
        <a:bodyPr/>
        <a:lstStyle/>
        <a:p>
          <a:pPr rtl="0"/>
          <a:r>
            <a:rPr lang="ru-RU" smtClean="0"/>
            <a:t>время и ресурсы</a:t>
          </a:r>
          <a:endParaRPr lang="ru-RU"/>
        </a:p>
      </dgm:t>
    </dgm:pt>
    <dgm:pt modelId="{46C5EC48-5E5A-490F-BECF-CBD9A60C7274}" type="parTrans" cxnId="{48F06A65-5AA8-4FCB-8033-7C854350AAE8}">
      <dgm:prSet/>
      <dgm:spPr/>
      <dgm:t>
        <a:bodyPr/>
        <a:lstStyle/>
        <a:p>
          <a:endParaRPr lang="ru-RU"/>
        </a:p>
      </dgm:t>
    </dgm:pt>
    <dgm:pt modelId="{69DA4961-BAF0-4508-91EF-F5293A5F9E12}" type="sibTrans" cxnId="{48F06A65-5AA8-4FCB-8033-7C854350AAE8}">
      <dgm:prSet/>
      <dgm:spPr/>
      <dgm:t>
        <a:bodyPr/>
        <a:lstStyle/>
        <a:p>
          <a:endParaRPr lang="ru-RU"/>
        </a:p>
      </dgm:t>
    </dgm:pt>
    <dgm:pt modelId="{6BF3898E-C9EC-4F1F-966A-452F4219F14E}">
      <dgm:prSet/>
      <dgm:spPr/>
      <dgm:t>
        <a:bodyPr/>
        <a:lstStyle/>
        <a:p>
          <a:pPr rtl="0"/>
          <a:r>
            <a:rPr lang="ru-RU" b="1" smtClean="0"/>
            <a:t>Содержание</a:t>
          </a:r>
          <a:r>
            <a:rPr lang="ru-RU" smtClean="0"/>
            <a:t>: </a:t>
          </a:r>
          <a:endParaRPr lang="ru-RU"/>
        </a:p>
      </dgm:t>
    </dgm:pt>
    <dgm:pt modelId="{460F59CD-7804-4842-B184-A348785BE4E7}" type="parTrans" cxnId="{3FA4AB64-0D10-4AA6-A01F-81C996D2E616}">
      <dgm:prSet/>
      <dgm:spPr/>
      <dgm:t>
        <a:bodyPr/>
        <a:lstStyle/>
        <a:p>
          <a:endParaRPr lang="ru-RU"/>
        </a:p>
      </dgm:t>
    </dgm:pt>
    <dgm:pt modelId="{D8543987-9E9A-473D-AEF6-558C2254C692}" type="sibTrans" cxnId="{3FA4AB64-0D10-4AA6-A01F-81C996D2E616}">
      <dgm:prSet/>
      <dgm:spPr/>
      <dgm:t>
        <a:bodyPr/>
        <a:lstStyle/>
        <a:p>
          <a:endParaRPr lang="ru-RU"/>
        </a:p>
      </dgm:t>
    </dgm:pt>
    <dgm:pt modelId="{FB6FA1FE-EEFE-4C27-A8EE-CE4F09BEDF8A}">
      <dgm:prSet/>
      <dgm:spPr/>
      <dgm:t>
        <a:bodyPr/>
        <a:lstStyle/>
        <a:p>
          <a:pPr rtl="0"/>
          <a:r>
            <a:rPr lang="ru-RU" smtClean="0"/>
            <a:t>взаимосвязанные мероприятия </a:t>
          </a:r>
          <a:endParaRPr lang="ru-RU"/>
        </a:p>
      </dgm:t>
    </dgm:pt>
    <dgm:pt modelId="{E9EAC09A-295F-474C-A367-368D0837D567}" type="parTrans" cxnId="{27B98766-0239-479C-B1C6-3B488CCB6BB4}">
      <dgm:prSet/>
      <dgm:spPr/>
      <dgm:t>
        <a:bodyPr/>
        <a:lstStyle/>
        <a:p>
          <a:endParaRPr lang="ru-RU"/>
        </a:p>
      </dgm:t>
    </dgm:pt>
    <dgm:pt modelId="{53A8E3A5-D533-4E63-B2E2-DB6BB07F5BB5}" type="sibTrans" cxnId="{27B98766-0239-479C-B1C6-3B488CCB6BB4}">
      <dgm:prSet/>
      <dgm:spPr/>
      <dgm:t>
        <a:bodyPr/>
        <a:lstStyle/>
        <a:p>
          <a:endParaRPr lang="ru-RU"/>
        </a:p>
      </dgm:t>
    </dgm:pt>
    <dgm:pt modelId="{80AD93E0-D6E4-4AC4-95B0-47E273BF0A6F}">
      <dgm:prSet/>
      <dgm:spPr/>
      <dgm:t>
        <a:bodyPr/>
        <a:lstStyle/>
        <a:p>
          <a:pPr rtl="0"/>
          <a:r>
            <a:rPr lang="ru-RU" b="1" smtClean="0"/>
            <a:t>Результат</a:t>
          </a:r>
          <a:r>
            <a:rPr lang="ru-RU" smtClean="0"/>
            <a:t>: </a:t>
          </a:r>
          <a:endParaRPr lang="ru-RU"/>
        </a:p>
      </dgm:t>
    </dgm:pt>
    <dgm:pt modelId="{9F7A96B0-17E1-4932-ABD5-F38EECDDD7E7}" type="parTrans" cxnId="{77F8BF1A-FB73-4D76-82DC-36330883CD56}">
      <dgm:prSet/>
      <dgm:spPr/>
      <dgm:t>
        <a:bodyPr/>
        <a:lstStyle/>
        <a:p>
          <a:endParaRPr lang="ru-RU"/>
        </a:p>
      </dgm:t>
    </dgm:pt>
    <dgm:pt modelId="{74ED5752-EFE1-4366-A9E9-373FFC0638E2}" type="sibTrans" cxnId="{77F8BF1A-FB73-4D76-82DC-36330883CD56}">
      <dgm:prSet/>
      <dgm:spPr/>
      <dgm:t>
        <a:bodyPr/>
        <a:lstStyle/>
        <a:p>
          <a:endParaRPr lang="ru-RU"/>
        </a:p>
      </dgm:t>
    </dgm:pt>
    <dgm:pt modelId="{539FF1E2-8683-416A-8098-0F2FE8EC00E8}">
      <dgm:prSet/>
      <dgm:spPr/>
      <dgm:t>
        <a:bodyPr/>
        <a:lstStyle/>
        <a:p>
          <a:pPr rtl="0"/>
          <a:r>
            <a:rPr lang="ru-RU" smtClean="0"/>
            <a:t>создание </a:t>
          </a:r>
          <a:r>
            <a:rPr lang="ru-RU" u="sng" smtClean="0"/>
            <a:t>уникального</a:t>
          </a:r>
          <a:r>
            <a:rPr lang="ru-RU" smtClean="0"/>
            <a:t> продукта или услуги</a:t>
          </a:r>
          <a:endParaRPr lang="ru-RU"/>
        </a:p>
      </dgm:t>
    </dgm:pt>
    <dgm:pt modelId="{B330803C-B9ED-464B-B186-390167FE5012}" type="parTrans" cxnId="{1C1DDBF1-3EC2-471D-9EA1-10E67DAE880F}">
      <dgm:prSet/>
      <dgm:spPr/>
      <dgm:t>
        <a:bodyPr/>
        <a:lstStyle/>
        <a:p>
          <a:endParaRPr lang="ru-RU"/>
        </a:p>
      </dgm:t>
    </dgm:pt>
    <dgm:pt modelId="{BA264496-A17C-4543-83A7-D6A7F018C377}" type="sibTrans" cxnId="{1C1DDBF1-3EC2-471D-9EA1-10E67DAE880F}">
      <dgm:prSet/>
      <dgm:spPr/>
      <dgm:t>
        <a:bodyPr/>
        <a:lstStyle/>
        <a:p>
          <a:endParaRPr lang="ru-RU"/>
        </a:p>
      </dgm:t>
    </dgm:pt>
    <dgm:pt modelId="{9043768C-BA69-4C8E-9DE4-289BE8FFBBFE}" type="pres">
      <dgm:prSet presAssocID="{B8E3B3F5-60CB-42F3-990C-D94E9F4FE2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C63A26-805C-4390-AB38-3A688E09FE16}" type="pres">
      <dgm:prSet presAssocID="{51814187-F1F7-4EEB-9E31-6414AADBA8FE}" presName="linNode" presStyleCnt="0"/>
      <dgm:spPr/>
      <dgm:t>
        <a:bodyPr/>
        <a:lstStyle/>
        <a:p>
          <a:endParaRPr lang="ru-RU"/>
        </a:p>
      </dgm:t>
    </dgm:pt>
    <dgm:pt modelId="{AE911670-83C0-4B09-BB7B-33330ADF1F15}" type="pres">
      <dgm:prSet presAssocID="{51814187-F1F7-4EEB-9E31-6414AADBA8FE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AD00B-0B77-492B-A83B-686DB6F29A8D}" type="pres">
      <dgm:prSet presAssocID="{EE3B8C05-B66E-4F82-935B-B51622FBACE8}" presName="sp" presStyleCnt="0"/>
      <dgm:spPr/>
      <dgm:t>
        <a:bodyPr/>
        <a:lstStyle/>
        <a:p>
          <a:endParaRPr lang="ru-RU"/>
        </a:p>
      </dgm:t>
    </dgm:pt>
    <dgm:pt modelId="{2ACABE1D-AFD1-487F-93BA-01FA651824A6}" type="pres">
      <dgm:prSet presAssocID="{5D3AF531-33D6-4104-B134-8E9208D30F92}" presName="linNode" presStyleCnt="0"/>
      <dgm:spPr/>
      <dgm:t>
        <a:bodyPr/>
        <a:lstStyle/>
        <a:p>
          <a:endParaRPr lang="ru-RU"/>
        </a:p>
      </dgm:t>
    </dgm:pt>
    <dgm:pt modelId="{11795330-946B-4CC4-AE1C-FCCD115DA689}" type="pres">
      <dgm:prSet presAssocID="{5D3AF531-33D6-4104-B134-8E9208D30F9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50769-A5B5-47CC-A743-5219CD23970D}" type="pres">
      <dgm:prSet presAssocID="{5D3AF531-33D6-4104-B134-8E9208D30F9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4B9F0-BB00-42DB-A350-ADE05EFB84D1}" type="pres">
      <dgm:prSet presAssocID="{47F47B8B-26C9-4464-8024-300BCA645572}" presName="sp" presStyleCnt="0"/>
      <dgm:spPr/>
      <dgm:t>
        <a:bodyPr/>
        <a:lstStyle/>
        <a:p>
          <a:endParaRPr lang="ru-RU"/>
        </a:p>
      </dgm:t>
    </dgm:pt>
    <dgm:pt modelId="{E9FACD08-3290-4004-9662-196F9298A35E}" type="pres">
      <dgm:prSet presAssocID="{6BF3898E-C9EC-4F1F-966A-452F4219F14E}" presName="linNode" presStyleCnt="0"/>
      <dgm:spPr/>
      <dgm:t>
        <a:bodyPr/>
        <a:lstStyle/>
        <a:p>
          <a:endParaRPr lang="ru-RU"/>
        </a:p>
      </dgm:t>
    </dgm:pt>
    <dgm:pt modelId="{EFC3F3E4-A4AD-44F4-AA56-FEEA406F0D75}" type="pres">
      <dgm:prSet presAssocID="{6BF3898E-C9EC-4F1F-966A-452F4219F14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99A10-E7CF-4913-9D76-2258058F7980}" type="pres">
      <dgm:prSet presAssocID="{6BF3898E-C9EC-4F1F-966A-452F4219F14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F2608-D932-4838-B955-6B71C56D1513}" type="pres">
      <dgm:prSet presAssocID="{D8543987-9E9A-473D-AEF6-558C2254C692}" presName="sp" presStyleCnt="0"/>
      <dgm:spPr/>
      <dgm:t>
        <a:bodyPr/>
        <a:lstStyle/>
        <a:p>
          <a:endParaRPr lang="ru-RU"/>
        </a:p>
      </dgm:t>
    </dgm:pt>
    <dgm:pt modelId="{A3AF3D55-B13B-4A2B-87B2-2507D32D2D6C}" type="pres">
      <dgm:prSet presAssocID="{80AD93E0-D6E4-4AC4-95B0-47E273BF0A6F}" presName="linNode" presStyleCnt="0"/>
      <dgm:spPr/>
      <dgm:t>
        <a:bodyPr/>
        <a:lstStyle/>
        <a:p>
          <a:endParaRPr lang="ru-RU"/>
        </a:p>
      </dgm:t>
    </dgm:pt>
    <dgm:pt modelId="{EBB673E0-7B3C-485B-8D9B-AE78CD4A55DE}" type="pres">
      <dgm:prSet presAssocID="{80AD93E0-D6E4-4AC4-95B0-47E273BF0A6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980BF-5A11-49DE-8D76-4B87D0DA7881}" type="pres">
      <dgm:prSet presAssocID="{80AD93E0-D6E4-4AC4-95B0-47E273BF0A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98766-0239-479C-B1C6-3B488CCB6BB4}" srcId="{6BF3898E-C9EC-4F1F-966A-452F4219F14E}" destId="{FB6FA1FE-EEFE-4C27-A8EE-CE4F09BEDF8A}" srcOrd="0" destOrd="0" parTransId="{E9EAC09A-295F-474C-A367-368D0837D567}" sibTransId="{53A8E3A5-D533-4E63-B2E2-DB6BB07F5BB5}"/>
    <dgm:cxn modelId="{8C740AD5-167A-4DB0-81E7-20B9745F1FF4}" type="presOf" srcId="{B8E3B3F5-60CB-42F3-990C-D94E9F4FE234}" destId="{9043768C-BA69-4C8E-9DE4-289BE8FFBBFE}" srcOrd="0" destOrd="0" presId="urn:microsoft.com/office/officeart/2005/8/layout/vList5"/>
    <dgm:cxn modelId="{77765A9B-99EC-4E06-A8C9-B862CC7996DA}" type="presOf" srcId="{80AD93E0-D6E4-4AC4-95B0-47E273BF0A6F}" destId="{EBB673E0-7B3C-485B-8D9B-AE78CD4A55DE}" srcOrd="0" destOrd="0" presId="urn:microsoft.com/office/officeart/2005/8/layout/vList5"/>
    <dgm:cxn modelId="{2AFEEC16-0D73-44E9-AF73-49ACC65F209D}" type="presOf" srcId="{539FF1E2-8683-416A-8098-0F2FE8EC00E8}" destId="{D08980BF-5A11-49DE-8D76-4B87D0DA7881}" srcOrd="0" destOrd="0" presId="urn:microsoft.com/office/officeart/2005/8/layout/vList5"/>
    <dgm:cxn modelId="{48F06A65-5AA8-4FCB-8033-7C854350AAE8}" srcId="{5D3AF531-33D6-4104-B134-8E9208D30F92}" destId="{E3F79A52-6FF6-454A-A01A-A2B992E31022}" srcOrd="0" destOrd="0" parTransId="{46C5EC48-5E5A-490F-BECF-CBD9A60C7274}" sibTransId="{69DA4961-BAF0-4508-91EF-F5293A5F9E12}"/>
    <dgm:cxn modelId="{51352764-42A1-4303-BAC0-C1BDD340FE50}" type="presOf" srcId="{51814187-F1F7-4EEB-9E31-6414AADBA8FE}" destId="{AE911670-83C0-4B09-BB7B-33330ADF1F15}" srcOrd="0" destOrd="0" presId="urn:microsoft.com/office/officeart/2005/8/layout/vList5"/>
    <dgm:cxn modelId="{0D66FCB5-96B8-41A8-AC3A-538170369CD8}" srcId="{B8E3B3F5-60CB-42F3-990C-D94E9F4FE234}" destId="{51814187-F1F7-4EEB-9E31-6414AADBA8FE}" srcOrd="0" destOrd="0" parTransId="{8F678391-53A0-4D7A-988D-9C79FC937A41}" sibTransId="{EE3B8C05-B66E-4F82-935B-B51622FBACE8}"/>
    <dgm:cxn modelId="{B0302269-3D4D-4FFE-B86E-DB5A4468AD77}" srcId="{B8E3B3F5-60CB-42F3-990C-D94E9F4FE234}" destId="{5D3AF531-33D6-4104-B134-8E9208D30F92}" srcOrd="1" destOrd="0" parTransId="{93A0494A-438F-4F56-B2A0-720B40A343E3}" sibTransId="{47F47B8B-26C9-4464-8024-300BCA645572}"/>
    <dgm:cxn modelId="{0AD8FC04-CEB5-401D-9B3B-00C25CB21F5A}" type="presOf" srcId="{E3F79A52-6FF6-454A-A01A-A2B992E31022}" destId="{EC050769-A5B5-47CC-A743-5219CD23970D}" srcOrd="0" destOrd="0" presId="urn:microsoft.com/office/officeart/2005/8/layout/vList5"/>
    <dgm:cxn modelId="{77F8BF1A-FB73-4D76-82DC-36330883CD56}" srcId="{B8E3B3F5-60CB-42F3-990C-D94E9F4FE234}" destId="{80AD93E0-D6E4-4AC4-95B0-47E273BF0A6F}" srcOrd="3" destOrd="0" parTransId="{9F7A96B0-17E1-4932-ABD5-F38EECDDD7E7}" sibTransId="{74ED5752-EFE1-4366-A9E9-373FFC0638E2}"/>
    <dgm:cxn modelId="{8C225951-47A9-43EC-B76D-064784F13A3A}" type="presOf" srcId="{5D3AF531-33D6-4104-B134-8E9208D30F92}" destId="{11795330-946B-4CC4-AE1C-FCCD115DA689}" srcOrd="0" destOrd="0" presId="urn:microsoft.com/office/officeart/2005/8/layout/vList5"/>
    <dgm:cxn modelId="{AB464B47-D8BA-4B4A-AAF6-D8F99323684A}" type="presOf" srcId="{FB6FA1FE-EEFE-4C27-A8EE-CE4F09BEDF8A}" destId="{59399A10-E7CF-4913-9D76-2258058F7980}" srcOrd="0" destOrd="0" presId="urn:microsoft.com/office/officeart/2005/8/layout/vList5"/>
    <dgm:cxn modelId="{87EEAE7E-E605-4DAE-ACDD-58095A4CCC35}" type="presOf" srcId="{6BF3898E-C9EC-4F1F-966A-452F4219F14E}" destId="{EFC3F3E4-A4AD-44F4-AA56-FEEA406F0D75}" srcOrd="0" destOrd="0" presId="urn:microsoft.com/office/officeart/2005/8/layout/vList5"/>
    <dgm:cxn modelId="{3FA4AB64-0D10-4AA6-A01F-81C996D2E616}" srcId="{B8E3B3F5-60CB-42F3-990C-D94E9F4FE234}" destId="{6BF3898E-C9EC-4F1F-966A-452F4219F14E}" srcOrd="2" destOrd="0" parTransId="{460F59CD-7804-4842-B184-A348785BE4E7}" sibTransId="{D8543987-9E9A-473D-AEF6-558C2254C692}"/>
    <dgm:cxn modelId="{1C1DDBF1-3EC2-471D-9EA1-10E67DAE880F}" srcId="{80AD93E0-D6E4-4AC4-95B0-47E273BF0A6F}" destId="{539FF1E2-8683-416A-8098-0F2FE8EC00E8}" srcOrd="0" destOrd="0" parTransId="{B330803C-B9ED-464B-B186-390167FE5012}" sibTransId="{BA264496-A17C-4543-83A7-D6A7F018C377}"/>
    <dgm:cxn modelId="{9C8E7B90-E602-48A0-8BC2-5B2DF1C50DFE}" type="presParOf" srcId="{9043768C-BA69-4C8E-9DE4-289BE8FFBBFE}" destId="{DFC63A26-805C-4390-AB38-3A688E09FE16}" srcOrd="0" destOrd="0" presId="urn:microsoft.com/office/officeart/2005/8/layout/vList5"/>
    <dgm:cxn modelId="{AB1DA167-7643-414E-8E29-50B34F4BD7A0}" type="presParOf" srcId="{DFC63A26-805C-4390-AB38-3A688E09FE16}" destId="{AE911670-83C0-4B09-BB7B-33330ADF1F15}" srcOrd="0" destOrd="0" presId="urn:microsoft.com/office/officeart/2005/8/layout/vList5"/>
    <dgm:cxn modelId="{80B6988B-0731-462B-B592-C21D95D8D89A}" type="presParOf" srcId="{9043768C-BA69-4C8E-9DE4-289BE8FFBBFE}" destId="{C94AD00B-0B77-492B-A83B-686DB6F29A8D}" srcOrd="1" destOrd="0" presId="urn:microsoft.com/office/officeart/2005/8/layout/vList5"/>
    <dgm:cxn modelId="{ED3CF205-70A1-464D-8D06-9110C1EEF97B}" type="presParOf" srcId="{9043768C-BA69-4C8E-9DE4-289BE8FFBBFE}" destId="{2ACABE1D-AFD1-487F-93BA-01FA651824A6}" srcOrd="2" destOrd="0" presId="urn:microsoft.com/office/officeart/2005/8/layout/vList5"/>
    <dgm:cxn modelId="{129B658B-DF27-4EB3-851C-A706A4EB198B}" type="presParOf" srcId="{2ACABE1D-AFD1-487F-93BA-01FA651824A6}" destId="{11795330-946B-4CC4-AE1C-FCCD115DA689}" srcOrd="0" destOrd="0" presId="urn:microsoft.com/office/officeart/2005/8/layout/vList5"/>
    <dgm:cxn modelId="{E2EE1B36-D225-4B02-8C87-752269D6DD03}" type="presParOf" srcId="{2ACABE1D-AFD1-487F-93BA-01FA651824A6}" destId="{EC050769-A5B5-47CC-A743-5219CD23970D}" srcOrd="1" destOrd="0" presId="urn:microsoft.com/office/officeart/2005/8/layout/vList5"/>
    <dgm:cxn modelId="{C4EEA8FC-ED07-4956-9F7B-D7A18A365E65}" type="presParOf" srcId="{9043768C-BA69-4C8E-9DE4-289BE8FFBBFE}" destId="{3814B9F0-BB00-42DB-A350-ADE05EFB84D1}" srcOrd="3" destOrd="0" presId="urn:microsoft.com/office/officeart/2005/8/layout/vList5"/>
    <dgm:cxn modelId="{34EA48D6-0903-4BBD-9CEF-24680949F340}" type="presParOf" srcId="{9043768C-BA69-4C8E-9DE4-289BE8FFBBFE}" destId="{E9FACD08-3290-4004-9662-196F9298A35E}" srcOrd="4" destOrd="0" presId="urn:microsoft.com/office/officeart/2005/8/layout/vList5"/>
    <dgm:cxn modelId="{17375D78-62F8-44C8-9B70-472ABA301B2A}" type="presParOf" srcId="{E9FACD08-3290-4004-9662-196F9298A35E}" destId="{EFC3F3E4-A4AD-44F4-AA56-FEEA406F0D75}" srcOrd="0" destOrd="0" presId="urn:microsoft.com/office/officeart/2005/8/layout/vList5"/>
    <dgm:cxn modelId="{6AB31614-61F5-4DC8-A2D5-AB9A6C017D85}" type="presParOf" srcId="{E9FACD08-3290-4004-9662-196F9298A35E}" destId="{59399A10-E7CF-4913-9D76-2258058F7980}" srcOrd="1" destOrd="0" presId="urn:microsoft.com/office/officeart/2005/8/layout/vList5"/>
    <dgm:cxn modelId="{3D6B5F7B-D21C-4F89-871A-AD8CCDC6FD0B}" type="presParOf" srcId="{9043768C-BA69-4C8E-9DE4-289BE8FFBBFE}" destId="{B27F2608-D932-4838-B955-6B71C56D1513}" srcOrd="5" destOrd="0" presId="urn:microsoft.com/office/officeart/2005/8/layout/vList5"/>
    <dgm:cxn modelId="{5F3B91C2-2B99-4942-B31A-091E61E8A31B}" type="presParOf" srcId="{9043768C-BA69-4C8E-9DE4-289BE8FFBBFE}" destId="{A3AF3D55-B13B-4A2B-87B2-2507D32D2D6C}" srcOrd="6" destOrd="0" presId="urn:microsoft.com/office/officeart/2005/8/layout/vList5"/>
    <dgm:cxn modelId="{BDD68117-5409-4575-9E06-3FB3166163E1}" type="presParOf" srcId="{A3AF3D55-B13B-4A2B-87B2-2507D32D2D6C}" destId="{EBB673E0-7B3C-485B-8D9B-AE78CD4A55DE}" srcOrd="0" destOrd="0" presId="urn:microsoft.com/office/officeart/2005/8/layout/vList5"/>
    <dgm:cxn modelId="{E89624D4-32A3-48A8-9E56-BDE6F8E1FCDB}" type="presParOf" srcId="{A3AF3D55-B13B-4A2B-87B2-2507D32D2D6C}" destId="{D08980BF-5A11-49DE-8D76-4B87D0DA78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6F627A-5841-4DCD-A3C9-CB7C72328B3D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CF0EF6F-6F5A-4B93-86FA-0E28A9103E12}">
      <dgm:prSet/>
      <dgm:spPr/>
      <dgm:t>
        <a:bodyPr/>
        <a:lstStyle/>
        <a:p>
          <a:pPr rtl="0"/>
          <a:r>
            <a:rPr lang="ru-RU" smtClean="0"/>
            <a:t>Формулирование цели  – это  определение стержня проекта - вектора движения.</a:t>
          </a:r>
          <a:endParaRPr lang="ru-RU"/>
        </a:p>
      </dgm:t>
    </dgm:pt>
    <dgm:pt modelId="{5D372442-A137-45CD-9B85-F72F82A05F3B}" type="parTrans" cxnId="{4A1FDAA4-269A-44E5-A540-949525758924}">
      <dgm:prSet/>
      <dgm:spPr/>
      <dgm:t>
        <a:bodyPr/>
        <a:lstStyle/>
        <a:p>
          <a:endParaRPr lang="ru-RU"/>
        </a:p>
      </dgm:t>
    </dgm:pt>
    <dgm:pt modelId="{D58A41C0-6C2C-4ACF-9C71-652D0C1F22C3}" type="sibTrans" cxnId="{4A1FDAA4-269A-44E5-A540-949525758924}">
      <dgm:prSet/>
      <dgm:spPr/>
      <dgm:t>
        <a:bodyPr/>
        <a:lstStyle/>
        <a:p>
          <a:endParaRPr lang="ru-RU"/>
        </a:p>
      </dgm:t>
    </dgm:pt>
    <dgm:pt modelId="{C97BB9FC-F47F-490C-B52A-8C1EF7A5C574}">
      <dgm:prSet/>
      <dgm:spPr/>
      <dgm:t>
        <a:bodyPr/>
        <a:lstStyle/>
        <a:p>
          <a:pPr rtl="0"/>
          <a:r>
            <a:rPr lang="ru-RU" smtClean="0"/>
            <a:t>Цель соединяет планируемый результат и  усилия по его достижению.</a:t>
          </a:r>
          <a:endParaRPr lang="ru-RU"/>
        </a:p>
      </dgm:t>
    </dgm:pt>
    <dgm:pt modelId="{1BF17989-D961-4ABC-AC9C-7C57E412E479}" type="parTrans" cxnId="{C032FAF4-23A5-4085-87EC-89B9D34F8785}">
      <dgm:prSet/>
      <dgm:spPr/>
      <dgm:t>
        <a:bodyPr/>
        <a:lstStyle/>
        <a:p>
          <a:endParaRPr lang="ru-RU"/>
        </a:p>
      </dgm:t>
    </dgm:pt>
    <dgm:pt modelId="{0D665F7D-3A59-4272-9214-215F2C73D27F}" type="sibTrans" cxnId="{C032FAF4-23A5-4085-87EC-89B9D34F8785}">
      <dgm:prSet/>
      <dgm:spPr/>
      <dgm:t>
        <a:bodyPr/>
        <a:lstStyle/>
        <a:p>
          <a:endParaRPr lang="ru-RU"/>
        </a:p>
      </dgm:t>
    </dgm:pt>
    <dgm:pt modelId="{BB4DE7DD-DF1D-4B93-80FA-C00829BF6011}">
      <dgm:prSet/>
      <dgm:spPr/>
      <dgm:t>
        <a:bodyPr/>
        <a:lstStyle/>
        <a:p>
          <a:pPr rtl="0"/>
          <a:r>
            <a:rPr lang="ru-RU" dirty="0" smtClean="0"/>
            <a:t>Что нужно сделать для реализации идеи проекта и получения его продуктов? </a:t>
          </a:r>
          <a:endParaRPr lang="ru-RU" dirty="0"/>
        </a:p>
      </dgm:t>
    </dgm:pt>
    <dgm:pt modelId="{F4D2A3BF-DD61-4AA1-A962-C65E38AF0CE8}" type="parTrans" cxnId="{BC3B3BCA-0446-4A18-9187-CB62712431D8}">
      <dgm:prSet/>
      <dgm:spPr/>
      <dgm:t>
        <a:bodyPr/>
        <a:lstStyle/>
        <a:p>
          <a:endParaRPr lang="ru-RU"/>
        </a:p>
      </dgm:t>
    </dgm:pt>
    <dgm:pt modelId="{836E85B2-D3AD-45D7-8DDE-A114FE8B4160}" type="sibTrans" cxnId="{BC3B3BCA-0446-4A18-9187-CB62712431D8}">
      <dgm:prSet/>
      <dgm:spPr/>
      <dgm:t>
        <a:bodyPr/>
        <a:lstStyle/>
        <a:p>
          <a:endParaRPr lang="ru-RU"/>
        </a:p>
      </dgm:t>
    </dgm:pt>
    <dgm:pt modelId="{1B4D1ABC-F55A-4991-AE22-8AFCBEACB8BD}" type="pres">
      <dgm:prSet presAssocID="{6C6F627A-5841-4DCD-A3C9-CB7C72328B3D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AB4A446-2666-4F57-9859-A8399E1455B7}" type="pres">
      <dgm:prSet presAssocID="{ECF0EF6F-6F5A-4B93-86FA-0E28A9103E12}" presName="noChildren" presStyleCnt="0"/>
      <dgm:spPr/>
    </dgm:pt>
    <dgm:pt modelId="{4FC7AE85-7D33-4692-B9CE-3492548B9AC7}" type="pres">
      <dgm:prSet presAssocID="{ECF0EF6F-6F5A-4B93-86FA-0E28A9103E12}" presName="gap" presStyleCnt="0"/>
      <dgm:spPr/>
    </dgm:pt>
    <dgm:pt modelId="{A630E8B5-E25C-4A70-B455-99A0F4FFE2C0}" type="pres">
      <dgm:prSet presAssocID="{ECF0EF6F-6F5A-4B93-86FA-0E28A9103E12}" presName="medCircle2" presStyleLbl="vennNode1" presStyleIdx="0" presStyleCnt="3"/>
      <dgm:spPr/>
    </dgm:pt>
    <dgm:pt modelId="{33B99DC0-4A86-4B5A-A433-5AC22F600276}" type="pres">
      <dgm:prSet presAssocID="{ECF0EF6F-6F5A-4B93-86FA-0E28A9103E12}" presName="txLvlOnly1" presStyleLbl="revTx" presStyleIdx="0" presStyleCnt="3"/>
      <dgm:spPr/>
      <dgm:t>
        <a:bodyPr/>
        <a:lstStyle/>
        <a:p>
          <a:endParaRPr lang="ru-RU"/>
        </a:p>
      </dgm:t>
    </dgm:pt>
    <dgm:pt modelId="{08CA8924-CC5A-498C-B697-35C8456E96F5}" type="pres">
      <dgm:prSet presAssocID="{C97BB9FC-F47F-490C-B52A-8C1EF7A5C574}" presName="noChildren" presStyleCnt="0"/>
      <dgm:spPr/>
    </dgm:pt>
    <dgm:pt modelId="{0D519DF5-1394-4CA9-A233-3940EE102358}" type="pres">
      <dgm:prSet presAssocID="{C97BB9FC-F47F-490C-B52A-8C1EF7A5C574}" presName="gap" presStyleCnt="0"/>
      <dgm:spPr/>
    </dgm:pt>
    <dgm:pt modelId="{BCFFAE16-A4D7-4E24-B3DB-0B4F15BDFD93}" type="pres">
      <dgm:prSet presAssocID="{C97BB9FC-F47F-490C-B52A-8C1EF7A5C574}" presName="medCircle2" presStyleLbl="vennNode1" presStyleIdx="1" presStyleCnt="3"/>
      <dgm:spPr/>
    </dgm:pt>
    <dgm:pt modelId="{326CC3CD-26D8-487B-9172-6B751E010B21}" type="pres">
      <dgm:prSet presAssocID="{C97BB9FC-F47F-490C-B52A-8C1EF7A5C574}" presName="txLvlOnly1" presStyleLbl="revTx" presStyleIdx="1" presStyleCnt="3"/>
      <dgm:spPr/>
      <dgm:t>
        <a:bodyPr/>
        <a:lstStyle/>
        <a:p>
          <a:endParaRPr lang="ru-RU"/>
        </a:p>
      </dgm:t>
    </dgm:pt>
    <dgm:pt modelId="{0789F017-9BDC-4650-A90A-3936DAECAC1A}" type="pres">
      <dgm:prSet presAssocID="{BB4DE7DD-DF1D-4B93-80FA-C00829BF6011}" presName="noChildren" presStyleCnt="0"/>
      <dgm:spPr/>
    </dgm:pt>
    <dgm:pt modelId="{90FDFF60-32A6-4712-BF12-A465D60F75FE}" type="pres">
      <dgm:prSet presAssocID="{BB4DE7DD-DF1D-4B93-80FA-C00829BF6011}" presName="gap" presStyleCnt="0"/>
      <dgm:spPr/>
    </dgm:pt>
    <dgm:pt modelId="{AFA4221A-4150-445B-98BD-8C2648683C58}" type="pres">
      <dgm:prSet presAssocID="{BB4DE7DD-DF1D-4B93-80FA-C00829BF6011}" presName="medCircle2" presStyleLbl="vennNode1" presStyleIdx="2" presStyleCnt="3"/>
      <dgm:spPr/>
    </dgm:pt>
    <dgm:pt modelId="{E037F235-6DDD-4327-8506-B85766F2A025}" type="pres">
      <dgm:prSet presAssocID="{BB4DE7DD-DF1D-4B93-80FA-C00829BF6011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BC3B3BCA-0446-4A18-9187-CB62712431D8}" srcId="{6C6F627A-5841-4DCD-A3C9-CB7C72328B3D}" destId="{BB4DE7DD-DF1D-4B93-80FA-C00829BF6011}" srcOrd="2" destOrd="0" parTransId="{F4D2A3BF-DD61-4AA1-A962-C65E38AF0CE8}" sibTransId="{836E85B2-D3AD-45D7-8DDE-A114FE8B4160}"/>
    <dgm:cxn modelId="{215F3DD8-032C-4B9E-9D1D-38C8EA48DDD1}" type="presOf" srcId="{ECF0EF6F-6F5A-4B93-86FA-0E28A9103E12}" destId="{33B99DC0-4A86-4B5A-A433-5AC22F600276}" srcOrd="0" destOrd="0" presId="urn:microsoft.com/office/officeart/2008/layout/VerticalCircleList"/>
    <dgm:cxn modelId="{5AC9F81E-FCFB-4719-A380-61E576EAE94D}" type="presOf" srcId="{C97BB9FC-F47F-490C-B52A-8C1EF7A5C574}" destId="{326CC3CD-26D8-487B-9172-6B751E010B21}" srcOrd="0" destOrd="0" presId="urn:microsoft.com/office/officeart/2008/layout/VerticalCircleList"/>
    <dgm:cxn modelId="{BA98AE9A-F50D-4DEF-ADBA-C17EF5A9230F}" type="presOf" srcId="{BB4DE7DD-DF1D-4B93-80FA-C00829BF6011}" destId="{E037F235-6DDD-4327-8506-B85766F2A025}" srcOrd="0" destOrd="0" presId="urn:microsoft.com/office/officeart/2008/layout/VerticalCircleList"/>
    <dgm:cxn modelId="{C032FAF4-23A5-4085-87EC-89B9D34F8785}" srcId="{6C6F627A-5841-4DCD-A3C9-CB7C72328B3D}" destId="{C97BB9FC-F47F-490C-B52A-8C1EF7A5C574}" srcOrd="1" destOrd="0" parTransId="{1BF17989-D961-4ABC-AC9C-7C57E412E479}" sibTransId="{0D665F7D-3A59-4272-9214-215F2C73D27F}"/>
    <dgm:cxn modelId="{4A1FDAA4-269A-44E5-A540-949525758924}" srcId="{6C6F627A-5841-4DCD-A3C9-CB7C72328B3D}" destId="{ECF0EF6F-6F5A-4B93-86FA-0E28A9103E12}" srcOrd="0" destOrd="0" parTransId="{5D372442-A137-45CD-9B85-F72F82A05F3B}" sibTransId="{D58A41C0-6C2C-4ACF-9C71-652D0C1F22C3}"/>
    <dgm:cxn modelId="{1F2BD53E-F1D6-415D-A283-0345F9A27078}" type="presOf" srcId="{6C6F627A-5841-4DCD-A3C9-CB7C72328B3D}" destId="{1B4D1ABC-F55A-4991-AE22-8AFCBEACB8BD}" srcOrd="0" destOrd="0" presId="urn:microsoft.com/office/officeart/2008/layout/VerticalCircleList"/>
    <dgm:cxn modelId="{CDDFAD11-FB5D-475A-AF99-0A5F42A898BE}" type="presParOf" srcId="{1B4D1ABC-F55A-4991-AE22-8AFCBEACB8BD}" destId="{7AB4A446-2666-4F57-9859-A8399E1455B7}" srcOrd="0" destOrd="0" presId="urn:microsoft.com/office/officeart/2008/layout/VerticalCircleList"/>
    <dgm:cxn modelId="{BE483A15-3BEB-4D7D-9343-858BEBF2FD66}" type="presParOf" srcId="{7AB4A446-2666-4F57-9859-A8399E1455B7}" destId="{4FC7AE85-7D33-4692-B9CE-3492548B9AC7}" srcOrd="0" destOrd="0" presId="urn:microsoft.com/office/officeart/2008/layout/VerticalCircleList"/>
    <dgm:cxn modelId="{D5F40332-3308-4EBD-BC25-30D94D8CB6AE}" type="presParOf" srcId="{7AB4A446-2666-4F57-9859-A8399E1455B7}" destId="{A630E8B5-E25C-4A70-B455-99A0F4FFE2C0}" srcOrd="1" destOrd="0" presId="urn:microsoft.com/office/officeart/2008/layout/VerticalCircleList"/>
    <dgm:cxn modelId="{1DBAC262-BF77-430D-A0F3-8BEFD1973845}" type="presParOf" srcId="{7AB4A446-2666-4F57-9859-A8399E1455B7}" destId="{33B99DC0-4A86-4B5A-A433-5AC22F600276}" srcOrd="2" destOrd="0" presId="urn:microsoft.com/office/officeart/2008/layout/VerticalCircleList"/>
    <dgm:cxn modelId="{97758DF4-8056-4557-B67C-8D26611A467C}" type="presParOf" srcId="{1B4D1ABC-F55A-4991-AE22-8AFCBEACB8BD}" destId="{08CA8924-CC5A-498C-B697-35C8456E96F5}" srcOrd="1" destOrd="0" presId="urn:microsoft.com/office/officeart/2008/layout/VerticalCircleList"/>
    <dgm:cxn modelId="{C6C214D3-9D00-4500-899B-84AD610CD9FA}" type="presParOf" srcId="{08CA8924-CC5A-498C-B697-35C8456E96F5}" destId="{0D519DF5-1394-4CA9-A233-3940EE102358}" srcOrd="0" destOrd="0" presId="urn:microsoft.com/office/officeart/2008/layout/VerticalCircleList"/>
    <dgm:cxn modelId="{3C094278-145E-422B-9F81-4BADFA0692DF}" type="presParOf" srcId="{08CA8924-CC5A-498C-B697-35C8456E96F5}" destId="{BCFFAE16-A4D7-4E24-B3DB-0B4F15BDFD93}" srcOrd="1" destOrd="0" presId="urn:microsoft.com/office/officeart/2008/layout/VerticalCircleList"/>
    <dgm:cxn modelId="{C6EA48CA-371D-4F36-B124-01C77DE109A6}" type="presParOf" srcId="{08CA8924-CC5A-498C-B697-35C8456E96F5}" destId="{326CC3CD-26D8-487B-9172-6B751E010B21}" srcOrd="2" destOrd="0" presId="urn:microsoft.com/office/officeart/2008/layout/VerticalCircleList"/>
    <dgm:cxn modelId="{491DC491-98B0-4567-AD85-BA399FEAD6A9}" type="presParOf" srcId="{1B4D1ABC-F55A-4991-AE22-8AFCBEACB8BD}" destId="{0789F017-9BDC-4650-A90A-3936DAECAC1A}" srcOrd="2" destOrd="0" presId="urn:microsoft.com/office/officeart/2008/layout/VerticalCircleList"/>
    <dgm:cxn modelId="{D5E17793-FE0A-435D-AF81-A574854D3EDA}" type="presParOf" srcId="{0789F017-9BDC-4650-A90A-3936DAECAC1A}" destId="{90FDFF60-32A6-4712-BF12-A465D60F75FE}" srcOrd="0" destOrd="0" presId="urn:microsoft.com/office/officeart/2008/layout/VerticalCircleList"/>
    <dgm:cxn modelId="{65AD23D4-296F-4701-99A0-D8096332975B}" type="presParOf" srcId="{0789F017-9BDC-4650-A90A-3936DAECAC1A}" destId="{AFA4221A-4150-445B-98BD-8C2648683C58}" srcOrd="1" destOrd="0" presId="urn:microsoft.com/office/officeart/2008/layout/VerticalCircleList"/>
    <dgm:cxn modelId="{AA94F3BE-BE6B-44CC-8455-92DB32438407}" type="presParOf" srcId="{0789F017-9BDC-4650-A90A-3936DAECAC1A}" destId="{E037F235-6DDD-4327-8506-B85766F2A02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2FD8CB-ABCD-4BE4-A5E8-3CA19FE876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7E64F-A10D-4415-9992-CC1C091C7355}">
      <dgm:prSet/>
      <dgm:spPr/>
      <dgm:t>
        <a:bodyPr/>
        <a:lstStyle/>
        <a:p>
          <a:pPr rtl="0"/>
          <a:r>
            <a:rPr lang="ru-RU" dirty="0" smtClean="0"/>
            <a:t>Цели – результаты </a:t>
          </a:r>
          <a:endParaRPr lang="ru-RU" dirty="0"/>
        </a:p>
      </dgm:t>
    </dgm:pt>
    <dgm:pt modelId="{71613857-C5B2-4C95-A8FB-2A9E07C427D7}" type="parTrans" cxnId="{BFCDC163-E7B7-4290-BF7A-E6A12A873381}">
      <dgm:prSet/>
      <dgm:spPr/>
      <dgm:t>
        <a:bodyPr/>
        <a:lstStyle/>
        <a:p>
          <a:endParaRPr lang="ru-RU"/>
        </a:p>
      </dgm:t>
    </dgm:pt>
    <dgm:pt modelId="{E0B9EFD6-065F-4C0B-B4D2-395C83A1D83C}" type="sibTrans" cxnId="{BFCDC163-E7B7-4290-BF7A-E6A12A873381}">
      <dgm:prSet/>
      <dgm:spPr/>
      <dgm:t>
        <a:bodyPr/>
        <a:lstStyle/>
        <a:p>
          <a:endParaRPr lang="ru-RU"/>
        </a:p>
      </dgm:t>
    </dgm:pt>
    <dgm:pt modelId="{0C456C9E-28EB-48DD-AA4C-4EC21B449CD1}">
      <dgm:prSet/>
      <dgm:spPr/>
      <dgm:t>
        <a:bodyPr/>
        <a:lstStyle/>
        <a:p>
          <a:pPr rtl="0"/>
          <a:r>
            <a:rPr lang="ru-RU" smtClean="0"/>
            <a:t>Задачи</a:t>
          </a:r>
          <a:endParaRPr lang="ru-RU"/>
        </a:p>
      </dgm:t>
    </dgm:pt>
    <dgm:pt modelId="{D97F721E-06E4-427C-9C1C-B14412C3EF0B}" type="parTrans" cxnId="{ECDA0930-605F-4E1A-ACDC-B529449D58C5}">
      <dgm:prSet/>
      <dgm:spPr/>
      <dgm:t>
        <a:bodyPr/>
        <a:lstStyle/>
        <a:p>
          <a:endParaRPr lang="ru-RU"/>
        </a:p>
      </dgm:t>
    </dgm:pt>
    <dgm:pt modelId="{281491F9-CBF7-47E4-A8A8-72E4AEFB6464}" type="sibTrans" cxnId="{ECDA0930-605F-4E1A-ACDC-B529449D58C5}">
      <dgm:prSet/>
      <dgm:spPr/>
      <dgm:t>
        <a:bodyPr/>
        <a:lstStyle/>
        <a:p>
          <a:endParaRPr lang="ru-RU"/>
        </a:p>
      </dgm:t>
    </dgm:pt>
    <dgm:pt modelId="{AD1D266F-9B65-41D1-8213-A18762C7A2FB}">
      <dgm:prSet/>
      <dgm:spPr/>
      <dgm:t>
        <a:bodyPr/>
        <a:lstStyle/>
        <a:p>
          <a:pPr rtl="0"/>
          <a:r>
            <a:rPr lang="ru-RU" smtClean="0"/>
            <a:t>Мероприятия</a:t>
          </a:r>
          <a:endParaRPr lang="ru-RU"/>
        </a:p>
      </dgm:t>
    </dgm:pt>
    <dgm:pt modelId="{46B20B9A-DFAE-4C44-BEF8-F1D29CCF5BB8}" type="parTrans" cxnId="{7420A66C-4A8B-470F-95CF-36CA73402239}">
      <dgm:prSet/>
      <dgm:spPr/>
      <dgm:t>
        <a:bodyPr/>
        <a:lstStyle/>
        <a:p>
          <a:endParaRPr lang="ru-RU"/>
        </a:p>
      </dgm:t>
    </dgm:pt>
    <dgm:pt modelId="{C8D91624-DC0E-418B-9190-DC73D106E4F5}" type="sibTrans" cxnId="{7420A66C-4A8B-470F-95CF-36CA73402239}">
      <dgm:prSet/>
      <dgm:spPr/>
      <dgm:t>
        <a:bodyPr/>
        <a:lstStyle/>
        <a:p>
          <a:endParaRPr lang="ru-RU"/>
        </a:p>
      </dgm:t>
    </dgm:pt>
    <dgm:pt modelId="{4EE5E8D4-9405-40AA-B060-6416BE2DC4E3}">
      <dgm:prSet/>
      <dgm:spPr/>
      <dgm:t>
        <a:bodyPr/>
        <a:lstStyle/>
        <a:p>
          <a:pPr rtl="0"/>
          <a:r>
            <a:rPr lang="ru-RU" smtClean="0"/>
            <a:t>Ресурсы</a:t>
          </a:r>
          <a:endParaRPr lang="ru-RU"/>
        </a:p>
      </dgm:t>
    </dgm:pt>
    <dgm:pt modelId="{C6B14A7C-757A-492C-BB06-7C37A851FD28}" type="parTrans" cxnId="{4F8FFD28-E2A7-4076-83F2-688CF6C5E4CA}">
      <dgm:prSet/>
      <dgm:spPr/>
      <dgm:t>
        <a:bodyPr/>
        <a:lstStyle/>
        <a:p>
          <a:endParaRPr lang="ru-RU"/>
        </a:p>
      </dgm:t>
    </dgm:pt>
    <dgm:pt modelId="{75CD8BA8-3BAB-40D4-84D5-90B2F7984B48}" type="sibTrans" cxnId="{4F8FFD28-E2A7-4076-83F2-688CF6C5E4CA}">
      <dgm:prSet/>
      <dgm:spPr/>
      <dgm:t>
        <a:bodyPr/>
        <a:lstStyle/>
        <a:p>
          <a:endParaRPr lang="ru-RU"/>
        </a:p>
      </dgm:t>
    </dgm:pt>
    <dgm:pt modelId="{63B52FFF-2DE8-4F17-8B72-381DF4525873}" type="pres">
      <dgm:prSet presAssocID="{C22FD8CB-ABCD-4BE4-A5E8-3CA19FE876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96AF06-1701-4B88-AB01-31A67AB4EC0B}" type="pres">
      <dgm:prSet presAssocID="{C22FD8CB-ABCD-4BE4-A5E8-3CA19FE87648}" presName="dummyMaxCanvas" presStyleCnt="0">
        <dgm:presLayoutVars/>
      </dgm:prSet>
      <dgm:spPr/>
    </dgm:pt>
    <dgm:pt modelId="{32B4AF9B-9C26-4A32-94E2-7DDF2AD5E7EA}" type="pres">
      <dgm:prSet presAssocID="{C22FD8CB-ABCD-4BE4-A5E8-3CA19FE8764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88176-4320-462C-86AE-8D3351D6F89E}" type="pres">
      <dgm:prSet presAssocID="{C22FD8CB-ABCD-4BE4-A5E8-3CA19FE8764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D7E4E-6805-49DC-93CF-0C9A7E77EB91}" type="pres">
      <dgm:prSet presAssocID="{C22FD8CB-ABCD-4BE4-A5E8-3CA19FE8764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9F95E-3F45-414E-81FF-2649448FF56A}" type="pres">
      <dgm:prSet presAssocID="{C22FD8CB-ABCD-4BE4-A5E8-3CA19FE8764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64ADD-064A-4440-865D-0F79064F4D04}" type="pres">
      <dgm:prSet presAssocID="{C22FD8CB-ABCD-4BE4-A5E8-3CA19FE8764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6BBD1-CB53-4D72-B102-665670E82F07}" type="pres">
      <dgm:prSet presAssocID="{C22FD8CB-ABCD-4BE4-A5E8-3CA19FE8764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4175C-F0BA-4BED-B7BB-325024CBE1EB}" type="pres">
      <dgm:prSet presAssocID="{C22FD8CB-ABCD-4BE4-A5E8-3CA19FE8764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E8E-9069-4F40-AA21-154AAB22BEA7}" type="pres">
      <dgm:prSet presAssocID="{C22FD8CB-ABCD-4BE4-A5E8-3CA19FE876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190C2-AE1F-42A2-A546-580DE87C06F2}" type="pres">
      <dgm:prSet presAssocID="{C22FD8CB-ABCD-4BE4-A5E8-3CA19FE876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E2196-CCCE-49C8-849D-404B179DB6B3}" type="pres">
      <dgm:prSet presAssocID="{C22FD8CB-ABCD-4BE4-A5E8-3CA19FE876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64C9-0573-4211-BF4B-EF2D928AF341}" type="pres">
      <dgm:prSet presAssocID="{C22FD8CB-ABCD-4BE4-A5E8-3CA19FE876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8A6B3-531A-4D95-9BF5-13B6A29E0726}" type="presOf" srcId="{C22FD8CB-ABCD-4BE4-A5E8-3CA19FE87648}" destId="{63B52FFF-2DE8-4F17-8B72-381DF4525873}" srcOrd="0" destOrd="0" presId="urn:microsoft.com/office/officeart/2005/8/layout/vProcess5"/>
    <dgm:cxn modelId="{ECDA0930-605F-4E1A-ACDC-B529449D58C5}" srcId="{C22FD8CB-ABCD-4BE4-A5E8-3CA19FE87648}" destId="{0C456C9E-28EB-48DD-AA4C-4EC21B449CD1}" srcOrd="1" destOrd="0" parTransId="{D97F721E-06E4-427C-9C1C-B14412C3EF0B}" sibTransId="{281491F9-CBF7-47E4-A8A8-72E4AEFB6464}"/>
    <dgm:cxn modelId="{7420A66C-4A8B-470F-95CF-36CA73402239}" srcId="{C22FD8CB-ABCD-4BE4-A5E8-3CA19FE87648}" destId="{AD1D266F-9B65-41D1-8213-A18762C7A2FB}" srcOrd="2" destOrd="0" parTransId="{46B20B9A-DFAE-4C44-BEF8-F1D29CCF5BB8}" sibTransId="{C8D91624-DC0E-418B-9190-DC73D106E4F5}"/>
    <dgm:cxn modelId="{533861AE-2FC2-402B-9FB2-B67AC6698C41}" type="presOf" srcId="{C8D91624-DC0E-418B-9190-DC73D106E4F5}" destId="{C5E4175C-F0BA-4BED-B7BB-325024CBE1EB}" srcOrd="0" destOrd="0" presId="urn:microsoft.com/office/officeart/2005/8/layout/vProcess5"/>
    <dgm:cxn modelId="{EC729CA9-4ABE-4DDF-BCB6-A3242F128295}" type="presOf" srcId="{4EE5E8D4-9405-40AA-B060-6416BE2DC4E3}" destId="{E59964C9-0573-4211-BF4B-EF2D928AF341}" srcOrd="1" destOrd="0" presId="urn:microsoft.com/office/officeart/2005/8/layout/vProcess5"/>
    <dgm:cxn modelId="{3129B586-0D3C-4968-B3A1-02729FF2554A}" type="presOf" srcId="{0C456C9E-28EB-48DD-AA4C-4EC21B449CD1}" destId="{F6B88176-4320-462C-86AE-8D3351D6F89E}" srcOrd="0" destOrd="0" presId="urn:microsoft.com/office/officeart/2005/8/layout/vProcess5"/>
    <dgm:cxn modelId="{9F77697B-6487-4428-981B-DBE2AEBD7565}" type="presOf" srcId="{15C7E64F-A10D-4415-9992-CC1C091C7355}" destId="{32B4AF9B-9C26-4A32-94E2-7DDF2AD5E7EA}" srcOrd="0" destOrd="0" presId="urn:microsoft.com/office/officeart/2005/8/layout/vProcess5"/>
    <dgm:cxn modelId="{4B91CE41-145D-44B5-A4E8-572E3C147F22}" type="presOf" srcId="{AD1D266F-9B65-41D1-8213-A18762C7A2FB}" destId="{9CDD7E4E-6805-49DC-93CF-0C9A7E77EB91}" srcOrd="0" destOrd="0" presId="urn:microsoft.com/office/officeart/2005/8/layout/vProcess5"/>
    <dgm:cxn modelId="{3FEEEA84-A05C-41B9-8825-14965858668E}" type="presOf" srcId="{15C7E64F-A10D-4415-9992-CC1C091C7355}" destId="{82CA3E8E-9069-4F40-AA21-154AAB22BEA7}" srcOrd="1" destOrd="0" presId="urn:microsoft.com/office/officeart/2005/8/layout/vProcess5"/>
    <dgm:cxn modelId="{9060C26C-5690-492D-B5F7-2CC2D1DE455F}" type="presOf" srcId="{AD1D266F-9B65-41D1-8213-A18762C7A2FB}" destId="{062E2196-CCCE-49C8-849D-404B179DB6B3}" srcOrd="1" destOrd="0" presId="urn:microsoft.com/office/officeart/2005/8/layout/vProcess5"/>
    <dgm:cxn modelId="{378B37EF-CEE5-4955-9D9A-0023985843C2}" type="presOf" srcId="{E0B9EFD6-065F-4C0B-B4D2-395C83A1D83C}" destId="{0AA64ADD-064A-4440-865D-0F79064F4D04}" srcOrd="0" destOrd="0" presId="urn:microsoft.com/office/officeart/2005/8/layout/vProcess5"/>
    <dgm:cxn modelId="{4F8FFD28-E2A7-4076-83F2-688CF6C5E4CA}" srcId="{C22FD8CB-ABCD-4BE4-A5E8-3CA19FE87648}" destId="{4EE5E8D4-9405-40AA-B060-6416BE2DC4E3}" srcOrd="3" destOrd="0" parTransId="{C6B14A7C-757A-492C-BB06-7C37A851FD28}" sibTransId="{75CD8BA8-3BAB-40D4-84D5-90B2F7984B48}"/>
    <dgm:cxn modelId="{70DFB63A-D542-4A3C-9CEC-1A1D4D1F0875}" type="presOf" srcId="{4EE5E8D4-9405-40AA-B060-6416BE2DC4E3}" destId="{5C59F95E-3F45-414E-81FF-2649448FF56A}" srcOrd="0" destOrd="0" presId="urn:microsoft.com/office/officeart/2005/8/layout/vProcess5"/>
    <dgm:cxn modelId="{254755D8-3900-45C6-8FDA-9436BE3F46B7}" type="presOf" srcId="{281491F9-CBF7-47E4-A8A8-72E4AEFB6464}" destId="{3CB6BBD1-CB53-4D72-B102-665670E82F07}" srcOrd="0" destOrd="0" presId="urn:microsoft.com/office/officeart/2005/8/layout/vProcess5"/>
    <dgm:cxn modelId="{BFCDC163-E7B7-4290-BF7A-E6A12A873381}" srcId="{C22FD8CB-ABCD-4BE4-A5E8-3CA19FE87648}" destId="{15C7E64F-A10D-4415-9992-CC1C091C7355}" srcOrd="0" destOrd="0" parTransId="{71613857-C5B2-4C95-A8FB-2A9E07C427D7}" sibTransId="{E0B9EFD6-065F-4C0B-B4D2-395C83A1D83C}"/>
    <dgm:cxn modelId="{EAD94AA2-AE9B-4675-980E-8F118506ABB4}" type="presOf" srcId="{0C456C9E-28EB-48DD-AA4C-4EC21B449CD1}" destId="{335190C2-AE1F-42A2-A546-580DE87C06F2}" srcOrd="1" destOrd="0" presId="urn:microsoft.com/office/officeart/2005/8/layout/vProcess5"/>
    <dgm:cxn modelId="{AA82F7AA-01FC-44A8-BD31-535D6C8B9FBC}" type="presParOf" srcId="{63B52FFF-2DE8-4F17-8B72-381DF4525873}" destId="{6796AF06-1701-4B88-AB01-31A67AB4EC0B}" srcOrd="0" destOrd="0" presId="urn:microsoft.com/office/officeart/2005/8/layout/vProcess5"/>
    <dgm:cxn modelId="{4899E6C7-B58A-4F12-811D-80304A128392}" type="presParOf" srcId="{63B52FFF-2DE8-4F17-8B72-381DF4525873}" destId="{32B4AF9B-9C26-4A32-94E2-7DDF2AD5E7EA}" srcOrd="1" destOrd="0" presId="urn:microsoft.com/office/officeart/2005/8/layout/vProcess5"/>
    <dgm:cxn modelId="{CC35E4AE-2AB8-463E-AAE6-CF7AC72D830E}" type="presParOf" srcId="{63B52FFF-2DE8-4F17-8B72-381DF4525873}" destId="{F6B88176-4320-462C-86AE-8D3351D6F89E}" srcOrd="2" destOrd="0" presId="urn:microsoft.com/office/officeart/2005/8/layout/vProcess5"/>
    <dgm:cxn modelId="{8B9C7ACD-8550-4019-8CCA-E86F88E3DD95}" type="presParOf" srcId="{63B52FFF-2DE8-4F17-8B72-381DF4525873}" destId="{9CDD7E4E-6805-49DC-93CF-0C9A7E77EB91}" srcOrd="3" destOrd="0" presId="urn:microsoft.com/office/officeart/2005/8/layout/vProcess5"/>
    <dgm:cxn modelId="{8A765C73-8337-47C8-BBC2-89F4A58D5C63}" type="presParOf" srcId="{63B52FFF-2DE8-4F17-8B72-381DF4525873}" destId="{5C59F95E-3F45-414E-81FF-2649448FF56A}" srcOrd="4" destOrd="0" presId="urn:microsoft.com/office/officeart/2005/8/layout/vProcess5"/>
    <dgm:cxn modelId="{55660C62-FA0A-4F2D-AA19-494F5C6FE034}" type="presParOf" srcId="{63B52FFF-2DE8-4F17-8B72-381DF4525873}" destId="{0AA64ADD-064A-4440-865D-0F79064F4D04}" srcOrd="5" destOrd="0" presId="urn:microsoft.com/office/officeart/2005/8/layout/vProcess5"/>
    <dgm:cxn modelId="{DC9C0810-A6F1-4725-AAC8-19A495B290DA}" type="presParOf" srcId="{63B52FFF-2DE8-4F17-8B72-381DF4525873}" destId="{3CB6BBD1-CB53-4D72-B102-665670E82F07}" srcOrd="6" destOrd="0" presId="urn:microsoft.com/office/officeart/2005/8/layout/vProcess5"/>
    <dgm:cxn modelId="{4EA2B65E-A45A-4F6A-9E8B-C24CA8330DEA}" type="presParOf" srcId="{63B52FFF-2DE8-4F17-8B72-381DF4525873}" destId="{C5E4175C-F0BA-4BED-B7BB-325024CBE1EB}" srcOrd="7" destOrd="0" presId="urn:microsoft.com/office/officeart/2005/8/layout/vProcess5"/>
    <dgm:cxn modelId="{C21FCA17-76DB-49CC-A54E-4621E25545CE}" type="presParOf" srcId="{63B52FFF-2DE8-4F17-8B72-381DF4525873}" destId="{82CA3E8E-9069-4F40-AA21-154AAB22BEA7}" srcOrd="8" destOrd="0" presId="urn:microsoft.com/office/officeart/2005/8/layout/vProcess5"/>
    <dgm:cxn modelId="{C5F430E4-41B0-4E55-B4FA-9B7CD3A2158D}" type="presParOf" srcId="{63B52FFF-2DE8-4F17-8B72-381DF4525873}" destId="{335190C2-AE1F-42A2-A546-580DE87C06F2}" srcOrd="9" destOrd="0" presId="urn:microsoft.com/office/officeart/2005/8/layout/vProcess5"/>
    <dgm:cxn modelId="{BEEA265B-A2E6-462E-AB1D-BFD828C4D37E}" type="presParOf" srcId="{63B52FFF-2DE8-4F17-8B72-381DF4525873}" destId="{062E2196-CCCE-49C8-849D-404B179DB6B3}" srcOrd="10" destOrd="0" presId="urn:microsoft.com/office/officeart/2005/8/layout/vProcess5"/>
    <dgm:cxn modelId="{5F74260A-CA9C-4CD7-AD88-5CC36C107885}" type="presParOf" srcId="{63B52FFF-2DE8-4F17-8B72-381DF4525873}" destId="{E59964C9-0573-4211-BF4B-EF2D928AF34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B00357-3161-4F9F-9D8C-D6B5023D76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1E5B6E-F0E9-4FB5-8869-A66822AB7C2A}">
      <dgm:prSet/>
      <dgm:spPr/>
      <dgm:t>
        <a:bodyPr/>
        <a:lstStyle/>
        <a:p>
          <a:pPr rtl="0"/>
          <a:r>
            <a:rPr lang="ru-RU" dirty="0" smtClean="0"/>
            <a:t>Собственные средства (ресурсы членов ТОС – жителей):</a:t>
          </a:r>
          <a:endParaRPr lang="ru-RU" dirty="0"/>
        </a:p>
      </dgm:t>
    </dgm:pt>
    <dgm:pt modelId="{99867227-3D0A-4BE8-8F2D-BF0AE7A93148}" type="parTrans" cxnId="{D4B845AA-1EB0-41D5-B8E7-A885314B401F}">
      <dgm:prSet/>
      <dgm:spPr/>
      <dgm:t>
        <a:bodyPr/>
        <a:lstStyle/>
        <a:p>
          <a:endParaRPr lang="ru-RU"/>
        </a:p>
      </dgm:t>
    </dgm:pt>
    <dgm:pt modelId="{3A0D8EF8-05D1-48DC-BC3D-43413F687FF7}" type="sibTrans" cxnId="{D4B845AA-1EB0-41D5-B8E7-A885314B401F}">
      <dgm:prSet/>
      <dgm:spPr/>
      <dgm:t>
        <a:bodyPr/>
        <a:lstStyle/>
        <a:p>
          <a:endParaRPr lang="ru-RU"/>
        </a:p>
      </dgm:t>
    </dgm:pt>
    <dgm:pt modelId="{6082C82E-A273-4CD8-B47D-29ECBC99CF22}">
      <dgm:prSet/>
      <dgm:spPr/>
      <dgm:t>
        <a:bodyPr/>
        <a:lstStyle/>
        <a:p>
          <a:pPr rtl="0"/>
          <a:r>
            <a:rPr lang="ru-RU" smtClean="0"/>
            <a:t>трудовые;</a:t>
          </a:r>
          <a:endParaRPr lang="ru-RU"/>
        </a:p>
      </dgm:t>
    </dgm:pt>
    <dgm:pt modelId="{4A1CF65F-3784-46B2-A855-D35083FA29B1}" type="parTrans" cxnId="{597E21DD-D61C-438F-8022-1A699138C9A4}">
      <dgm:prSet/>
      <dgm:spPr/>
      <dgm:t>
        <a:bodyPr/>
        <a:lstStyle/>
        <a:p>
          <a:endParaRPr lang="ru-RU"/>
        </a:p>
      </dgm:t>
    </dgm:pt>
    <dgm:pt modelId="{2F3A99F8-5AC6-45B6-A268-7E644458EE5D}" type="sibTrans" cxnId="{597E21DD-D61C-438F-8022-1A699138C9A4}">
      <dgm:prSet/>
      <dgm:spPr/>
      <dgm:t>
        <a:bodyPr/>
        <a:lstStyle/>
        <a:p>
          <a:endParaRPr lang="ru-RU"/>
        </a:p>
      </dgm:t>
    </dgm:pt>
    <dgm:pt modelId="{D86932C5-B129-47BE-94FC-46F9D5D02CCC}">
      <dgm:prSet/>
      <dgm:spPr/>
      <dgm:t>
        <a:bodyPr/>
        <a:lstStyle/>
        <a:p>
          <a:pPr rtl="0"/>
          <a:r>
            <a:rPr lang="ru-RU" smtClean="0"/>
            <a:t>имущество;</a:t>
          </a:r>
          <a:endParaRPr lang="ru-RU"/>
        </a:p>
      </dgm:t>
    </dgm:pt>
    <dgm:pt modelId="{503A25C5-A7EB-49D8-BD20-3B36373F256F}" type="parTrans" cxnId="{AAF2B16D-7C14-44B8-92B4-497B86A6603A}">
      <dgm:prSet/>
      <dgm:spPr/>
      <dgm:t>
        <a:bodyPr/>
        <a:lstStyle/>
        <a:p>
          <a:endParaRPr lang="ru-RU"/>
        </a:p>
      </dgm:t>
    </dgm:pt>
    <dgm:pt modelId="{9579935C-9D47-4683-8CC2-E57EB69F0462}" type="sibTrans" cxnId="{AAF2B16D-7C14-44B8-92B4-497B86A6603A}">
      <dgm:prSet/>
      <dgm:spPr/>
      <dgm:t>
        <a:bodyPr/>
        <a:lstStyle/>
        <a:p>
          <a:endParaRPr lang="ru-RU"/>
        </a:p>
      </dgm:t>
    </dgm:pt>
    <dgm:pt modelId="{D9920765-D837-4677-92A8-A4B12DFD2176}">
      <dgm:prSet/>
      <dgm:spPr/>
      <dgm:t>
        <a:bodyPr/>
        <a:lstStyle/>
        <a:p>
          <a:pPr rtl="0"/>
          <a:r>
            <a:rPr lang="ru-RU" smtClean="0"/>
            <a:t>деньги.</a:t>
          </a:r>
          <a:endParaRPr lang="ru-RU"/>
        </a:p>
      </dgm:t>
    </dgm:pt>
    <dgm:pt modelId="{57ADE468-F01E-43A8-A60C-C2F1D59551A5}" type="parTrans" cxnId="{636A390D-61ED-493B-A140-A3541A180E91}">
      <dgm:prSet/>
      <dgm:spPr/>
      <dgm:t>
        <a:bodyPr/>
        <a:lstStyle/>
        <a:p>
          <a:endParaRPr lang="ru-RU"/>
        </a:p>
      </dgm:t>
    </dgm:pt>
    <dgm:pt modelId="{5CDD135A-0979-46CA-AB93-AF06672AF532}" type="sibTrans" cxnId="{636A390D-61ED-493B-A140-A3541A180E91}">
      <dgm:prSet/>
      <dgm:spPr/>
      <dgm:t>
        <a:bodyPr/>
        <a:lstStyle/>
        <a:p>
          <a:endParaRPr lang="ru-RU"/>
        </a:p>
      </dgm:t>
    </dgm:pt>
    <dgm:pt modelId="{F7BFC6A3-53C0-478C-9F28-FEEF267AD847}">
      <dgm:prSet/>
      <dgm:spPr/>
      <dgm:t>
        <a:bodyPr/>
        <a:lstStyle/>
        <a:p>
          <a:pPr rtl="0"/>
          <a:r>
            <a:rPr lang="ru-RU" smtClean="0"/>
            <a:t>Привлеченные:</a:t>
          </a:r>
          <a:endParaRPr lang="ru-RU"/>
        </a:p>
      </dgm:t>
    </dgm:pt>
    <dgm:pt modelId="{EA53C0B8-7023-4D84-8926-11460C171D9B}" type="parTrans" cxnId="{3B9DA9FB-3938-4AC7-88B3-39BE5A016DD9}">
      <dgm:prSet/>
      <dgm:spPr/>
      <dgm:t>
        <a:bodyPr/>
        <a:lstStyle/>
        <a:p>
          <a:endParaRPr lang="ru-RU"/>
        </a:p>
      </dgm:t>
    </dgm:pt>
    <dgm:pt modelId="{FBEB01E7-90B2-4E3B-8995-49C95A08BD3A}" type="sibTrans" cxnId="{3B9DA9FB-3938-4AC7-88B3-39BE5A016DD9}">
      <dgm:prSet/>
      <dgm:spPr/>
      <dgm:t>
        <a:bodyPr/>
        <a:lstStyle/>
        <a:p>
          <a:endParaRPr lang="ru-RU"/>
        </a:p>
      </dgm:t>
    </dgm:pt>
    <dgm:pt modelId="{786B58A6-FF3E-4874-9B96-8B28FD8ABB8E}">
      <dgm:prSet/>
      <dgm:spPr/>
      <dgm:t>
        <a:bodyPr/>
        <a:lstStyle/>
        <a:p>
          <a:pPr rtl="0"/>
          <a:r>
            <a:rPr lang="ru-RU" dirty="0" smtClean="0"/>
            <a:t>Спонсоры (добровольные пожертвования);</a:t>
          </a:r>
          <a:endParaRPr lang="ru-RU" dirty="0"/>
        </a:p>
      </dgm:t>
    </dgm:pt>
    <dgm:pt modelId="{3617CB9D-77AC-4FC4-B49D-5E4715988542}" type="parTrans" cxnId="{591F2579-AF55-477C-BC9B-F56FB7747AE9}">
      <dgm:prSet/>
      <dgm:spPr/>
      <dgm:t>
        <a:bodyPr/>
        <a:lstStyle/>
        <a:p>
          <a:endParaRPr lang="ru-RU"/>
        </a:p>
      </dgm:t>
    </dgm:pt>
    <dgm:pt modelId="{0CB1D678-FE80-4846-B8E1-C49493A8FA27}" type="sibTrans" cxnId="{591F2579-AF55-477C-BC9B-F56FB7747AE9}">
      <dgm:prSet/>
      <dgm:spPr/>
      <dgm:t>
        <a:bodyPr/>
        <a:lstStyle/>
        <a:p>
          <a:endParaRPr lang="ru-RU"/>
        </a:p>
      </dgm:t>
    </dgm:pt>
    <dgm:pt modelId="{5BC0932D-3032-4B96-AED2-E6CE7B64371E}">
      <dgm:prSet/>
      <dgm:spPr/>
      <dgm:t>
        <a:bodyPr/>
        <a:lstStyle/>
        <a:p>
          <a:pPr rtl="0"/>
          <a:r>
            <a:rPr lang="ru-RU" dirty="0" smtClean="0"/>
            <a:t>Ресурсы, передаваемые органами МСУ (имущество, субсидии, со-финансирование мероприятий ТОС);</a:t>
          </a:r>
          <a:endParaRPr lang="ru-RU" dirty="0"/>
        </a:p>
      </dgm:t>
    </dgm:pt>
    <dgm:pt modelId="{66D3B518-D0D3-457A-B66E-CD50B452F462}" type="parTrans" cxnId="{38BB308C-B55B-497D-A645-6B3828DE9D5C}">
      <dgm:prSet/>
      <dgm:spPr/>
      <dgm:t>
        <a:bodyPr/>
        <a:lstStyle/>
        <a:p>
          <a:endParaRPr lang="ru-RU"/>
        </a:p>
      </dgm:t>
    </dgm:pt>
    <dgm:pt modelId="{5F627BC0-28CE-43EF-A57F-A668EF482F9A}" type="sibTrans" cxnId="{38BB308C-B55B-497D-A645-6B3828DE9D5C}">
      <dgm:prSet/>
      <dgm:spPr/>
      <dgm:t>
        <a:bodyPr/>
        <a:lstStyle/>
        <a:p>
          <a:endParaRPr lang="ru-RU"/>
        </a:p>
      </dgm:t>
    </dgm:pt>
    <dgm:pt modelId="{1141E023-F369-4E91-BC1D-D3C0E1C8F78B}">
      <dgm:prSet/>
      <dgm:spPr/>
      <dgm:t>
        <a:bodyPr/>
        <a:lstStyle/>
        <a:p>
          <a:pPr rtl="0"/>
          <a:r>
            <a:rPr lang="ru-RU" smtClean="0"/>
            <a:t>Гранты (средства полученные через участие в конкурсах проектов) </a:t>
          </a:r>
          <a:endParaRPr lang="ru-RU"/>
        </a:p>
      </dgm:t>
    </dgm:pt>
    <dgm:pt modelId="{2860AF83-1B1F-4B50-8478-0D42DDCF3D0E}" type="parTrans" cxnId="{D5832E76-4511-4AB3-8349-2FCABBDBA00A}">
      <dgm:prSet/>
      <dgm:spPr/>
      <dgm:t>
        <a:bodyPr/>
        <a:lstStyle/>
        <a:p>
          <a:endParaRPr lang="ru-RU"/>
        </a:p>
      </dgm:t>
    </dgm:pt>
    <dgm:pt modelId="{1341A5A1-15EC-433E-902F-DD51D9F80E03}" type="sibTrans" cxnId="{D5832E76-4511-4AB3-8349-2FCABBDBA00A}">
      <dgm:prSet/>
      <dgm:spPr/>
      <dgm:t>
        <a:bodyPr/>
        <a:lstStyle/>
        <a:p>
          <a:endParaRPr lang="ru-RU"/>
        </a:p>
      </dgm:t>
    </dgm:pt>
    <dgm:pt modelId="{43134691-BB36-4F38-B015-C8ACB83620AC}">
      <dgm:prSet/>
      <dgm:spPr/>
      <dgm:t>
        <a:bodyPr/>
        <a:lstStyle/>
        <a:p>
          <a:pPr rtl="0"/>
          <a:r>
            <a:rPr lang="ru-RU" smtClean="0"/>
            <a:t>Доходы от хозяйственной деятельности.</a:t>
          </a:r>
          <a:endParaRPr lang="ru-RU"/>
        </a:p>
      </dgm:t>
    </dgm:pt>
    <dgm:pt modelId="{5538E3E8-A5DE-481F-9C23-632C800BF48A}" type="parTrans" cxnId="{CF70B58F-FE8E-436B-B245-52E535BBD0C0}">
      <dgm:prSet/>
      <dgm:spPr/>
      <dgm:t>
        <a:bodyPr/>
        <a:lstStyle/>
        <a:p>
          <a:endParaRPr lang="ru-RU"/>
        </a:p>
      </dgm:t>
    </dgm:pt>
    <dgm:pt modelId="{C1EB6054-554D-4879-8084-ED744BFD4DF0}" type="sibTrans" cxnId="{CF70B58F-FE8E-436B-B245-52E535BBD0C0}">
      <dgm:prSet/>
      <dgm:spPr/>
      <dgm:t>
        <a:bodyPr/>
        <a:lstStyle/>
        <a:p>
          <a:endParaRPr lang="ru-RU"/>
        </a:p>
      </dgm:t>
    </dgm:pt>
    <dgm:pt modelId="{CD4470CB-7799-4BEF-9549-D54B9FBACA50}" type="pres">
      <dgm:prSet presAssocID="{C6B00357-3161-4F9F-9D8C-D6B5023D76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2ECCF-1ECE-42D5-83EF-36A4AC639805}" type="pres">
      <dgm:prSet presAssocID="{BC1E5B6E-F0E9-4FB5-8869-A66822AB7C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7DA7B-2770-4B4B-AFB3-3607B2DA439B}" type="pres">
      <dgm:prSet presAssocID="{BC1E5B6E-F0E9-4FB5-8869-A66822AB7C2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3B741-A3CA-4FA1-BCDA-7B0788E5416E}" type="pres">
      <dgm:prSet presAssocID="{F7BFC6A3-53C0-478C-9F28-FEEF267AD8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38A83-4F1A-422F-8616-2A7365BD27F5}" type="pres">
      <dgm:prSet presAssocID="{F7BFC6A3-53C0-478C-9F28-FEEF267AD8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EFA00-74E8-4F54-A36C-54D0C4D1F198}" type="pres">
      <dgm:prSet presAssocID="{43134691-BB36-4F38-B015-C8ACB83620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B308C-B55B-497D-A645-6B3828DE9D5C}" srcId="{F7BFC6A3-53C0-478C-9F28-FEEF267AD847}" destId="{5BC0932D-3032-4B96-AED2-E6CE7B64371E}" srcOrd="1" destOrd="0" parTransId="{66D3B518-D0D3-457A-B66E-CD50B452F462}" sibTransId="{5F627BC0-28CE-43EF-A57F-A668EF482F9A}"/>
    <dgm:cxn modelId="{C765BB10-E8A8-44C2-B9B0-2101B17DE026}" type="presOf" srcId="{43134691-BB36-4F38-B015-C8ACB83620AC}" destId="{099EFA00-74E8-4F54-A36C-54D0C4D1F198}" srcOrd="0" destOrd="0" presId="urn:microsoft.com/office/officeart/2005/8/layout/vList2"/>
    <dgm:cxn modelId="{636A390D-61ED-493B-A140-A3541A180E91}" srcId="{BC1E5B6E-F0E9-4FB5-8869-A66822AB7C2A}" destId="{D9920765-D837-4677-92A8-A4B12DFD2176}" srcOrd="2" destOrd="0" parTransId="{57ADE468-F01E-43A8-A60C-C2F1D59551A5}" sibTransId="{5CDD135A-0979-46CA-AB93-AF06672AF532}"/>
    <dgm:cxn modelId="{D5832E76-4511-4AB3-8349-2FCABBDBA00A}" srcId="{F7BFC6A3-53C0-478C-9F28-FEEF267AD847}" destId="{1141E023-F369-4E91-BC1D-D3C0E1C8F78B}" srcOrd="2" destOrd="0" parTransId="{2860AF83-1B1F-4B50-8478-0D42DDCF3D0E}" sibTransId="{1341A5A1-15EC-433E-902F-DD51D9F80E03}"/>
    <dgm:cxn modelId="{AAF2B16D-7C14-44B8-92B4-497B86A6603A}" srcId="{BC1E5B6E-F0E9-4FB5-8869-A66822AB7C2A}" destId="{D86932C5-B129-47BE-94FC-46F9D5D02CCC}" srcOrd="1" destOrd="0" parTransId="{503A25C5-A7EB-49D8-BD20-3B36373F256F}" sibTransId="{9579935C-9D47-4683-8CC2-E57EB69F0462}"/>
    <dgm:cxn modelId="{CC4AC899-9713-455F-A4A6-05E3524168CF}" type="presOf" srcId="{BC1E5B6E-F0E9-4FB5-8869-A66822AB7C2A}" destId="{31E2ECCF-1ECE-42D5-83EF-36A4AC639805}" srcOrd="0" destOrd="0" presId="urn:microsoft.com/office/officeart/2005/8/layout/vList2"/>
    <dgm:cxn modelId="{7D0FB367-5376-4A4E-BFE8-E4EA225EAF6E}" type="presOf" srcId="{6082C82E-A273-4CD8-B47D-29ECBC99CF22}" destId="{39D7DA7B-2770-4B4B-AFB3-3607B2DA439B}" srcOrd="0" destOrd="0" presId="urn:microsoft.com/office/officeart/2005/8/layout/vList2"/>
    <dgm:cxn modelId="{15C690EF-27E7-406B-94F8-E42B93B82056}" type="presOf" srcId="{786B58A6-FF3E-4874-9B96-8B28FD8ABB8E}" destId="{4CC38A83-4F1A-422F-8616-2A7365BD27F5}" srcOrd="0" destOrd="0" presId="urn:microsoft.com/office/officeart/2005/8/layout/vList2"/>
    <dgm:cxn modelId="{D4B845AA-1EB0-41D5-B8E7-A885314B401F}" srcId="{C6B00357-3161-4F9F-9D8C-D6B5023D76B6}" destId="{BC1E5B6E-F0E9-4FB5-8869-A66822AB7C2A}" srcOrd="0" destOrd="0" parTransId="{99867227-3D0A-4BE8-8F2D-BF0AE7A93148}" sibTransId="{3A0D8EF8-05D1-48DC-BC3D-43413F687FF7}"/>
    <dgm:cxn modelId="{591F2579-AF55-477C-BC9B-F56FB7747AE9}" srcId="{F7BFC6A3-53C0-478C-9F28-FEEF267AD847}" destId="{786B58A6-FF3E-4874-9B96-8B28FD8ABB8E}" srcOrd="0" destOrd="0" parTransId="{3617CB9D-77AC-4FC4-B49D-5E4715988542}" sibTransId="{0CB1D678-FE80-4846-B8E1-C49493A8FA27}"/>
    <dgm:cxn modelId="{77F8E58B-E817-4568-B9A2-36E388F407F5}" type="presOf" srcId="{D86932C5-B129-47BE-94FC-46F9D5D02CCC}" destId="{39D7DA7B-2770-4B4B-AFB3-3607B2DA439B}" srcOrd="0" destOrd="1" presId="urn:microsoft.com/office/officeart/2005/8/layout/vList2"/>
    <dgm:cxn modelId="{D50380D1-18E5-4782-B93D-4F692C120016}" type="presOf" srcId="{D9920765-D837-4677-92A8-A4B12DFD2176}" destId="{39D7DA7B-2770-4B4B-AFB3-3607B2DA439B}" srcOrd="0" destOrd="2" presId="urn:microsoft.com/office/officeart/2005/8/layout/vList2"/>
    <dgm:cxn modelId="{3B9DA9FB-3938-4AC7-88B3-39BE5A016DD9}" srcId="{C6B00357-3161-4F9F-9D8C-D6B5023D76B6}" destId="{F7BFC6A3-53C0-478C-9F28-FEEF267AD847}" srcOrd="1" destOrd="0" parTransId="{EA53C0B8-7023-4D84-8926-11460C171D9B}" sibTransId="{FBEB01E7-90B2-4E3B-8995-49C95A08BD3A}"/>
    <dgm:cxn modelId="{1276FC78-77A2-4FF0-AE98-CAA9D3D3EA73}" type="presOf" srcId="{C6B00357-3161-4F9F-9D8C-D6B5023D76B6}" destId="{CD4470CB-7799-4BEF-9549-D54B9FBACA50}" srcOrd="0" destOrd="0" presId="urn:microsoft.com/office/officeart/2005/8/layout/vList2"/>
    <dgm:cxn modelId="{8AC80934-79B9-40E5-967C-55CDA92E3B89}" type="presOf" srcId="{F7BFC6A3-53C0-478C-9F28-FEEF267AD847}" destId="{B983B741-A3CA-4FA1-BCDA-7B0788E5416E}" srcOrd="0" destOrd="0" presId="urn:microsoft.com/office/officeart/2005/8/layout/vList2"/>
    <dgm:cxn modelId="{597E21DD-D61C-438F-8022-1A699138C9A4}" srcId="{BC1E5B6E-F0E9-4FB5-8869-A66822AB7C2A}" destId="{6082C82E-A273-4CD8-B47D-29ECBC99CF22}" srcOrd="0" destOrd="0" parTransId="{4A1CF65F-3784-46B2-A855-D35083FA29B1}" sibTransId="{2F3A99F8-5AC6-45B6-A268-7E644458EE5D}"/>
    <dgm:cxn modelId="{CF70B58F-FE8E-436B-B245-52E535BBD0C0}" srcId="{C6B00357-3161-4F9F-9D8C-D6B5023D76B6}" destId="{43134691-BB36-4F38-B015-C8ACB83620AC}" srcOrd="2" destOrd="0" parTransId="{5538E3E8-A5DE-481F-9C23-632C800BF48A}" sibTransId="{C1EB6054-554D-4879-8084-ED744BFD4DF0}"/>
    <dgm:cxn modelId="{E0F26473-A891-4067-872D-501D7934D381}" type="presOf" srcId="{5BC0932D-3032-4B96-AED2-E6CE7B64371E}" destId="{4CC38A83-4F1A-422F-8616-2A7365BD27F5}" srcOrd="0" destOrd="1" presId="urn:microsoft.com/office/officeart/2005/8/layout/vList2"/>
    <dgm:cxn modelId="{F7D823E9-906F-4018-BB01-2411487E7F95}" type="presOf" srcId="{1141E023-F369-4E91-BC1D-D3C0E1C8F78B}" destId="{4CC38A83-4F1A-422F-8616-2A7365BD27F5}" srcOrd="0" destOrd="2" presId="urn:microsoft.com/office/officeart/2005/8/layout/vList2"/>
    <dgm:cxn modelId="{DE516059-9D4E-4FFB-87D0-D966750723AB}" type="presParOf" srcId="{CD4470CB-7799-4BEF-9549-D54B9FBACA50}" destId="{31E2ECCF-1ECE-42D5-83EF-36A4AC639805}" srcOrd="0" destOrd="0" presId="urn:microsoft.com/office/officeart/2005/8/layout/vList2"/>
    <dgm:cxn modelId="{1F8FA698-902E-4644-B250-A95FA3D824D9}" type="presParOf" srcId="{CD4470CB-7799-4BEF-9549-D54B9FBACA50}" destId="{39D7DA7B-2770-4B4B-AFB3-3607B2DA439B}" srcOrd="1" destOrd="0" presId="urn:microsoft.com/office/officeart/2005/8/layout/vList2"/>
    <dgm:cxn modelId="{FF32EB39-59A4-4843-A4C2-8429E7B29BA6}" type="presParOf" srcId="{CD4470CB-7799-4BEF-9549-D54B9FBACA50}" destId="{B983B741-A3CA-4FA1-BCDA-7B0788E5416E}" srcOrd="2" destOrd="0" presId="urn:microsoft.com/office/officeart/2005/8/layout/vList2"/>
    <dgm:cxn modelId="{EA1743A5-832F-43E4-AAC7-A95748CFC7BC}" type="presParOf" srcId="{CD4470CB-7799-4BEF-9549-D54B9FBACA50}" destId="{4CC38A83-4F1A-422F-8616-2A7365BD27F5}" srcOrd="3" destOrd="0" presId="urn:microsoft.com/office/officeart/2005/8/layout/vList2"/>
    <dgm:cxn modelId="{DCE9AD11-683C-49FC-A4AC-4FEFC32AE340}" type="presParOf" srcId="{CD4470CB-7799-4BEF-9549-D54B9FBACA50}" destId="{099EFA00-74E8-4F54-A36C-54D0C4D1F1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A900F6-CD6E-4FAB-8F3E-77CB069E73D2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C295878-4F22-49A0-B584-33E381B70AC1}">
      <dgm:prSet custT="1"/>
      <dgm:spPr/>
      <dgm:t>
        <a:bodyPr/>
        <a:lstStyle/>
        <a:p>
          <a:pPr rtl="0"/>
          <a:r>
            <a:rPr lang="ru-RU" sz="1800" smtClean="0"/>
            <a:t>Сформировать проект (идея, содержание, форма)</a:t>
          </a:r>
          <a:endParaRPr lang="ru-RU" sz="1800"/>
        </a:p>
      </dgm:t>
    </dgm:pt>
    <dgm:pt modelId="{B2042F91-9B9D-4977-9A44-4657FD1378A0}" type="parTrans" cxnId="{31880ACA-A557-4591-B899-51560084B8AC}">
      <dgm:prSet/>
      <dgm:spPr/>
      <dgm:t>
        <a:bodyPr/>
        <a:lstStyle/>
        <a:p>
          <a:endParaRPr lang="ru-RU" sz="1600"/>
        </a:p>
      </dgm:t>
    </dgm:pt>
    <dgm:pt modelId="{43CF5D30-CA90-4960-872B-5B177B9C3582}" type="sibTrans" cxnId="{31880ACA-A557-4591-B899-51560084B8AC}">
      <dgm:prSet custT="1"/>
      <dgm:spPr/>
      <dgm:t>
        <a:bodyPr/>
        <a:lstStyle/>
        <a:p>
          <a:endParaRPr lang="ru-RU" sz="1600"/>
        </a:p>
      </dgm:t>
    </dgm:pt>
    <dgm:pt modelId="{C76083BE-32F3-4C10-951B-6484C45A95BB}">
      <dgm:prSet custT="1"/>
      <dgm:spPr/>
      <dgm:t>
        <a:bodyPr/>
        <a:lstStyle/>
        <a:p>
          <a:pPr rtl="0"/>
          <a:r>
            <a:rPr lang="ru-RU" sz="1800" smtClean="0"/>
            <a:t>Понять какую часть проекта вы можете осуществить с опорой на собственные силы (чем она больше, тем более вероятным является нахождение дополнительных средств)</a:t>
          </a:r>
          <a:endParaRPr lang="ru-RU" sz="1800"/>
        </a:p>
      </dgm:t>
    </dgm:pt>
    <dgm:pt modelId="{2DD1413A-0C10-470B-8848-CA4687220E29}" type="parTrans" cxnId="{FAE6A9BF-0684-408E-9C5F-D9F5D5F44928}">
      <dgm:prSet/>
      <dgm:spPr/>
      <dgm:t>
        <a:bodyPr/>
        <a:lstStyle/>
        <a:p>
          <a:endParaRPr lang="ru-RU" sz="1600"/>
        </a:p>
      </dgm:t>
    </dgm:pt>
    <dgm:pt modelId="{BEB41AE7-0C18-497B-89EE-2AC045C6D8F6}" type="sibTrans" cxnId="{FAE6A9BF-0684-408E-9C5F-D9F5D5F44928}">
      <dgm:prSet custT="1"/>
      <dgm:spPr/>
      <dgm:t>
        <a:bodyPr/>
        <a:lstStyle/>
        <a:p>
          <a:endParaRPr lang="ru-RU" sz="1600"/>
        </a:p>
      </dgm:t>
    </dgm:pt>
    <dgm:pt modelId="{28190D84-41F7-42ED-B25C-D49F03DA3808}">
      <dgm:prSet custT="1"/>
      <dgm:spPr/>
      <dgm:t>
        <a:bodyPr/>
        <a:lstStyle/>
        <a:p>
          <a:pPr rtl="0"/>
          <a:r>
            <a:rPr lang="ru-RU" sz="1800" smtClean="0"/>
            <a:t>Понять: кто и </a:t>
          </a:r>
          <a:r>
            <a:rPr lang="ru-RU" sz="1800" u="sng" smtClean="0"/>
            <a:t>почему</a:t>
          </a:r>
          <a:r>
            <a:rPr lang="ru-RU" sz="1800" smtClean="0"/>
            <a:t> (кроме Вас) может быть заинтересован в реализации данного проекта?</a:t>
          </a:r>
          <a:endParaRPr lang="ru-RU" sz="1800"/>
        </a:p>
      </dgm:t>
    </dgm:pt>
    <dgm:pt modelId="{C10571CE-2C6B-4E0C-8AAA-A36225B79303}" type="parTrans" cxnId="{2426E170-18C2-4600-A50D-44F6E74B8A8B}">
      <dgm:prSet/>
      <dgm:spPr/>
      <dgm:t>
        <a:bodyPr/>
        <a:lstStyle/>
        <a:p>
          <a:endParaRPr lang="ru-RU" sz="1600"/>
        </a:p>
      </dgm:t>
    </dgm:pt>
    <dgm:pt modelId="{4AB9D529-33E1-43CD-B32B-AF86CA6421C0}" type="sibTrans" cxnId="{2426E170-18C2-4600-A50D-44F6E74B8A8B}">
      <dgm:prSet custT="1"/>
      <dgm:spPr/>
      <dgm:t>
        <a:bodyPr/>
        <a:lstStyle/>
        <a:p>
          <a:endParaRPr lang="ru-RU" sz="1600"/>
        </a:p>
      </dgm:t>
    </dgm:pt>
    <dgm:pt modelId="{2C460280-E201-4A0D-AD66-0E368445A589}">
      <dgm:prSet custT="1"/>
      <dgm:spPr/>
      <dgm:t>
        <a:bodyPr/>
        <a:lstStyle/>
        <a:p>
          <a:pPr rtl="0"/>
          <a:r>
            <a:rPr lang="ru-RU" sz="1800" dirty="0" smtClean="0"/>
            <a:t>Обратиться за поддержкой к заинтересованным </a:t>
          </a:r>
          <a:r>
            <a:rPr lang="ru-RU" sz="1800" dirty="0" smtClean="0"/>
            <a:t>ресурсо держателям </a:t>
          </a:r>
          <a:r>
            <a:rPr lang="ru-RU" sz="1800" dirty="0" smtClean="0"/>
            <a:t>(сделать предложение от которого непросто отказаться)</a:t>
          </a:r>
          <a:endParaRPr lang="ru-RU" sz="1800" dirty="0"/>
        </a:p>
      </dgm:t>
    </dgm:pt>
    <dgm:pt modelId="{9F01A30A-F8C3-4A90-ABD4-E695A135CFF7}" type="parTrans" cxnId="{593346B3-B47A-4521-9EDA-F3575E16D97B}">
      <dgm:prSet/>
      <dgm:spPr/>
      <dgm:t>
        <a:bodyPr/>
        <a:lstStyle/>
        <a:p>
          <a:endParaRPr lang="ru-RU" sz="1600"/>
        </a:p>
      </dgm:t>
    </dgm:pt>
    <dgm:pt modelId="{06A3579B-E1D9-4316-91FD-18AB0DCCED5B}" type="sibTrans" cxnId="{593346B3-B47A-4521-9EDA-F3575E16D97B}">
      <dgm:prSet custT="1"/>
      <dgm:spPr/>
      <dgm:t>
        <a:bodyPr/>
        <a:lstStyle/>
        <a:p>
          <a:endParaRPr lang="ru-RU" sz="1600"/>
        </a:p>
      </dgm:t>
    </dgm:pt>
    <dgm:pt modelId="{B2463B26-1E42-436A-9FD5-1C0F360550A1}">
      <dgm:prSet custT="1"/>
      <dgm:spPr/>
      <dgm:t>
        <a:bodyPr/>
        <a:lstStyle/>
        <a:p>
          <a:pPr rtl="0"/>
          <a:r>
            <a:rPr lang="ru-RU" sz="1800" smtClean="0"/>
            <a:t>Найти и изучить информацию о конкурсах проектов, которые проводятся и постараться адаптировать проект под условия и приоритеты конкурсов (упаковка проектов)</a:t>
          </a:r>
          <a:endParaRPr lang="ru-RU" sz="1800"/>
        </a:p>
      </dgm:t>
    </dgm:pt>
    <dgm:pt modelId="{C45BA0EC-38A8-4B14-891F-43EC2D5EC1DD}" type="parTrans" cxnId="{DD3B3347-E735-4996-B050-F9FC62D767EF}">
      <dgm:prSet/>
      <dgm:spPr/>
      <dgm:t>
        <a:bodyPr/>
        <a:lstStyle/>
        <a:p>
          <a:endParaRPr lang="ru-RU" sz="1600"/>
        </a:p>
      </dgm:t>
    </dgm:pt>
    <dgm:pt modelId="{41160B80-59E2-4914-8998-DD9967B4980B}" type="sibTrans" cxnId="{DD3B3347-E735-4996-B050-F9FC62D767EF}">
      <dgm:prSet/>
      <dgm:spPr/>
      <dgm:t>
        <a:bodyPr/>
        <a:lstStyle/>
        <a:p>
          <a:endParaRPr lang="ru-RU" sz="1600"/>
        </a:p>
      </dgm:t>
    </dgm:pt>
    <dgm:pt modelId="{2CEE78AA-18A8-4BD1-8EC5-4D4A47688DC4}" type="pres">
      <dgm:prSet presAssocID="{85A900F6-CD6E-4FAB-8F3E-77CB069E73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91ACF-59AB-431D-AB22-78E0C4337EBC}" type="pres">
      <dgm:prSet presAssocID="{85A900F6-CD6E-4FAB-8F3E-77CB069E73D2}" presName="dummyMaxCanvas" presStyleCnt="0">
        <dgm:presLayoutVars/>
      </dgm:prSet>
      <dgm:spPr/>
    </dgm:pt>
    <dgm:pt modelId="{260833AC-6B34-41CB-904F-1EE27DEA62FC}" type="pres">
      <dgm:prSet presAssocID="{85A900F6-CD6E-4FAB-8F3E-77CB069E73D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56E5C-9278-488A-9576-F501222EA4E3}" type="pres">
      <dgm:prSet presAssocID="{85A900F6-CD6E-4FAB-8F3E-77CB069E73D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2198C-01A1-448C-AD46-02060441D3E6}" type="pres">
      <dgm:prSet presAssocID="{85A900F6-CD6E-4FAB-8F3E-77CB069E73D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05608-1144-45ED-8E5A-6D1BF9404A87}" type="pres">
      <dgm:prSet presAssocID="{85A900F6-CD6E-4FAB-8F3E-77CB069E73D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7BD95-BB7E-4E2F-9329-1D25B8A6C233}" type="pres">
      <dgm:prSet presAssocID="{85A900F6-CD6E-4FAB-8F3E-77CB069E73D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EC43F-CE98-4E16-9090-709100EA9825}" type="pres">
      <dgm:prSet presAssocID="{85A900F6-CD6E-4FAB-8F3E-77CB069E73D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3E34E-657B-4484-A705-ADC8D1F147BD}" type="pres">
      <dgm:prSet presAssocID="{85A900F6-CD6E-4FAB-8F3E-77CB069E73D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7E22D-88E5-4BDB-845E-75E0E80F606D}" type="pres">
      <dgm:prSet presAssocID="{85A900F6-CD6E-4FAB-8F3E-77CB069E73D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BDC77-0FD8-4665-BDA4-EAD8FB95F49C}" type="pres">
      <dgm:prSet presAssocID="{85A900F6-CD6E-4FAB-8F3E-77CB069E73D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7A3A6-753C-4B90-91D7-D294DF4CA0CD}" type="pres">
      <dgm:prSet presAssocID="{85A900F6-CD6E-4FAB-8F3E-77CB069E73D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1F53C-79B7-434D-9B5C-6D64AD34CDE1}" type="pres">
      <dgm:prSet presAssocID="{85A900F6-CD6E-4FAB-8F3E-77CB069E73D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9313E-1B99-4F6B-BD2E-EA9284E2563F}" type="pres">
      <dgm:prSet presAssocID="{85A900F6-CD6E-4FAB-8F3E-77CB069E73D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9C717-0938-43D5-A86F-41115F913F4D}" type="pres">
      <dgm:prSet presAssocID="{85A900F6-CD6E-4FAB-8F3E-77CB069E73D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BEB0A-888F-4DBF-BABA-D83348673B25}" type="pres">
      <dgm:prSet presAssocID="{85A900F6-CD6E-4FAB-8F3E-77CB069E73D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3346B3-B47A-4521-9EDA-F3575E16D97B}" srcId="{85A900F6-CD6E-4FAB-8F3E-77CB069E73D2}" destId="{2C460280-E201-4A0D-AD66-0E368445A589}" srcOrd="3" destOrd="0" parTransId="{9F01A30A-F8C3-4A90-ABD4-E695A135CFF7}" sibTransId="{06A3579B-E1D9-4316-91FD-18AB0DCCED5B}"/>
    <dgm:cxn modelId="{DE57EE66-FBE6-4550-9B1A-CFA0B323573D}" type="presOf" srcId="{85A900F6-CD6E-4FAB-8F3E-77CB069E73D2}" destId="{2CEE78AA-18A8-4BD1-8EC5-4D4A47688DC4}" srcOrd="0" destOrd="0" presId="urn:microsoft.com/office/officeart/2005/8/layout/vProcess5"/>
    <dgm:cxn modelId="{2399DAC4-6766-4424-A4F9-DC406BFD8384}" type="presOf" srcId="{28190D84-41F7-42ED-B25C-D49F03DA3808}" destId="{4CB9313E-1B99-4F6B-BD2E-EA9284E2563F}" srcOrd="1" destOrd="0" presId="urn:microsoft.com/office/officeart/2005/8/layout/vProcess5"/>
    <dgm:cxn modelId="{690A371A-C1EB-4F96-9DC1-A019E4D8E481}" type="presOf" srcId="{3C295878-4F22-49A0-B584-33E381B70AC1}" destId="{0257A3A6-753C-4B90-91D7-D294DF4CA0CD}" srcOrd="1" destOrd="0" presId="urn:microsoft.com/office/officeart/2005/8/layout/vProcess5"/>
    <dgm:cxn modelId="{31FA8E52-191E-4EFD-8D7A-4141685C2E39}" type="presOf" srcId="{BEB41AE7-0C18-497B-89EE-2AC045C6D8F6}" destId="{7D33E34E-657B-4484-A705-ADC8D1F147BD}" srcOrd="0" destOrd="0" presId="urn:microsoft.com/office/officeart/2005/8/layout/vProcess5"/>
    <dgm:cxn modelId="{FAE6A9BF-0684-408E-9C5F-D9F5D5F44928}" srcId="{85A900F6-CD6E-4FAB-8F3E-77CB069E73D2}" destId="{C76083BE-32F3-4C10-951B-6484C45A95BB}" srcOrd="1" destOrd="0" parTransId="{2DD1413A-0C10-470B-8848-CA4687220E29}" sibTransId="{BEB41AE7-0C18-497B-89EE-2AC045C6D8F6}"/>
    <dgm:cxn modelId="{EA91BAB4-A1BD-44F5-9444-ECCD96AF6757}" type="presOf" srcId="{B2463B26-1E42-436A-9FD5-1C0F360550A1}" destId="{B867BD95-BB7E-4E2F-9329-1D25B8A6C233}" srcOrd="0" destOrd="0" presId="urn:microsoft.com/office/officeart/2005/8/layout/vProcess5"/>
    <dgm:cxn modelId="{737EAC0A-ADFE-4705-8A9F-84BFED3E15CB}" type="presOf" srcId="{06A3579B-E1D9-4316-91FD-18AB0DCCED5B}" destId="{D9EBDC77-0FD8-4665-BDA4-EAD8FB95F49C}" srcOrd="0" destOrd="0" presId="urn:microsoft.com/office/officeart/2005/8/layout/vProcess5"/>
    <dgm:cxn modelId="{40011591-6594-479E-85E4-FEE9532350D2}" type="presOf" srcId="{28190D84-41F7-42ED-B25C-D49F03DA3808}" destId="{8492198C-01A1-448C-AD46-02060441D3E6}" srcOrd="0" destOrd="0" presId="urn:microsoft.com/office/officeart/2005/8/layout/vProcess5"/>
    <dgm:cxn modelId="{26C1D571-E29D-4353-B1A3-3AE8A53CDE7A}" type="presOf" srcId="{B2463B26-1E42-436A-9FD5-1C0F360550A1}" destId="{C5ABEB0A-888F-4DBF-BABA-D83348673B25}" srcOrd="1" destOrd="0" presId="urn:microsoft.com/office/officeart/2005/8/layout/vProcess5"/>
    <dgm:cxn modelId="{8A3A6B7C-7467-44CC-98EF-28FDDFE11740}" type="presOf" srcId="{2C460280-E201-4A0D-AD66-0E368445A589}" destId="{1889C717-0938-43D5-A86F-41115F913F4D}" srcOrd="1" destOrd="0" presId="urn:microsoft.com/office/officeart/2005/8/layout/vProcess5"/>
    <dgm:cxn modelId="{DD3B3347-E735-4996-B050-F9FC62D767EF}" srcId="{85A900F6-CD6E-4FAB-8F3E-77CB069E73D2}" destId="{B2463B26-1E42-436A-9FD5-1C0F360550A1}" srcOrd="4" destOrd="0" parTransId="{C45BA0EC-38A8-4B14-891F-43EC2D5EC1DD}" sibTransId="{41160B80-59E2-4914-8998-DD9967B4980B}"/>
    <dgm:cxn modelId="{B212F91E-0936-451E-BDE1-795A955DD2BB}" type="presOf" srcId="{43CF5D30-CA90-4960-872B-5B177B9C3582}" destId="{6F9EC43F-CE98-4E16-9090-709100EA9825}" srcOrd="0" destOrd="0" presId="urn:microsoft.com/office/officeart/2005/8/layout/vProcess5"/>
    <dgm:cxn modelId="{F0335B50-F819-4431-A976-B01074A3F824}" type="presOf" srcId="{C76083BE-32F3-4C10-951B-6484C45A95BB}" destId="{9D156E5C-9278-488A-9576-F501222EA4E3}" srcOrd="0" destOrd="0" presId="urn:microsoft.com/office/officeart/2005/8/layout/vProcess5"/>
    <dgm:cxn modelId="{95473793-EE66-4296-9A9D-DE6E7E47A38A}" type="presOf" srcId="{4AB9D529-33E1-43CD-B32B-AF86CA6421C0}" destId="{CCA7E22D-88E5-4BDB-845E-75E0E80F606D}" srcOrd="0" destOrd="0" presId="urn:microsoft.com/office/officeart/2005/8/layout/vProcess5"/>
    <dgm:cxn modelId="{31880ACA-A557-4591-B899-51560084B8AC}" srcId="{85A900F6-CD6E-4FAB-8F3E-77CB069E73D2}" destId="{3C295878-4F22-49A0-B584-33E381B70AC1}" srcOrd="0" destOrd="0" parTransId="{B2042F91-9B9D-4977-9A44-4657FD1378A0}" sibTransId="{43CF5D30-CA90-4960-872B-5B177B9C3582}"/>
    <dgm:cxn modelId="{64BB1C8F-03B4-4DC3-B3E7-EFBF9FDEAEE7}" type="presOf" srcId="{C76083BE-32F3-4C10-951B-6484C45A95BB}" destId="{A2B1F53C-79B7-434D-9B5C-6D64AD34CDE1}" srcOrd="1" destOrd="0" presId="urn:microsoft.com/office/officeart/2005/8/layout/vProcess5"/>
    <dgm:cxn modelId="{5F9D3B71-C94E-4CEC-BB26-2547D85AAA2F}" type="presOf" srcId="{3C295878-4F22-49A0-B584-33E381B70AC1}" destId="{260833AC-6B34-41CB-904F-1EE27DEA62FC}" srcOrd="0" destOrd="0" presId="urn:microsoft.com/office/officeart/2005/8/layout/vProcess5"/>
    <dgm:cxn modelId="{CE711FB4-AAA5-4F55-832E-1EC0BE706243}" type="presOf" srcId="{2C460280-E201-4A0D-AD66-0E368445A589}" destId="{66005608-1144-45ED-8E5A-6D1BF9404A87}" srcOrd="0" destOrd="0" presId="urn:microsoft.com/office/officeart/2005/8/layout/vProcess5"/>
    <dgm:cxn modelId="{2426E170-18C2-4600-A50D-44F6E74B8A8B}" srcId="{85A900F6-CD6E-4FAB-8F3E-77CB069E73D2}" destId="{28190D84-41F7-42ED-B25C-D49F03DA3808}" srcOrd="2" destOrd="0" parTransId="{C10571CE-2C6B-4E0C-8AAA-A36225B79303}" sibTransId="{4AB9D529-33E1-43CD-B32B-AF86CA6421C0}"/>
    <dgm:cxn modelId="{045A0107-C0B4-497A-97B2-EFF1CD5C37A8}" type="presParOf" srcId="{2CEE78AA-18A8-4BD1-8EC5-4D4A47688DC4}" destId="{44791ACF-59AB-431D-AB22-78E0C4337EBC}" srcOrd="0" destOrd="0" presId="urn:microsoft.com/office/officeart/2005/8/layout/vProcess5"/>
    <dgm:cxn modelId="{E42872DE-44F4-4D38-AD19-109665715EA3}" type="presParOf" srcId="{2CEE78AA-18A8-4BD1-8EC5-4D4A47688DC4}" destId="{260833AC-6B34-41CB-904F-1EE27DEA62FC}" srcOrd="1" destOrd="0" presId="urn:microsoft.com/office/officeart/2005/8/layout/vProcess5"/>
    <dgm:cxn modelId="{323D0442-7BF1-4D11-8CFA-09E7DD467BF8}" type="presParOf" srcId="{2CEE78AA-18A8-4BD1-8EC5-4D4A47688DC4}" destId="{9D156E5C-9278-488A-9576-F501222EA4E3}" srcOrd="2" destOrd="0" presId="urn:microsoft.com/office/officeart/2005/8/layout/vProcess5"/>
    <dgm:cxn modelId="{8DC5771C-3F65-41C5-A269-C8F6B076BC67}" type="presParOf" srcId="{2CEE78AA-18A8-4BD1-8EC5-4D4A47688DC4}" destId="{8492198C-01A1-448C-AD46-02060441D3E6}" srcOrd="3" destOrd="0" presId="urn:microsoft.com/office/officeart/2005/8/layout/vProcess5"/>
    <dgm:cxn modelId="{0002DB40-B8D3-48DE-A30A-9F04F2A787F8}" type="presParOf" srcId="{2CEE78AA-18A8-4BD1-8EC5-4D4A47688DC4}" destId="{66005608-1144-45ED-8E5A-6D1BF9404A87}" srcOrd="4" destOrd="0" presId="urn:microsoft.com/office/officeart/2005/8/layout/vProcess5"/>
    <dgm:cxn modelId="{2BFB8B52-447A-4FAC-B558-EA477663113B}" type="presParOf" srcId="{2CEE78AA-18A8-4BD1-8EC5-4D4A47688DC4}" destId="{B867BD95-BB7E-4E2F-9329-1D25B8A6C233}" srcOrd="5" destOrd="0" presId="urn:microsoft.com/office/officeart/2005/8/layout/vProcess5"/>
    <dgm:cxn modelId="{8EDF95E2-00A6-488E-B7FF-4D43EC57126A}" type="presParOf" srcId="{2CEE78AA-18A8-4BD1-8EC5-4D4A47688DC4}" destId="{6F9EC43F-CE98-4E16-9090-709100EA9825}" srcOrd="6" destOrd="0" presId="urn:microsoft.com/office/officeart/2005/8/layout/vProcess5"/>
    <dgm:cxn modelId="{8E976985-BC8B-4643-A9D5-8B23BD2F2570}" type="presParOf" srcId="{2CEE78AA-18A8-4BD1-8EC5-4D4A47688DC4}" destId="{7D33E34E-657B-4484-A705-ADC8D1F147BD}" srcOrd="7" destOrd="0" presId="urn:microsoft.com/office/officeart/2005/8/layout/vProcess5"/>
    <dgm:cxn modelId="{FF35E22A-E546-49AF-B2E0-B210BC633419}" type="presParOf" srcId="{2CEE78AA-18A8-4BD1-8EC5-4D4A47688DC4}" destId="{CCA7E22D-88E5-4BDB-845E-75E0E80F606D}" srcOrd="8" destOrd="0" presId="urn:microsoft.com/office/officeart/2005/8/layout/vProcess5"/>
    <dgm:cxn modelId="{171A1E3F-65B3-467C-A36C-9FB3B622870A}" type="presParOf" srcId="{2CEE78AA-18A8-4BD1-8EC5-4D4A47688DC4}" destId="{D9EBDC77-0FD8-4665-BDA4-EAD8FB95F49C}" srcOrd="9" destOrd="0" presId="urn:microsoft.com/office/officeart/2005/8/layout/vProcess5"/>
    <dgm:cxn modelId="{389B69A6-7EF5-4DA5-8EEE-A7472F8D5DDC}" type="presParOf" srcId="{2CEE78AA-18A8-4BD1-8EC5-4D4A47688DC4}" destId="{0257A3A6-753C-4B90-91D7-D294DF4CA0CD}" srcOrd="10" destOrd="0" presId="urn:microsoft.com/office/officeart/2005/8/layout/vProcess5"/>
    <dgm:cxn modelId="{37283D78-0DC9-406F-A674-79D1B01AB861}" type="presParOf" srcId="{2CEE78AA-18A8-4BD1-8EC5-4D4A47688DC4}" destId="{A2B1F53C-79B7-434D-9B5C-6D64AD34CDE1}" srcOrd="11" destOrd="0" presId="urn:microsoft.com/office/officeart/2005/8/layout/vProcess5"/>
    <dgm:cxn modelId="{75A907CF-B1EF-44AA-9B3D-5C012FCF9CDA}" type="presParOf" srcId="{2CEE78AA-18A8-4BD1-8EC5-4D4A47688DC4}" destId="{4CB9313E-1B99-4F6B-BD2E-EA9284E2563F}" srcOrd="12" destOrd="0" presId="urn:microsoft.com/office/officeart/2005/8/layout/vProcess5"/>
    <dgm:cxn modelId="{3C51A7A2-E8B2-4B3C-9FA5-1B5F7601160A}" type="presParOf" srcId="{2CEE78AA-18A8-4BD1-8EC5-4D4A47688DC4}" destId="{1889C717-0938-43D5-A86F-41115F913F4D}" srcOrd="13" destOrd="0" presId="urn:microsoft.com/office/officeart/2005/8/layout/vProcess5"/>
    <dgm:cxn modelId="{5DB40D08-CBA2-4FE7-9586-69ABB2ACD7C4}" type="presParOf" srcId="{2CEE78AA-18A8-4BD1-8EC5-4D4A47688DC4}" destId="{C5ABEB0A-888F-4DBF-BABA-D83348673B2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99A7B-92D7-4A0E-A21C-97B8EBEFAD58}">
      <dsp:nvSpPr>
        <dsp:cNvPr id="0" name=""/>
        <dsp:cNvSpPr/>
      </dsp:nvSpPr>
      <dsp:spPr>
        <a:xfrm>
          <a:off x="0" y="3764832"/>
          <a:ext cx="8219256" cy="12357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Планировать будущую деятельность нужно еще на стадии создания ТОС!</a:t>
          </a:r>
          <a:endParaRPr lang="ru-RU" sz="2900" kern="1200"/>
        </a:p>
      </dsp:txBody>
      <dsp:txXfrm>
        <a:off x="0" y="3764832"/>
        <a:ext cx="8219256" cy="1235702"/>
      </dsp:txXfrm>
    </dsp:sp>
    <dsp:sp modelId="{F72114BE-F80F-4098-99F3-2251C127C171}">
      <dsp:nvSpPr>
        <dsp:cNvPr id="0" name=""/>
        <dsp:cNvSpPr/>
      </dsp:nvSpPr>
      <dsp:spPr>
        <a:xfrm rot="10800000">
          <a:off x="0" y="1882858"/>
          <a:ext cx="8219256" cy="1900509"/>
        </a:xfrm>
        <a:prstGeom prst="upArrowCallou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Деятельность ТОС должна начаться СРАЗУ после создания ТОС и она должна быть успешной!</a:t>
          </a:r>
          <a:endParaRPr lang="ru-RU" sz="2900" kern="1200"/>
        </a:p>
      </dsp:txBody>
      <dsp:txXfrm rot="10800000">
        <a:off x="0" y="1882858"/>
        <a:ext cx="8219256" cy="1234894"/>
      </dsp:txXfrm>
    </dsp:sp>
    <dsp:sp modelId="{DA622C7D-2E7B-4479-9959-3F7B51E0C6F1}">
      <dsp:nvSpPr>
        <dsp:cNvPr id="0" name=""/>
        <dsp:cNvSpPr/>
      </dsp:nvSpPr>
      <dsp:spPr>
        <a:xfrm rot="10800000">
          <a:off x="0" y="884"/>
          <a:ext cx="8219256" cy="1900509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У жителей должно сохраниться  и укрепиться  чувство принадлежности к ТОС, которое возможно только </a:t>
          </a:r>
          <a:r>
            <a:rPr lang="ru-RU" sz="2800" u="sng" kern="1200" smtClean="0"/>
            <a:t>через участие в деятельности ТОС</a:t>
          </a:r>
          <a:endParaRPr lang="ru-RU" sz="2800" kern="1200"/>
        </a:p>
      </dsp:txBody>
      <dsp:txXfrm rot="10800000">
        <a:off x="0" y="884"/>
        <a:ext cx="8219256" cy="1234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5BE96-5258-437D-8CA4-8A96B7ECE74A}">
      <dsp:nvSpPr>
        <dsp:cNvPr id="0" name=""/>
        <dsp:cNvSpPr/>
      </dsp:nvSpPr>
      <dsp:spPr>
        <a:xfrm>
          <a:off x="0" y="508370"/>
          <a:ext cx="822960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Только через участие  формируется сопричастность к ТОС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Каждый новый участник  обладает собственным РЕСУРСОМ, который он направляет  на проекты ТОС</a:t>
          </a:r>
          <a:endParaRPr lang="ru-RU" sz="2100" kern="1200"/>
        </a:p>
      </dsp:txBody>
      <dsp:txXfrm>
        <a:off x="0" y="508370"/>
        <a:ext cx="8229600" cy="1521449"/>
      </dsp:txXfrm>
    </dsp:sp>
    <dsp:sp modelId="{622E5F48-0246-429A-8187-775687EEA09D}">
      <dsp:nvSpPr>
        <dsp:cNvPr id="0" name=""/>
        <dsp:cNvSpPr/>
      </dsp:nvSpPr>
      <dsp:spPr>
        <a:xfrm>
          <a:off x="411480" y="198409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Почему?</a:t>
          </a:r>
          <a:endParaRPr lang="ru-RU" sz="2100" kern="1200"/>
        </a:p>
      </dsp:txBody>
      <dsp:txXfrm>
        <a:off x="441742" y="228671"/>
        <a:ext cx="5700196" cy="559396"/>
      </dsp:txXfrm>
    </dsp:sp>
    <dsp:sp modelId="{2EF7D18A-8410-45AE-8F0B-2F08BA863A49}">
      <dsp:nvSpPr>
        <dsp:cNvPr id="0" name=""/>
        <dsp:cNvSpPr/>
      </dsp:nvSpPr>
      <dsp:spPr>
        <a:xfrm>
          <a:off x="0" y="2453179"/>
          <a:ext cx="8229600" cy="3109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Деятельность должна  соответствовать ожиданиям и интересам жителей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Нужно обращаться за помощью / поддержкой (Чтобы дверь открылась – в нее нужно постучать)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Первичное участие не должно быть обременительным для человека (не требуйте сразу многого!) 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/>
            <a:t>Обязательно отметьте вклад каждого (поблагодарите, скажите как было важно именно его участие/поддержка) </a:t>
          </a:r>
          <a:endParaRPr lang="ru-RU" sz="2100" kern="1200"/>
        </a:p>
      </dsp:txBody>
      <dsp:txXfrm>
        <a:off x="0" y="2453179"/>
        <a:ext cx="8229600" cy="3109050"/>
      </dsp:txXfrm>
    </dsp:sp>
    <dsp:sp modelId="{D039A793-5851-4C2E-8CE0-716D373F4E78}">
      <dsp:nvSpPr>
        <dsp:cNvPr id="0" name=""/>
        <dsp:cNvSpPr/>
      </dsp:nvSpPr>
      <dsp:spPr>
        <a:xfrm>
          <a:off x="411480" y="2143219"/>
          <a:ext cx="576072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Как привлечь?</a:t>
          </a:r>
          <a:endParaRPr lang="ru-RU" sz="2100" kern="1200"/>
        </a:p>
      </dsp:txBody>
      <dsp:txXfrm>
        <a:off x="441742" y="2173481"/>
        <a:ext cx="570019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32E7A-2B06-4E5C-897E-568D035A03AB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ED9FC-DB85-48D1-BE33-8A559E160C68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ТОС создается для реализации собственных инициатив по решению ВМЗ:</a:t>
          </a:r>
          <a:endParaRPr lang="ru-RU" sz="3700" kern="1200"/>
        </a:p>
      </dsp:txBody>
      <dsp:txXfrm>
        <a:off x="2262981" y="0"/>
        <a:ext cx="2983309" cy="4525963"/>
      </dsp:txXfrm>
    </dsp:sp>
    <dsp:sp modelId="{81DE7261-9DD6-48F4-8D9B-054F8BB02351}">
      <dsp:nvSpPr>
        <dsp:cNvPr id="0" name=""/>
        <dsp:cNvSpPr/>
      </dsp:nvSpPr>
      <dsp:spPr>
        <a:xfrm>
          <a:off x="5246290" y="0"/>
          <a:ext cx="2983309" cy="45259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Зачем создавался ТОС (что Вы собирались сделать?)</a:t>
          </a:r>
          <a:endParaRPr lang="ru-RU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Что могут предложить другие жители (спросить – на собрании или через опрос)? 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Как Вы хотите изменить жизнь вокруг Вас? </a:t>
          </a:r>
          <a:endParaRPr lang="ru-RU" sz="2400" kern="1200" dirty="0"/>
        </a:p>
      </dsp:txBody>
      <dsp:txXfrm>
        <a:off x="5246290" y="0"/>
        <a:ext cx="2983309" cy="4525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11670-83C0-4B09-BB7B-33330ADF1F15}">
      <dsp:nvSpPr>
        <dsp:cNvPr id="0" name=""/>
        <dsp:cNvSpPr/>
      </dsp:nvSpPr>
      <dsp:spPr>
        <a:xfrm>
          <a:off x="0" y="2775"/>
          <a:ext cx="8560590" cy="13347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Комплекс взаимосвязанных мероприятий, направленный на создание уникального продукта или услуги в условиях временных и ресурсных ограничений</a:t>
          </a:r>
          <a:endParaRPr lang="ru-RU" sz="2600" kern="1200" dirty="0"/>
        </a:p>
      </dsp:txBody>
      <dsp:txXfrm>
        <a:off x="65155" y="67930"/>
        <a:ext cx="8430280" cy="1204404"/>
      </dsp:txXfrm>
    </dsp:sp>
    <dsp:sp modelId="{EC050769-A5B5-47CC-A743-5219CD23970D}">
      <dsp:nvSpPr>
        <dsp:cNvPr id="0" name=""/>
        <dsp:cNvSpPr/>
      </dsp:nvSpPr>
      <dsp:spPr>
        <a:xfrm rot="5400000">
          <a:off x="5293001" y="-670481"/>
          <a:ext cx="1067771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smtClean="0"/>
            <a:t>время и ресурсы</a:t>
          </a:r>
          <a:endParaRPr lang="ru-RU" sz="3000" kern="1200"/>
        </a:p>
      </dsp:txBody>
      <dsp:txXfrm rot="-5400000">
        <a:off x="3084822" y="1589822"/>
        <a:ext cx="5432005" cy="963523"/>
      </dsp:txXfrm>
    </dsp:sp>
    <dsp:sp modelId="{11795330-946B-4CC4-AE1C-FCCD115DA689}">
      <dsp:nvSpPr>
        <dsp:cNvPr id="0" name=""/>
        <dsp:cNvSpPr/>
      </dsp:nvSpPr>
      <dsp:spPr>
        <a:xfrm>
          <a:off x="0" y="1404225"/>
          <a:ext cx="3084822" cy="13347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Ограничения</a:t>
          </a:r>
          <a:r>
            <a:rPr lang="ru-RU" sz="2600" kern="1200" smtClean="0"/>
            <a:t>: </a:t>
          </a:r>
          <a:endParaRPr lang="ru-RU" sz="2600" kern="1200"/>
        </a:p>
      </dsp:txBody>
      <dsp:txXfrm>
        <a:off x="65155" y="1469380"/>
        <a:ext cx="2954512" cy="1204404"/>
      </dsp:txXfrm>
    </dsp:sp>
    <dsp:sp modelId="{59399A10-E7CF-4913-9D76-2258058F7980}">
      <dsp:nvSpPr>
        <dsp:cNvPr id="0" name=""/>
        <dsp:cNvSpPr/>
      </dsp:nvSpPr>
      <dsp:spPr>
        <a:xfrm rot="5400000">
          <a:off x="5293001" y="730968"/>
          <a:ext cx="1067771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smtClean="0"/>
            <a:t>взаимосвязанные мероприятия </a:t>
          </a:r>
          <a:endParaRPr lang="ru-RU" sz="3000" kern="1200"/>
        </a:p>
      </dsp:txBody>
      <dsp:txXfrm rot="-5400000">
        <a:off x="3084822" y="2991271"/>
        <a:ext cx="5432005" cy="963523"/>
      </dsp:txXfrm>
    </dsp:sp>
    <dsp:sp modelId="{EFC3F3E4-A4AD-44F4-AA56-FEEA406F0D75}">
      <dsp:nvSpPr>
        <dsp:cNvPr id="0" name=""/>
        <dsp:cNvSpPr/>
      </dsp:nvSpPr>
      <dsp:spPr>
        <a:xfrm>
          <a:off x="0" y="2805675"/>
          <a:ext cx="3084822" cy="13347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Содержание</a:t>
          </a:r>
          <a:r>
            <a:rPr lang="ru-RU" sz="2600" kern="1200" smtClean="0"/>
            <a:t>: </a:t>
          </a:r>
          <a:endParaRPr lang="ru-RU" sz="2600" kern="1200"/>
        </a:p>
      </dsp:txBody>
      <dsp:txXfrm>
        <a:off x="65155" y="2870830"/>
        <a:ext cx="2954512" cy="1204404"/>
      </dsp:txXfrm>
    </dsp:sp>
    <dsp:sp modelId="{D08980BF-5A11-49DE-8D76-4B87D0DA7881}">
      <dsp:nvSpPr>
        <dsp:cNvPr id="0" name=""/>
        <dsp:cNvSpPr/>
      </dsp:nvSpPr>
      <dsp:spPr>
        <a:xfrm rot="5400000">
          <a:off x="5293001" y="2132418"/>
          <a:ext cx="1067771" cy="548412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smtClean="0"/>
            <a:t>создание </a:t>
          </a:r>
          <a:r>
            <a:rPr lang="ru-RU" sz="3000" u="sng" kern="1200" smtClean="0"/>
            <a:t>уникального</a:t>
          </a:r>
          <a:r>
            <a:rPr lang="ru-RU" sz="3000" kern="1200" smtClean="0"/>
            <a:t> продукта или услуги</a:t>
          </a:r>
          <a:endParaRPr lang="ru-RU" sz="3000" kern="1200"/>
        </a:p>
      </dsp:txBody>
      <dsp:txXfrm rot="-5400000">
        <a:off x="3084822" y="4392721"/>
        <a:ext cx="5432005" cy="963523"/>
      </dsp:txXfrm>
    </dsp:sp>
    <dsp:sp modelId="{EBB673E0-7B3C-485B-8D9B-AE78CD4A55DE}">
      <dsp:nvSpPr>
        <dsp:cNvPr id="0" name=""/>
        <dsp:cNvSpPr/>
      </dsp:nvSpPr>
      <dsp:spPr>
        <a:xfrm>
          <a:off x="0" y="4207126"/>
          <a:ext cx="3084822" cy="13347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/>
            <a:t>Результат</a:t>
          </a:r>
          <a:r>
            <a:rPr lang="ru-RU" sz="2600" kern="1200" smtClean="0"/>
            <a:t>: </a:t>
          </a:r>
          <a:endParaRPr lang="ru-RU" sz="2600" kern="1200"/>
        </a:p>
      </dsp:txBody>
      <dsp:txXfrm>
        <a:off x="65155" y="4272281"/>
        <a:ext cx="2954512" cy="1204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E8B5-E25C-4A70-B455-99A0F4FFE2C0}">
      <dsp:nvSpPr>
        <dsp:cNvPr id="0" name=""/>
        <dsp:cNvSpPr/>
      </dsp:nvSpPr>
      <dsp:spPr>
        <a:xfrm>
          <a:off x="353872" y="460530"/>
          <a:ext cx="1349654" cy="1349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B99DC0-4A86-4B5A-A433-5AC22F600276}">
      <dsp:nvSpPr>
        <dsp:cNvPr id="0" name=""/>
        <dsp:cNvSpPr/>
      </dsp:nvSpPr>
      <dsp:spPr>
        <a:xfrm>
          <a:off x="1028700" y="460530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Формулирование цели  – это  определение стержня проекта - вектора движения.</a:t>
          </a:r>
          <a:endParaRPr lang="ru-RU" sz="3000" kern="1200"/>
        </a:p>
      </dsp:txBody>
      <dsp:txXfrm>
        <a:off x="1028700" y="460530"/>
        <a:ext cx="7200899" cy="1349654"/>
      </dsp:txXfrm>
    </dsp:sp>
    <dsp:sp modelId="{BCFFAE16-A4D7-4E24-B3DB-0B4F15BDFD93}">
      <dsp:nvSpPr>
        <dsp:cNvPr id="0" name=""/>
        <dsp:cNvSpPr/>
      </dsp:nvSpPr>
      <dsp:spPr>
        <a:xfrm>
          <a:off x="353872" y="1810184"/>
          <a:ext cx="1349654" cy="1349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6CC3CD-26D8-487B-9172-6B751E010B21}">
      <dsp:nvSpPr>
        <dsp:cNvPr id="0" name=""/>
        <dsp:cNvSpPr/>
      </dsp:nvSpPr>
      <dsp:spPr>
        <a:xfrm>
          <a:off x="1028700" y="1810184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smtClean="0"/>
            <a:t>Цель соединяет планируемый результат и  усилия по его достижению.</a:t>
          </a:r>
          <a:endParaRPr lang="ru-RU" sz="3000" kern="1200"/>
        </a:p>
      </dsp:txBody>
      <dsp:txXfrm>
        <a:off x="1028700" y="1810184"/>
        <a:ext cx="7200899" cy="1349654"/>
      </dsp:txXfrm>
    </dsp:sp>
    <dsp:sp modelId="{AFA4221A-4150-445B-98BD-8C2648683C58}">
      <dsp:nvSpPr>
        <dsp:cNvPr id="0" name=""/>
        <dsp:cNvSpPr/>
      </dsp:nvSpPr>
      <dsp:spPr>
        <a:xfrm>
          <a:off x="353872" y="3159839"/>
          <a:ext cx="1349654" cy="1349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37F235-6DDD-4327-8506-B85766F2A025}">
      <dsp:nvSpPr>
        <dsp:cNvPr id="0" name=""/>
        <dsp:cNvSpPr/>
      </dsp:nvSpPr>
      <dsp:spPr>
        <a:xfrm>
          <a:off x="1028700" y="3159839"/>
          <a:ext cx="7200899" cy="134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8100" rIns="0" bIns="381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Что нужно сделать для реализации идеи проекта и получения его продуктов? </a:t>
          </a:r>
          <a:endParaRPr lang="ru-RU" sz="3000" kern="1200" dirty="0"/>
        </a:p>
      </dsp:txBody>
      <dsp:txXfrm>
        <a:off x="1028700" y="3159839"/>
        <a:ext cx="7200899" cy="13496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4AF9B-9C26-4A32-94E2-7DDF2AD5E7EA}">
      <dsp:nvSpPr>
        <dsp:cNvPr id="0" name=""/>
        <dsp:cNvSpPr/>
      </dsp:nvSpPr>
      <dsp:spPr>
        <a:xfrm>
          <a:off x="0" y="0"/>
          <a:ext cx="6583680" cy="1077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Цели – результаты </a:t>
          </a:r>
          <a:endParaRPr lang="ru-RU" sz="4700" kern="1200" dirty="0"/>
        </a:p>
      </dsp:txBody>
      <dsp:txXfrm>
        <a:off x="31561" y="31561"/>
        <a:ext cx="5329850" cy="1014441"/>
      </dsp:txXfrm>
    </dsp:sp>
    <dsp:sp modelId="{F6B88176-4320-462C-86AE-8D3351D6F89E}">
      <dsp:nvSpPr>
        <dsp:cNvPr id="0" name=""/>
        <dsp:cNvSpPr/>
      </dsp:nvSpPr>
      <dsp:spPr>
        <a:xfrm>
          <a:off x="551383" y="1273484"/>
          <a:ext cx="6583680" cy="1077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Задачи</a:t>
          </a:r>
          <a:endParaRPr lang="ru-RU" sz="4700" kern="1200"/>
        </a:p>
      </dsp:txBody>
      <dsp:txXfrm>
        <a:off x="582944" y="1305045"/>
        <a:ext cx="5268758" cy="1014441"/>
      </dsp:txXfrm>
    </dsp:sp>
    <dsp:sp modelId="{9CDD7E4E-6805-49DC-93CF-0C9A7E77EB91}">
      <dsp:nvSpPr>
        <dsp:cNvPr id="0" name=""/>
        <dsp:cNvSpPr/>
      </dsp:nvSpPr>
      <dsp:spPr>
        <a:xfrm>
          <a:off x="1094536" y="2546968"/>
          <a:ext cx="6583680" cy="1077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Мероприятия</a:t>
          </a:r>
          <a:endParaRPr lang="ru-RU" sz="4700" kern="1200"/>
        </a:p>
      </dsp:txBody>
      <dsp:txXfrm>
        <a:off x="1126097" y="2578529"/>
        <a:ext cx="5276988" cy="1014441"/>
      </dsp:txXfrm>
    </dsp:sp>
    <dsp:sp modelId="{5C59F95E-3F45-414E-81FF-2649448FF56A}">
      <dsp:nvSpPr>
        <dsp:cNvPr id="0" name=""/>
        <dsp:cNvSpPr/>
      </dsp:nvSpPr>
      <dsp:spPr>
        <a:xfrm>
          <a:off x="1645920" y="3820452"/>
          <a:ext cx="6583680" cy="1077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Ресурсы</a:t>
          </a:r>
          <a:endParaRPr lang="ru-RU" sz="4700" kern="1200"/>
        </a:p>
      </dsp:txBody>
      <dsp:txXfrm>
        <a:off x="1677481" y="3852013"/>
        <a:ext cx="5268758" cy="1014441"/>
      </dsp:txXfrm>
    </dsp:sp>
    <dsp:sp modelId="{0AA64ADD-064A-4440-865D-0F79064F4D04}">
      <dsp:nvSpPr>
        <dsp:cNvPr id="0" name=""/>
        <dsp:cNvSpPr/>
      </dsp:nvSpPr>
      <dsp:spPr>
        <a:xfrm>
          <a:off x="5883263" y="825315"/>
          <a:ext cx="700416" cy="700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040857" y="825315"/>
        <a:ext cx="385228" cy="527063"/>
      </dsp:txXfrm>
    </dsp:sp>
    <dsp:sp modelId="{3CB6BBD1-CB53-4D72-B102-665670E82F07}">
      <dsp:nvSpPr>
        <dsp:cNvPr id="0" name=""/>
        <dsp:cNvSpPr/>
      </dsp:nvSpPr>
      <dsp:spPr>
        <a:xfrm>
          <a:off x="6434646" y="2098799"/>
          <a:ext cx="700416" cy="700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592240" y="2098799"/>
        <a:ext cx="385228" cy="527063"/>
      </dsp:txXfrm>
    </dsp:sp>
    <dsp:sp modelId="{C5E4175C-F0BA-4BED-B7BB-325024CBE1EB}">
      <dsp:nvSpPr>
        <dsp:cNvPr id="0" name=""/>
        <dsp:cNvSpPr/>
      </dsp:nvSpPr>
      <dsp:spPr>
        <a:xfrm>
          <a:off x="6977800" y="3372284"/>
          <a:ext cx="700416" cy="700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7135394" y="3372284"/>
        <a:ext cx="385228" cy="5270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2ECCF-1ECE-42D5-83EF-36A4AC639805}">
      <dsp:nvSpPr>
        <dsp:cNvPr id="0" name=""/>
        <dsp:cNvSpPr/>
      </dsp:nvSpPr>
      <dsp:spPr>
        <a:xfrm>
          <a:off x="0" y="557363"/>
          <a:ext cx="871296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Собственные средства (ресурсы членов ТОС – жителей):</a:t>
          </a:r>
          <a:endParaRPr lang="ru-RU" sz="2700" kern="1200" dirty="0"/>
        </a:p>
      </dsp:txBody>
      <dsp:txXfrm>
        <a:off x="31613" y="588976"/>
        <a:ext cx="8649742" cy="584369"/>
      </dsp:txXfrm>
    </dsp:sp>
    <dsp:sp modelId="{39D7DA7B-2770-4B4B-AFB3-3607B2DA439B}">
      <dsp:nvSpPr>
        <dsp:cNvPr id="0" name=""/>
        <dsp:cNvSpPr/>
      </dsp:nvSpPr>
      <dsp:spPr>
        <a:xfrm>
          <a:off x="0" y="1204958"/>
          <a:ext cx="8712968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трудовые;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имущество;</a:t>
          </a:r>
          <a:endParaRPr lang="ru-RU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деньги.</a:t>
          </a:r>
          <a:endParaRPr lang="ru-RU" sz="2100" kern="1200"/>
        </a:p>
      </dsp:txBody>
      <dsp:txXfrm>
        <a:off x="0" y="1204958"/>
        <a:ext cx="8712968" cy="1089854"/>
      </dsp:txXfrm>
    </dsp:sp>
    <dsp:sp modelId="{B983B741-A3CA-4FA1-BCDA-7B0788E5416E}">
      <dsp:nvSpPr>
        <dsp:cNvPr id="0" name=""/>
        <dsp:cNvSpPr/>
      </dsp:nvSpPr>
      <dsp:spPr>
        <a:xfrm>
          <a:off x="0" y="2294813"/>
          <a:ext cx="871296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Привлеченные:</a:t>
          </a:r>
          <a:endParaRPr lang="ru-RU" sz="2700" kern="1200"/>
        </a:p>
      </dsp:txBody>
      <dsp:txXfrm>
        <a:off x="31613" y="2326426"/>
        <a:ext cx="8649742" cy="584369"/>
      </dsp:txXfrm>
    </dsp:sp>
    <dsp:sp modelId="{4CC38A83-4F1A-422F-8616-2A7365BD27F5}">
      <dsp:nvSpPr>
        <dsp:cNvPr id="0" name=""/>
        <dsp:cNvSpPr/>
      </dsp:nvSpPr>
      <dsp:spPr>
        <a:xfrm>
          <a:off x="0" y="2942408"/>
          <a:ext cx="8712968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Спонсоры (добровольные пожертвования);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smtClean="0"/>
            <a:t>Ресурсы, передаваемые органами МСУ (имущество, субсидии, со-финансирование мероприятий ТОС);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smtClean="0"/>
            <a:t>Гранты (средства полученные через участие в конкурсах проектов) </a:t>
          </a:r>
          <a:endParaRPr lang="ru-RU" sz="2100" kern="1200"/>
        </a:p>
      </dsp:txBody>
      <dsp:txXfrm>
        <a:off x="0" y="2942408"/>
        <a:ext cx="8712968" cy="1397250"/>
      </dsp:txXfrm>
    </dsp:sp>
    <dsp:sp modelId="{099EFA00-74E8-4F54-A36C-54D0C4D1F198}">
      <dsp:nvSpPr>
        <dsp:cNvPr id="0" name=""/>
        <dsp:cNvSpPr/>
      </dsp:nvSpPr>
      <dsp:spPr>
        <a:xfrm>
          <a:off x="0" y="4339658"/>
          <a:ext cx="8712968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Доходы от хозяйственной деятельности.</a:t>
          </a:r>
          <a:endParaRPr lang="ru-RU" sz="2700" kern="1200"/>
        </a:p>
      </dsp:txBody>
      <dsp:txXfrm>
        <a:off x="31613" y="4371271"/>
        <a:ext cx="8649742" cy="5843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833AC-6B34-41CB-904F-1EE27DEA62FC}">
      <dsp:nvSpPr>
        <dsp:cNvPr id="0" name=""/>
        <dsp:cNvSpPr/>
      </dsp:nvSpPr>
      <dsp:spPr>
        <a:xfrm>
          <a:off x="0" y="0"/>
          <a:ext cx="6764431" cy="10369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Сформировать проект (идея, содержание, форма)</a:t>
          </a:r>
          <a:endParaRPr lang="ru-RU" sz="1800" kern="1200"/>
        </a:p>
      </dsp:txBody>
      <dsp:txXfrm>
        <a:off x="30370" y="30370"/>
        <a:ext cx="5524200" cy="976175"/>
      </dsp:txXfrm>
    </dsp:sp>
    <dsp:sp modelId="{9D156E5C-9278-488A-9576-F501222EA4E3}">
      <dsp:nvSpPr>
        <dsp:cNvPr id="0" name=""/>
        <dsp:cNvSpPr/>
      </dsp:nvSpPr>
      <dsp:spPr>
        <a:xfrm>
          <a:off x="505136" y="1180931"/>
          <a:ext cx="6764431" cy="1036915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Понять какую часть проекта вы можете осуществить с опорой на собственные силы (чем она больше, тем более вероятным является нахождение дополнительных средств)</a:t>
          </a:r>
          <a:endParaRPr lang="ru-RU" sz="1800" kern="1200"/>
        </a:p>
      </dsp:txBody>
      <dsp:txXfrm>
        <a:off x="535506" y="1211301"/>
        <a:ext cx="5524560" cy="976175"/>
      </dsp:txXfrm>
    </dsp:sp>
    <dsp:sp modelId="{8492198C-01A1-448C-AD46-02060441D3E6}">
      <dsp:nvSpPr>
        <dsp:cNvPr id="0" name=""/>
        <dsp:cNvSpPr/>
      </dsp:nvSpPr>
      <dsp:spPr>
        <a:xfrm>
          <a:off x="1010272" y="2361862"/>
          <a:ext cx="6764431" cy="1036915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Понять: кто и </a:t>
          </a:r>
          <a:r>
            <a:rPr lang="ru-RU" sz="1800" u="sng" kern="1200" smtClean="0"/>
            <a:t>почему</a:t>
          </a:r>
          <a:r>
            <a:rPr lang="ru-RU" sz="1800" kern="1200" smtClean="0"/>
            <a:t> (кроме Вас) может быть заинтересован в реализации данного проекта?</a:t>
          </a:r>
          <a:endParaRPr lang="ru-RU" sz="1800" kern="1200"/>
        </a:p>
      </dsp:txBody>
      <dsp:txXfrm>
        <a:off x="1040642" y="2392232"/>
        <a:ext cx="5524560" cy="976175"/>
      </dsp:txXfrm>
    </dsp:sp>
    <dsp:sp modelId="{66005608-1144-45ED-8E5A-6D1BF9404A87}">
      <dsp:nvSpPr>
        <dsp:cNvPr id="0" name=""/>
        <dsp:cNvSpPr/>
      </dsp:nvSpPr>
      <dsp:spPr>
        <a:xfrm>
          <a:off x="1515408" y="3542793"/>
          <a:ext cx="6764431" cy="1036915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Обратиться за поддержкой к заинтересованным </a:t>
          </a:r>
          <a:r>
            <a:rPr lang="ru-RU" sz="1800" kern="1200" dirty="0" smtClean="0"/>
            <a:t>ресурсо держателям </a:t>
          </a:r>
          <a:r>
            <a:rPr lang="ru-RU" sz="1800" kern="1200" dirty="0" smtClean="0"/>
            <a:t>(сделать предложение от которого непросто отказаться)</a:t>
          </a:r>
          <a:endParaRPr lang="ru-RU" sz="1800" kern="1200" dirty="0"/>
        </a:p>
      </dsp:txBody>
      <dsp:txXfrm>
        <a:off x="1545778" y="3573163"/>
        <a:ext cx="5524560" cy="976175"/>
      </dsp:txXfrm>
    </dsp:sp>
    <dsp:sp modelId="{B867BD95-BB7E-4E2F-9329-1D25B8A6C233}">
      <dsp:nvSpPr>
        <dsp:cNvPr id="0" name=""/>
        <dsp:cNvSpPr/>
      </dsp:nvSpPr>
      <dsp:spPr>
        <a:xfrm>
          <a:off x="2020544" y="4723724"/>
          <a:ext cx="6764431" cy="103691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Найти и изучить информацию о конкурсах проектов, которые проводятся и постараться адаптировать проект под условия и приоритеты конкурсов (упаковка проектов)</a:t>
          </a:r>
          <a:endParaRPr lang="ru-RU" sz="1800" kern="1200"/>
        </a:p>
      </dsp:txBody>
      <dsp:txXfrm>
        <a:off x="2050914" y="4754094"/>
        <a:ext cx="5524560" cy="976175"/>
      </dsp:txXfrm>
    </dsp:sp>
    <dsp:sp modelId="{6F9EC43F-CE98-4E16-9090-709100EA9825}">
      <dsp:nvSpPr>
        <dsp:cNvPr id="0" name=""/>
        <dsp:cNvSpPr/>
      </dsp:nvSpPr>
      <dsp:spPr>
        <a:xfrm>
          <a:off x="6090436" y="757524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242085" y="757524"/>
        <a:ext cx="370696" cy="507180"/>
      </dsp:txXfrm>
    </dsp:sp>
    <dsp:sp modelId="{7D33E34E-657B-4484-A705-ADC8D1F147BD}">
      <dsp:nvSpPr>
        <dsp:cNvPr id="0" name=""/>
        <dsp:cNvSpPr/>
      </dsp:nvSpPr>
      <dsp:spPr>
        <a:xfrm>
          <a:off x="6595572" y="1938455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7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747221" y="1938455"/>
        <a:ext cx="370696" cy="507180"/>
      </dsp:txXfrm>
    </dsp:sp>
    <dsp:sp modelId="{CCA7E22D-88E5-4BDB-845E-75E0E80F606D}">
      <dsp:nvSpPr>
        <dsp:cNvPr id="0" name=""/>
        <dsp:cNvSpPr/>
      </dsp:nvSpPr>
      <dsp:spPr>
        <a:xfrm>
          <a:off x="7100708" y="3102104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3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252357" y="3102104"/>
        <a:ext cx="370696" cy="507180"/>
      </dsp:txXfrm>
    </dsp:sp>
    <dsp:sp modelId="{D9EBDC77-0FD8-4665-BDA4-EAD8FB95F49C}">
      <dsp:nvSpPr>
        <dsp:cNvPr id="0" name=""/>
        <dsp:cNvSpPr/>
      </dsp:nvSpPr>
      <dsp:spPr>
        <a:xfrm>
          <a:off x="7605845" y="4294557"/>
          <a:ext cx="673994" cy="67399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7757494" y="4294557"/>
        <a:ext cx="370696" cy="507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F0CDE-7535-4074-ABE3-BCA93841C9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D5649-AD33-4C32-86B5-5AC93702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36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8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53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4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20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3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58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860623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Планирование деятельности ТОС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2924944"/>
            <a:ext cx="5254599" cy="24482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Проекты ТОС и </a:t>
            </a:r>
            <a:r>
              <a:rPr lang="ru-RU" sz="4000" dirty="0" smtClean="0"/>
              <a:t>поиск </a:t>
            </a:r>
            <a:r>
              <a:rPr lang="ru-RU" sz="4000" dirty="0" smtClean="0"/>
              <a:t>ресурсов для их реализации</a:t>
            </a:r>
            <a:endParaRPr lang="ru-RU" sz="4000" dirty="0"/>
          </a:p>
        </p:txBody>
      </p:sp>
      <p:pic>
        <p:nvPicPr>
          <p:cNvPr id="1026" name="Picture 2" descr="http://maevrika.ru/img/develop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3240360" cy="32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</a:t>
            </a:r>
            <a:r>
              <a:rPr lang="ru-RU" dirty="0" smtClean="0"/>
              <a:t>мы можем и хотим сделать?</a:t>
            </a:r>
            <a:endParaRPr lang="ru-RU" dirty="0"/>
          </a:p>
          <a:p>
            <a:r>
              <a:rPr lang="ru-RU" b="1" u="sng" dirty="0" smtClean="0"/>
              <a:t>Что нового появится в </a:t>
            </a:r>
            <a:r>
              <a:rPr lang="ru-RU" b="1" u="sng" dirty="0" smtClean="0"/>
              <a:t> </a:t>
            </a:r>
            <a:r>
              <a:rPr lang="ru-RU" b="1" u="sng" dirty="0" smtClean="0"/>
              <a:t>результате (продукты проекта)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мы можем этого достичь? (Наша цель)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050" name="Picture 2" descr="http://arranger.bz/pictures/How-idea-was-bor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184" y="1545539"/>
            <a:ext cx="470595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arranger.bz/pictures/How-idea-was-born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427390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11126"/>
              </p:ext>
            </p:extLst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2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640960" cy="1289298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Содержание </a:t>
            </a:r>
            <a:r>
              <a:rPr lang="ru-RU" b="1" dirty="0"/>
              <a:t>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59363"/>
              </p:ext>
            </p:extLst>
          </p:nvPr>
        </p:nvGraphicFramePr>
        <p:xfrm>
          <a:off x="457200" y="1556792"/>
          <a:ext cx="8229600" cy="489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9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ТОС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352421"/>
              </p:ext>
            </p:extLst>
          </p:nvPr>
        </p:nvGraphicFramePr>
        <p:xfrm>
          <a:off x="323528" y="1196752"/>
          <a:ext cx="8496944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758"/>
                <a:gridCol w="2032685"/>
                <a:gridCol w="2121062"/>
                <a:gridCol w="2209439"/>
              </a:tblGrid>
              <a:tr h="11361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 ТОС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Ответственное 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Участники 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Необходимые ресурсы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476964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Постоянная</a:t>
                      </a:r>
                      <a:r>
                        <a:rPr lang="ru-RU" baseline="0" dirty="0" smtClean="0"/>
                        <a:t> деятельность: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47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Проекты: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Проект 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Проект</a:t>
                      </a:r>
                      <a:r>
                        <a:rPr lang="ru-RU" baseline="0" dirty="0" smtClean="0"/>
                        <a:t> Б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Проект 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22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903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Возможные источники ресурсов для проектов ТОС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365442"/>
              </p:ext>
            </p:extLst>
          </p:nvPr>
        </p:nvGraphicFramePr>
        <p:xfrm>
          <a:off x="251520" y="1124744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87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45624" cy="9269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привлечь ресурсы на проекты?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83193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37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4" y="908720"/>
            <a:ext cx="8074319" cy="560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3" y="0"/>
            <a:ext cx="8229600" cy="1143000"/>
          </a:xfrm>
        </p:spPr>
        <p:txBody>
          <a:bodyPr/>
          <a:lstStyle/>
          <a:p>
            <a:r>
              <a:rPr lang="ru-RU" dirty="0" smtClean="0"/>
              <a:t>Лестница успеха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62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ТОС?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altLang="ru-RU" dirty="0">
                <a:solidFill>
                  <a:srgbClr val="FFFF00"/>
                </a:solidFill>
              </a:rPr>
              <a:t>Под территориальным общественным самоуправлением понимается </a:t>
            </a:r>
            <a:r>
              <a:rPr lang="ru-RU" altLang="ru-RU" b="1" dirty="0">
                <a:solidFill>
                  <a:srgbClr val="7030A0"/>
                </a:solidFill>
              </a:rPr>
              <a:t>самоорганизация</a:t>
            </a:r>
            <a:r>
              <a:rPr lang="ru-RU" altLang="ru-RU" dirty="0">
                <a:solidFill>
                  <a:srgbClr val="FFFF00"/>
                </a:solidFill>
              </a:rPr>
              <a:t> граждан по месту их жительства на части территории поселения, внутригородской территории города федерального значения, внутригородского района </a:t>
            </a:r>
            <a:r>
              <a:rPr lang="ru-RU" altLang="ru-RU" b="1" dirty="0">
                <a:solidFill>
                  <a:srgbClr val="7030A0"/>
                </a:solidFill>
              </a:rPr>
              <a:t>для самостоятельного и под свою ответственность осуществления собственных инициатив по вопросам местного значения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1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После создания ТОС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302319"/>
              </p:ext>
            </p:extLst>
          </p:nvPr>
        </p:nvGraphicFramePr>
        <p:xfrm>
          <a:off x="467544" y="1124744"/>
          <a:ext cx="8219256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37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К участию в деятельности ВАЖНО привлекать максимально возможное число </a:t>
            </a:r>
            <a:r>
              <a:rPr lang="ru-RU" sz="2800" b="1" dirty="0" smtClean="0"/>
              <a:t>жителей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386021"/>
              </p:ext>
            </p:extLst>
          </p:nvPr>
        </p:nvGraphicFramePr>
        <p:xfrm>
          <a:off x="457200" y="836712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55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 ТОС может быть: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Постоянной – деятельность, осуществляемая на регулярной основе (взаимодействие с жителями, с органами МСУ, другими ТОС, общественными организациями, СМИ) </a:t>
            </a:r>
          </a:p>
          <a:p>
            <a:r>
              <a:rPr lang="ru-RU" dirty="0" smtClean="0"/>
              <a:t>Проектной – направленной на получение конкретного результата (продукта) в определенный срок:</a:t>
            </a:r>
          </a:p>
          <a:p>
            <a:pPr lvl="1"/>
            <a:r>
              <a:rPr lang="ru-RU" dirty="0" smtClean="0"/>
              <a:t>Продукт; 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рок;</a:t>
            </a:r>
          </a:p>
          <a:p>
            <a:pPr lvl="1"/>
            <a:r>
              <a:rPr lang="ru-RU" dirty="0" smtClean="0"/>
              <a:t>ресурсы.</a:t>
            </a:r>
          </a:p>
          <a:p>
            <a:r>
              <a:rPr lang="ru-RU" dirty="0" smtClean="0"/>
              <a:t>Совокупность проектов (портфель проектов)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00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планировать деятельность?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557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3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4729"/>
              </p:ext>
            </p:extLst>
          </p:nvPr>
        </p:nvGraphicFramePr>
        <p:xfrm>
          <a:off x="323528" y="260648"/>
          <a:ext cx="8496944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840013"/>
                <a:gridCol w="2856731"/>
              </a:tblGrid>
              <a:tr h="7844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Источники</a:t>
                      </a:r>
                      <a:r>
                        <a:rPr lang="ru-RU" sz="2000" baseline="0" dirty="0" smtClean="0"/>
                        <a:t> идей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Вопросы , помогающие  сформировать идею</a:t>
                      </a:r>
                      <a:r>
                        <a:rPr lang="ru-RU" sz="2000" baseline="0" dirty="0" smtClean="0"/>
                        <a:t> проекта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Чего</a:t>
                      </a:r>
                      <a:r>
                        <a:rPr lang="ru-RU" sz="2000" baseline="0" dirty="0" smtClean="0"/>
                        <a:t>  мы хотим? </a:t>
                      </a:r>
                      <a:endParaRPr lang="ru-RU" sz="2000" dirty="0"/>
                    </a:p>
                  </a:txBody>
                  <a:tcPr/>
                </a:tc>
              </a:tr>
              <a:tr h="145688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Интересы актива ТОС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Для реализации каких инициатив был создан ТОС? (зачем Вы создавали ТОС? Что Вы хотели сделать через ТОС?)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193966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Интересы жителей территории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Какие изменения жители ТОС оценят как позитивные и значимые?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В чем захотят принять участие?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  <a:tr h="193966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Планирование</a:t>
                      </a:r>
                      <a:r>
                        <a:rPr lang="ru-RU" sz="2000" baseline="0" dirty="0" smtClean="0"/>
                        <a:t> изменений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Что  можно (нужно)  сделать, чтобы улучшить жизнь вокруг нас  (дом, улица, микрорайон, поселение)?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идей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63694"/>
              </p:ext>
            </p:extLst>
          </p:nvPr>
        </p:nvGraphicFramePr>
        <p:xfrm>
          <a:off x="457200" y="1600200"/>
          <a:ext cx="8363271" cy="445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1252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Чего</a:t>
                      </a:r>
                      <a:r>
                        <a:rPr lang="ru-RU" sz="2400" baseline="0" dirty="0" smtClean="0"/>
                        <a:t>  мы хотим?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Что  из этого мы можем</a:t>
                      </a:r>
                      <a:r>
                        <a:rPr lang="ru-RU" sz="2400" baseline="0" dirty="0" smtClean="0"/>
                        <a:t> сделать сами?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чем нам нужна поддержка (к кому обратиться за поддержкой)?</a:t>
                      </a:r>
                      <a:endParaRPr lang="ru-RU" sz="2400" dirty="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9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 «проект»</a:t>
            </a: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99607"/>
              </p:ext>
            </p:extLst>
          </p:nvPr>
        </p:nvGraphicFramePr>
        <p:xfrm>
          <a:off x="323528" y="1124744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17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674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Планирование деятельности ТОС</vt:lpstr>
      <vt:lpstr>Что такое ТОС?</vt:lpstr>
      <vt:lpstr>После создания ТОС</vt:lpstr>
      <vt:lpstr>К участию в деятельности ВАЖНО привлекать максимально возможное число жителей </vt:lpstr>
      <vt:lpstr>Деятельность ТОС может быть:</vt:lpstr>
      <vt:lpstr>Как планировать деятельность?</vt:lpstr>
      <vt:lpstr>Презентация PowerPoint</vt:lpstr>
      <vt:lpstr>Отбор идей</vt:lpstr>
      <vt:lpstr>Понятие  «проект»</vt:lpstr>
      <vt:lpstr>Идеи проекта</vt:lpstr>
      <vt:lpstr>Цели проекта</vt:lpstr>
      <vt:lpstr>Содержание проекта</vt:lpstr>
      <vt:lpstr>План ТОС</vt:lpstr>
      <vt:lpstr>Возможные источники ресурсов для проектов ТОС</vt:lpstr>
      <vt:lpstr>Как привлечь ресурсы на проекты?</vt:lpstr>
      <vt:lpstr>Лестница успеха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</dc:title>
  <dc:creator>adm</dc:creator>
  <cp:lastModifiedBy>Альхимович Сергей Александрович</cp:lastModifiedBy>
  <cp:revision>51</cp:revision>
  <cp:lastPrinted>2016-10-27T09:29:40Z</cp:lastPrinted>
  <dcterms:created xsi:type="dcterms:W3CDTF">2015-11-22T03:59:25Z</dcterms:created>
  <dcterms:modified xsi:type="dcterms:W3CDTF">2016-11-01T01:06:57Z</dcterms:modified>
</cp:coreProperties>
</file>