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62" r:id="rId3"/>
    <p:sldId id="257" r:id="rId4"/>
    <p:sldId id="285" r:id="rId5"/>
    <p:sldId id="281" r:id="rId6"/>
    <p:sldId id="258" r:id="rId7"/>
    <p:sldId id="282" r:id="rId8"/>
    <p:sldId id="283" r:id="rId9"/>
    <p:sldId id="266" r:id="rId10"/>
    <p:sldId id="286" r:id="rId11"/>
    <p:sldId id="259" r:id="rId12"/>
    <p:sldId id="267" r:id="rId13"/>
    <p:sldId id="269" r:id="rId14"/>
    <p:sldId id="270" r:id="rId15"/>
    <p:sldId id="292" r:id="rId16"/>
    <p:sldId id="287" r:id="rId17"/>
    <p:sldId id="260" r:id="rId18"/>
    <p:sldId id="289" r:id="rId19"/>
    <p:sldId id="288" r:id="rId20"/>
    <p:sldId id="290" r:id="rId21"/>
    <p:sldId id="29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106" d="100"/>
          <a:sy n="106" d="100"/>
        </p:scale>
        <p:origin x="13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3B3F5-60CB-42F3-990C-D94E9F4FE234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1814187-F1F7-4EEB-9E31-6414AADBA8FE}">
      <dgm:prSet/>
      <dgm:spPr/>
      <dgm:t>
        <a:bodyPr/>
        <a:lstStyle/>
        <a:p>
          <a:pPr rtl="0"/>
          <a:r>
            <a:rPr lang="ru-RU" dirty="0" smtClean="0"/>
            <a:t>Комплекс взаимосвязанных мероприятий, направленный на создание уникального продукта или услуги в условиях временных и ресурсных ограничений</a:t>
          </a:r>
          <a:endParaRPr lang="ru-RU" dirty="0"/>
        </a:p>
      </dgm:t>
    </dgm:pt>
    <dgm:pt modelId="{8F678391-53A0-4D7A-988D-9C79FC937A41}" type="parTrans" cxnId="{0D66FCB5-96B8-41A8-AC3A-538170369CD8}">
      <dgm:prSet/>
      <dgm:spPr/>
      <dgm:t>
        <a:bodyPr/>
        <a:lstStyle/>
        <a:p>
          <a:endParaRPr lang="ru-RU"/>
        </a:p>
      </dgm:t>
    </dgm:pt>
    <dgm:pt modelId="{EE3B8C05-B66E-4F82-935B-B51622FBACE8}" type="sibTrans" cxnId="{0D66FCB5-96B8-41A8-AC3A-538170369CD8}">
      <dgm:prSet/>
      <dgm:spPr/>
      <dgm:t>
        <a:bodyPr/>
        <a:lstStyle/>
        <a:p>
          <a:endParaRPr lang="ru-RU"/>
        </a:p>
      </dgm:t>
    </dgm:pt>
    <dgm:pt modelId="{5D3AF531-33D6-4104-B134-8E9208D30F92}">
      <dgm:prSet/>
      <dgm:spPr/>
      <dgm:t>
        <a:bodyPr/>
        <a:lstStyle/>
        <a:p>
          <a:pPr rtl="0"/>
          <a:r>
            <a:rPr lang="ru-RU" b="1" smtClean="0"/>
            <a:t>Ограничения</a:t>
          </a:r>
          <a:r>
            <a:rPr lang="ru-RU" smtClean="0"/>
            <a:t>: </a:t>
          </a:r>
          <a:endParaRPr lang="ru-RU"/>
        </a:p>
      </dgm:t>
    </dgm:pt>
    <dgm:pt modelId="{93A0494A-438F-4F56-B2A0-720B40A343E3}" type="parTrans" cxnId="{B0302269-3D4D-4FFE-B86E-DB5A4468AD77}">
      <dgm:prSet/>
      <dgm:spPr/>
      <dgm:t>
        <a:bodyPr/>
        <a:lstStyle/>
        <a:p>
          <a:endParaRPr lang="ru-RU"/>
        </a:p>
      </dgm:t>
    </dgm:pt>
    <dgm:pt modelId="{47F47B8B-26C9-4464-8024-300BCA645572}" type="sibTrans" cxnId="{B0302269-3D4D-4FFE-B86E-DB5A4468AD77}">
      <dgm:prSet/>
      <dgm:spPr/>
      <dgm:t>
        <a:bodyPr/>
        <a:lstStyle/>
        <a:p>
          <a:endParaRPr lang="ru-RU"/>
        </a:p>
      </dgm:t>
    </dgm:pt>
    <dgm:pt modelId="{E3F79A52-6FF6-454A-A01A-A2B992E31022}">
      <dgm:prSet/>
      <dgm:spPr/>
      <dgm:t>
        <a:bodyPr/>
        <a:lstStyle/>
        <a:p>
          <a:pPr rtl="0"/>
          <a:r>
            <a:rPr lang="ru-RU" smtClean="0"/>
            <a:t>время и ресурсы</a:t>
          </a:r>
          <a:endParaRPr lang="ru-RU"/>
        </a:p>
      </dgm:t>
    </dgm:pt>
    <dgm:pt modelId="{46C5EC48-5E5A-490F-BECF-CBD9A60C7274}" type="parTrans" cxnId="{48F06A65-5AA8-4FCB-8033-7C854350AAE8}">
      <dgm:prSet/>
      <dgm:spPr/>
      <dgm:t>
        <a:bodyPr/>
        <a:lstStyle/>
        <a:p>
          <a:endParaRPr lang="ru-RU"/>
        </a:p>
      </dgm:t>
    </dgm:pt>
    <dgm:pt modelId="{69DA4961-BAF0-4508-91EF-F5293A5F9E12}" type="sibTrans" cxnId="{48F06A65-5AA8-4FCB-8033-7C854350AAE8}">
      <dgm:prSet/>
      <dgm:spPr/>
      <dgm:t>
        <a:bodyPr/>
        <a:lstStyle/>
        <a:p>
          <a:endParaRPr lang="ru-RU"/>
        </a:p>
      </dgm:t>
    </dgm:pt>
    <dgm:pt modelId="{6BF3898E-C9EC-4F1F-966A-452F4219F14E}">
      <dgm:prSet/>
      <dgm:spPr/>
      <dgm:t>
        <a:bodyPr/>
        <a:lstStyle/>
        <a:p>
          <a:pPr rtl="0"/>
          <a:r>
            <a:rPr lang="ru-RU" b="1" smtClean="0"/>
            <a:t>Содержание</a:t>
          </a:r>
          <a:r>
            <a:rPr lang="ru-RU" smtClean="0"/>
            <a:t>: </a:t>
          </a:r>
          <a:endParaRPr lang="ru-RU"/>
        </a:p>
      </dgm:t>
    </dgm:pt>
    <dgm:pt modelId="{460F59CD-7804-4842-B184-A348785BE4E7}" type="parTrans" cxnId="{3FA4AB64-0D10-4AA6-A01F-81C996D2E616}">
      <dgm:prSet/>
      <dgm:spPr/>
      <dgm:t>
        <a:bodyPr/>
        <a:lstStyle/>
        <a:p>
          <a:endParaRPr lang="ru-RU"/>
        </a:p>
      </dgm:t>
    </dgm:pt>
    <dgm:pt modelId="{D8543987-9E9A-473D-AEF6-558C2254C692}" type="sibTrans" cxnId="{3FA4AB64-0D10-4AA6-A01F-81C996D2E616}">
      <dgm:prSet/>
      <dgm:spPr/>
      <dgm:t>
        <a:bodyPr/>
        <a:lstStyle/>
        <a:p>
          <a:endParaRPr lang="ru-RU"/>
        </a:p>
      </dgm:t>
    </dgm:pt>
    <dgm:pt modelId="{FB6FA1FE-EEFE-4C27-A8EE-CE4F09BEDF8A}">
      <dgm:prSet/>
      <dgm:spPr/>
      <dgm:t>
        <a:bodyPr/>
        <a:lstStyle/>
        <a:p>
          <a:pPr rtl="0"/>
          <a:r>
            <a:rPr lang="ru-RU" smtClean="0"/>
            <a:t>взаимосвязанные мероприятия </a:t>
          </a:r>
          <a:endParaRPr lang="ru-RU"/>
        </a:p>
      </dgm:t>
    </dgm:pt>
    <dgm:pt modelId="{E9EAC09A-295F-474C-A367-368D0837D567}" type="parTrans" cxnId="{27B98766-0239-479C-B1C6-3B488CCB6BB4}">
      <dgm:prSet/>
      <dgm:spPr/>
      <dgm:t>
        <a:bodyPr/>
        <a:lstStyle/>
        <a:p>
          <a:endParaRPr lang="ru-RU"/>
        </a:p>
      </dgm:t>
    </dgm:pt>
    <dgm:pt modelId="{53A8E3A5-D533-4E63-B2E2-DB6BB07F5BB5}" type="sibTrans" cxnId="{27B98766-0239-479C-B1C6-3B488CCB6BB4}">
      <dgm:prSet/>
      <dgm:spPr/>
      <dgm:t>
        <a:bodyPr/>
        <a:lstStyle/>
        <a:p>
          <a:endParaRPr lang="ru-RU"/>
        </a:p>
      </dgm:t>
    </dgm:pt>
    <dgm:pt modelId="{80AD93E0-D6E4-4AC4-95B0-47E273BF0A6F}">
      <dgm:prSet/>
      <dgm:spPr/>
      <dgm:t>
        <a:bodyPr/>
        <a:lstStyle/>
        <a:p>
          <a:pPr rtl="0"/>
          <a:r>
            <a:rPr lang="ru-RU" b="1" smtClean="0"/>
            <a:t>Результат</a:t>
          </a:r>
          <a:r>
            <a:rPr lang="ru-RU" smtClean="0"/>
            <a:t>: </a:t>
          </a:r>
          <a:endParaRPr lang="ru-RU"/>
        </a:p>
      </dgm:t>
    </dgm:pt>
    <dgm:pt modelId="{9F7A96B0-17E1-4932-ABD5-F38EECDDD7E7}" type="parTrans" cxnId="{77F8BF1A-FB73-4D76-82DC-36330883CD56}">
      <dgm:prSet/>
      <dgm:spPr/>
      <dgm:t>
        <a:bodyPr/>
        <a:lstStyle/>
        <a:p>
          <a:endParaRPr lang="ru-RU"/>
        </a:p>
      </dgm:t>
    </dgm:pt>
    <dgm:pt modelId="{74ED5752-EFE1-4366-A9E9-373FFC0638E2}" type="sibTrans" cxnId="{77F8BF1A-FB73-4D76-82DC-36330883CD56}">
      <dgm:prSet/>
      <dgm:spPr/>
      <dgm:t>
        <a:bodyPr/>
        <a:lstStyle/>
        <a:p>
          <a:endParaRPr lang="ru-RU"/>
        </a:p>
      </dgm:t>
    </dgm:pt>
    <dgm:pt modelId="{539FF1E2-8683-416A-8098-0F2FE8EC00E8}">
      <dgm:prSet/>
      <dgm:spPr/>
      <dgm:t>
        <a:bodyPr/>
        <a:lstStyle/>
        <a:p>
          <a:pPr rtl="0"/>
          <a:r>
            <a:rPr lang="ru-RU" smtClean="0"/>
            <a:t>создание </a:t>
          </a:r>
          <a:r>
            <a:rPr lang="ru-RU" u="sng" smtClean="0"/>
            <a:t>уникального</a:t>
          </a:r>
          <a:r>
            <a:rPr lang="ru-RU" smtClean="0"/>
            <a:t> продукта или услуги</a:t>
          </a:r>
          <a:endParaRPr lang="ru-RU"/>
        </a:p>
      </dgm:t>
    </dgm:pt>
    <dgm:pt modelId="{B330803C-B9ED-464B-B186-390167FE5012}" type="parTrans" cxnId="{1C1DDBF1-3EC2-471D-9EA1-10E67DAE880F}">
      <dgm:prSet/>
      <dgm:spPr/>
      <dgm:t>
        <a:bodyPr/>
        <a:lstStyle/>
        <a:p>
          <a:endParaRPr lang="ru-RU"/>
        </a:p>
      </dgm:t>
    </dgm:pt>
    <dgm:pt modelId="{BA264496-A17C-4543-83A7-D6A7F018C377}" type="sibTrans" cxnId="{1C1DDBF1-3EC2-471D-9EA1-10E67DAE880F}">
      <dgm:prSet/>
      <dgm:spPr/>
      <dgm:t>
        <a:bodyPr/>
        <a:lstStyle/>
        <a:p>
          <a:endParaRPr lang="ru-RU"/>
        </a:p>
      </dgm:t>
    </dgm:pt>
    <dgm:pt modelId="{9043768C-BA69-4C8E-9DE4-289BE8FFBBFE}" type="pres">
      <dgm:prSet presAssocID="{B8E3B3F5-60CB-42F3-990C-D94E9F4FE2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C63A26-805C-4390-AB38-3A688E09FE16}" type="pres">
      <dgm:prSet presAssocID="{51814187-F1F7-4EEB-9E31-6414AADBA8FE}" presName="linNode" presStyleCnt="0"/>
      <dgm:spPr/>
      <dgm:t>
        <a:bodyPr/>
        <a:lstStyle/>
        <a:p>
          <a:endParaRPr lang="ru-RU"/>
        </a:p>
      </dgm:t>
    </dgm:pt>
    <dgm:pt modelId="{AE911670-83C0-4B09-BB7B-33330ADF1F15}" type="pres">
      <dgm:prSet presAssocID="{51814187-F1F7-4EEB-9E31-6414AADBA8FE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AD00B-0B77-492B-A83B-686DB6F29A8D}" type="pres">
      <dgm:prSet presAssocID="{EE3B8C05-B66E-4F82-935B-B51622FBACE8}" presName="sp" presStyleCnt="0"/>
      <dgm:spPr/>
      <dgm:t>
        <a:bodyPr/>
        <a:lstStyle/>
        <a:p>
          <a:endParaRPr lang="ru-RU"/>
        </a:p>
      </dgm:t>
    </dgm:pt>
    <dgm:pt modelId="{2ACABE1D-AFD1-487F-93BA-01FA651824A6}" type="pres">
      <dgm:prSet presAssocID="{5D3AF531-33D6-4104-B134-8E9208D30F92}" presName="linNode" presStyleCnt="0"/>
      <dgm:spPr/>
      <dgm:t>
        <a:bodyPr/>
        <a:lstStyle/>
        <a:p>
          <a:endParaRPr lang="ru-RU"/>
        </a:p>
      </dgm:t>
    </dgm:pt>
    <dgm:pt modelId="{11795330-946B-4CC4-AE1C-FCCD115DA689}" type="pres">
      <dgm:prSet presAssocID="{5D3AF531-33D6-4104-B134-8E9208D30F92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50769-A5B5-47CC-A743-5219CD23970D}" type="pres">
      <dgm:prSet presAssocID="{5D3AF531-33D6-4104-B134-8E9208D30F9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4B9F0-BB00-42DB-A350-ADE05EFB84D1}" type="pres">
      <dgm:prSet presAssocID="{47F47B8B-26C9-4464-8024-300BCA645572}" presName="sp" presStyleCnt="0"/>
      <dgm:spPr/>
      <dgm:t>
        <a:bodyPr/>
        <a:lstStyle/>
        <a:p>
          <a:endParaRPr lang="ru-RU"/>
        </a:p>
      </dgm:t>
    </dgm:pt>
    <dgm:pt modelId="{E9FACD08-3290-4004-9662-196F9298A35E}" type="pres">
      <dgm:prSet presAssocID="{6BF3898E-C9EC-4F1F-966A-452F4219F14E}" presName="linNode" presStyleCnt="0"/>
      <dgm:spPr/>
      <dgm:t>
        <a:bodyPr/>
        <a:lstStyle/>
        <a:p>
          <a:endParaRPr lang="ru-RU"/>
        </a:p>
      </dgm:t>
    </dgm:pt>
    <dgm:pt modelId="{EFC3F3E4-A4AD-44F4-AA56-FEEA406F0D75}" type="pres">
      <dgm:prSet presAssocID="{6BF3898E-C9EC-4F1F-966A-452F4219F14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399A10-E7CF-4913-9D76-2258058F7980}" type="pres">
      <dgm:prSet presAssocID="{6BF3898E-C9EC-4F1F-966A-452F4219F14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F2608-D932-4838-B955-6B71C56D1513}" type="pres">
      <dgm:prSet presAssocID="{D8543987-9E9A-473D-AEF6-558C2254C692}" presName="sp" presStyleCnt="0"/>
      <dgm:spPr/>
      <dgm:t>
        <a:bodyPr/>
        <a:lstStyle/>
        <a:p>
          <a:endParaRPr lang="ru-RU"/>
        </a:p>
      </dgm:t>
    </dgm:pt>
    <dgm:pt modelId="{A3AF3D55-B13B-4A2B-87B2-2507D32D2D6C}" type="pres">
      <dgm:prSet presAssocID="{80AD93E0-D6E4-4AC4-95B0-47E273BF0A6F}" presName="linNode" presStyleCnt="0"/>
      <dgm:spPr/>
      <dgm:t>
        <a:bodyPr/>
        <a:lstStyle/>
        <a:p>
          <a:endParaRPr lang="ru-RU"/>
        </a:p>
      </dgm:t>
    </dgm:pt>
    <dgm:pt modelId="{EBB673E0-7B3C-485B-8D9B-AE78CD4A55DE}" type="pres">
      <dgm:prSet presAssocID="{80AD93E0-D6E4-4AC4-95B0-47E273BF0A6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980BF-5A11-49DE-8D76-4B87D0DA7881}" type="pres">
      <dgm:prSet presAssocID="{80AD93E0-D6E4-4AC4-95B0-47E273BF0A6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B98766-0239-479C-B1C6-3B488CCB6BB4}" srcId="{6BF3898E-C9EC-4F1F-966A-452F4219F14E}" destId="{FB6FA1FE-EEFE-4C27-A8EE-CE4F09BEDF8A}" srcOrd="0" destOrd="0" parTransId="{E9EAC09A-295F-474C-A367-368D0837D567}" sibTransId="{53A8E3A5-D533-4E63-B2E2-DB6BB07F5BB5}"/>
    <dgm:cxn modelId="{504D348D-C508-4B09-B9F1-72DD908908C9}" type="presOf" srcId="{E3F79A52-6FF6-454A-A01A-A2B992E31022}" destId="{EC050769-A5B5-47CC-A743-5219CD23970D}" srcOrd="0" destOrd="0" presId="urn:microsoft.com/office/officeart/2005/8/layout/vList5"/>
    <dgm:cxn modelId="{0ED179A9-95D6-4891-9648-F6888F488215}" type="presOf" srcId="{5D3AF531-33D6-4104-B134-8E9208D30F92}" destId="{11795330-946B-4CC4-AE1C-FCCD115DA689}" srcOrd="0" destOrd="0" presId="urn:microsoft.com/office/officeart/2005/8/layout/vList5"/>
    <dgm:cxn modelId="{E1C9E2FC-7063-43A3-8909-7A9CBC4FF09A}" type="presOf" srcId="{539FF1E2-8683-416A-8098-0F2FE8EC00E8}" destId="{D08980BF-5A11-49DE-8D76-4B87D0DA7881}" srcOrd="0" destOrd="0" presId="urn:microsoft.com/office/officeart/2005/8/layout/vList5"/>
    <dgm:cxn modelId="{EBD227B8-3AD4-4C2F-91DB-13151742D224}" type="presOf" srcId="{6BF3898E-C9EC-4F1F-966A-452F4219F14E}" destId="{EFC3F3E4-A4AD-44F4-AA56-FEEA406F0D75}" srcOrd="0" destOrd="0" presId="urn:microsoft.com/office/officeart/2005/8/layout/vList5"/>
    <dgm:cxn modelId="{056DB13A-2DE3-4AF0-80BD-02E3C69C1567}" type="presOf" srcId="{B8E3B3F5-60CB-42F3-990C-D94E9F4FE234}" destId="{9043768C-BA69-4C8E-9DE4-289BE8FFBBFE}" srcOrd="0" destOrd="0" presId="urn:microsoft.com/office/officeart/2005/8/layout/vList5"/>
    <dgm:cxn modelId="{48F06A65-5AA8-4FCB-8033-7C854350AAE8}" srcId="{5D3AF531-33D6-4104-B134-8E9208D30F92}" destId="{E3F79A52-6FF6-454A-A01A-A2B992E31022}" srcOrd="0" destOrd="0" parTransId="{46C5EC48-5E5A-490F-BECF-CBD9A60C7274}" sibTransId="{69DA4961-BAF0-4508-91EF-F5293A5F9E12}"/>
    <dgm:cxn modelId="{82538EED-16A3-4786-A533-C907C9A03E89}" type="presOf" srcId="{80AD93E0-D6E4-4AC4-95B0-47E273BF0A6F}" destId="{EBB673E0-7B3C-485B-8D9B-AE78CD4A55DE}" srcOrd="0" destOrd="0" presId="urn:microsoft.com/office/officeart/2005/8/layout/vList5"/>
    <dgm:cxn modelId="{0D66FCB5-96B8-41A8-AC3A-538170369CD8}" srcId="{B8E3B3F5-60CB-42F3-990C-D94E9F4FE234}" destId="{51814187-F1F7-4EEB-9E31-6414AADBA8FE}" srcOrd="0" destOrd="0" parTransId="{8F678391-53A0-4D7A-988D-9C79FC937A41}" sibTransId="{EE3B8C05-B66E-4F82-935B-B51622FBACE8}"/>
    <dgm:cxn modelId="{B0302269-3D4D-4FFE-B86E-DB5A4468AD77}" srcId="{B8E3B3F5-60CB-42F3-990C-D94E9F4FE234}" destId="{5D3AF531-33D6-4104-B134-8E9208D30F92}" srcOrd="1" destOrd="0" parTransId="{93A0494A-438F-4F56-B2A0-720B40A343E3}" sibTransId="{47F47B8B-26C9-4464-8024-300BCA645572}"/>
    <dgm:cxn modelId="{77F8BF1A-FB73-4D76-82DC-36330883CD56}" srcId="{B8E3B3F5-60CB-42F3-990C-D94E9F4FE234}" destId="{80AD93E0-D6E4-4AC4-95B0-47E273BF0A6F}" srcOrd="3" destOrd="0" parTransId="{9F7A96B0-17E1-4932-ABD5-F38EECDDD7E7}" sibTransId="{74ED5752-EFE1-4366-A9E9-373FFC0638E2}"/>
    <dgm:cxn modelId="{5C752BD5-A317-4827-B1D5-7BE331438AB7}" type="presOf" srcId="{FB6FA1FE-EEFE-4C27-A8EE-CE4F09BEDF8A}" destId="{59399A10-E7CF-4913-9D76-2258058F7980}" srcOrd="0" destOrd="0" presId="urn:microsoft.com/office/officeart/2005/8/layout/vList5"/>
    <dgm:cxn modelId="{C55183D5-A7C3-448C-9EDF-4015C32B73D5}" type="presOf" srcId="{51814187-F1F7-4EEB-9E31-6414AADBA8FE}" destId="{AE911670-83C0-4B09-BB7B-33330ADF1F15}" srcOrd="0" destOrd="0" presId="urn:microsoft.com/office/officeart/2005/8/layout/vList5"/>
    <dgm:cxn modelId="{3FA4AB64-0D10-4AA6-A01F-81C996D2E616}" srcId="{B8E3B3F5-60CB-42F3-990C-D94E9F4FE234}" destId="{6BF3898E-C9EC-4F1F-966A-452F4219F14E}" srcOrd="2" destOrd="0" parTransId="{460F59CD-7804-4842-B184-A348785BE4E7}" sibTransId="{D8543987-9E9A-473D-AEF6-558C2254C692}"/>
    <dgm:cxn modelId="{1C1DDBF1-3EC2-471D-9EA1-10E67DAE880F}" srcId="{80AD93E0-D6E4-4AC4-95B0-47E273BF0A6F}" destId="{539FF1E2-8683-416A-8098-0F2FE8EC00E8}" srcOrd="0" destOrd="0" parTransId="{B330803C-B9ED-464B-B186-390167FE5012}" sibTransId="{BA264496-A17C-4543-83A7-D6A7F018C377}"/>
    <dgm:cxn modelId="{CBADCF72-A821-4554-986D-C75E99347B51}" type="presParOf" srcId="{9043768C-BA69-4C8E-9DE4-289BE8FFBBFE}" destId="{DFC63A26-805C-4390-AB38-3A688E09FE16}" srcOrd="0" destOrd="0" presId="urn:microsoft.com/office/officeart/2005/8/layout/vList5"/>
    <dgm:cxn modelId="{FF219518-C5A6-40F8-A22F-51CE20E776C7}" type="presParOf" srcId="{DFC63A26-805C-4390-AB38-3A688E09FE16}" destId="{AE911670-83C0-4B09-BB7B-33330ADF1F15}" srcOrd="0" destOrd="0" presId="urn:microsoft.com/office/officeart/2005/8/layout/vList5"/>
    <dgm:cxn modelId="{204FA362-0751-48DF-A97E-6DAE39FBEE8C}" type="presParOf" srcId="{9043768C-BA69-4C8E-9DE4-289BE8FFBBFE}" destId="{C94AD00B-0B77-492B-A83B-686DB6F29A8D}" srcOrd="1" destOrd="0" presId="urn:microsoft.com/office/officeart/2005/8/layout/vList5"/>
    <dgm:cxn modelId="{AF8828D5-E9A8-423D-8423-F78B9B4BB5C2}" type="presParOf" srcId="{9043768C-BA69-4C8E-9DE4-289BE8FFBBFE}" destId="{2ACABE1D-AFD1-487F-93BA-01FA651824A6}" srcOrd="2" destOrd="0" presId="urn:microsoft.com/office/officeart/2005/8/layout/vList5"/>
    <dgm:cxn modelId="{E0A86D14-D2C3-482A-A0B6-9BD1B8CB6F48}" type="presParOf" srcId="{2ACABE1D-AFD1-487F-93BA-01FA651824A6}" destId="{11795330-946B-4CC4-AE1C-FCCD115DA689}" srcOrd="0" destOrd="0" presId="urn:microsoft.com/office/officeart/2005/8/layout/vList5"/>
    <dgm:cxn modelId="{09285E61-C72D-49FC-8B1F-35CB559E78AD}" type="presParOf" srcId="{2ACABE1D-AFD1-487F-93BA-01FA651824A6}" destId="{EC050769-A5B5-47CC-A743-5219CD23970D}" srcOrd="1" destOrd="0" presId="urn:microsoft.com/office/officeart/2005/8/layout/vList5"/>
    <dgm:cxn modelId="{6E9186D0-8BD5-4658-80C2-BA00378EA047}" type="presParOf" srcId="{9043768C-BA69-4C8E-9DE4-289BE8FFBBFE}" destId="{3814B9F0-BB00-42DB-A350-ADE05EFB84D1}" srcOrd="3" destOrd="0" presId="urn:microsoft.com/office/officeart/2005/8/layout/vList5"/>
    <dgm:cxn modelId="{E59B0099-7F2A-4B25-9716-6390ECB478F9}" type="presParOf" srcId="{9043768C-BA69-4C8E-9DE4-289BE8FFBBFE}" destId="{E9FACD08-3290-4004-9662-196F9298A35E}" srcOrd="4" destOrd="0" presId="urn:microsoft.com/office/officeart/2005/8/layout/vList5"/>
    <dgm:cxn modelId="{FE5BBF7C-4AF9-4558-8009-33BF08C51963}" type="presParOf" srcId="{E9FACD08-3290-4004-9662-196F9298A35E}" destId="{EFC3F3E4-A4AD-44F4-AA56-FEEA406F0D75}" srcOrd="0" destOrd="0" presId="urn:microsoft.com/office/officeart/2005/8/layout/vList5"/>
    <dgm:cxn modelId="{D8DE6040-982A-4891-B361-D97D5DAF944A}" type="presParOf" srcId="{E9FACD08-3290-4004-9662-196F9298A35E}" destId="{59399A10-E7CF-4913-9D76-2258058F7980}" srcOrd="1" destOrd="0" presId="urn:microsoft.com/office/officeart/2005/8/layout/vList5"/>
    <dgm:cxn modelId="{CFB18238-D3B8-4DE5-847D-3301DC546043}" type="presParOf" srcId="{9043768C-BA69-4C8E-9DE4-289BE8FFBBFE}" destId="{B27F2608-D932-4838-B955-6B71C56D1513}" srcOrd="5" destOrd="0" presId="urn:microsoft.com/office/officeart/2005/8/layout/vList5"/>
    <dgm:cxn modelId="{C66B1A7B-2638-418A-A1A0-38510E0BB092}" type="presParOf" srcId="{9043768C-BA69-4C8E-9DE4-289BE8FFBBFE}" destId="{A3AF3D55-B13B-4A2B-87B2-2507D32D2D6C}" srcOrd="6" destOrd="0" presId="urn:microsoft.com/office/officeart/2005/8/layout/vList5"/>
    <dgm:cxn modelId="{E1987BE0-3804-4281-B67D-7F10E91BB36D}" type="presParOf" srcId="{A3AF3D55-B13B-4A2B-87B2-2507D32D2D6C}" destId="{EBB673E0-7B3C-485B-8D9B-AE78CD4A55DE}" srcOrd="0" destOrd="0" presId="urn:microsoft.com/office/officeart/2005/8/layout/vList5"/>
    <dgm:cxn modelId="{09679309-3C92-4863-A13E-3EACCA82BFC6}" type="presParOf" srcId="{A3AF3D55-B13B-4A2B-87B2-2507D32D2D6C}" destId="{D08980BF-5A11-49DE-8D76-4B87D0DA788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68802C-42DA-4527-838C-65957103BC46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A9CDA9-0FF7-4D2A-AED9-8A4580A2F623}">
      <dgm:prSet/>
      <dgm:spPr/>
      <dgm:t>
        <a:bodyPr/>
        <a:lstStyle/>
        <a:p>
          <a:pPr rtl="0"/>
          <a:r>
            <a:rPr lang="ru-RU" dirty="0" smtClean="0"/>
            <a:t>Для участия в конкурсах большинство их организаторов (</a:t>
          </a:r>
          <a:r>
            <a:rPr lang="ru-RU" dirty="0" err="1" smtClean="0"/>
            <a:t>грантодателей</a:t>
          </a:r>
          <a:r>
            <a:rPr lang="ru-RU" dirty="0" smtClean="0"/>
            <a:t>) устанавливают обязательные либо рекомендательные требования к составу заявок (формат)</a:t>
          </a:r>
          <a:endParaRPr lang="ru-RU" dirty="0"/>
        </a:p>
      </dgm:t>
    </dgm:pt>
    <dgm:pt modelId="{C34FF2BA-B18C-4AC0-A96E-78CDBBAC4DE9}" type="parTrans" cxnId="{2CB56EC2-359D-43D3-B7E4-854AA2738C12}">
      <dgm:prSet/>
      <dgm:spPr/>
      <dgm:t>
        <a:bodyPr/>
        <a:lstStyle/>
        <a:p>
          <a:endParaRPr lang="ru-RU"/>
        </a:p>
      </dgm:t>
    </dgm:pt>
    <dgm:pt modelId="{5C00ACDF-2289-409E-98ED-C46FC7A077FE}" type="sibTrans" cxnId="{2CB56EC2-359D-43D3-B7E4-854AA2738C12}">
      <dgm:prSet/>
      <dgm:spPr/>
      <dgm:t>
        <a:bodyPr/>
        <a:lstStyle/>
        <a:p>
          <a:endParaRPr lang="ru-RU"/>
        </a:p>
      </dgm:t>
    </dgm:pt>
    <dgm:pt modelId="{7666EACD-B61C-4187-8651-48B0B7B61DE3}">
      <dgm:prSet/>
      <dgm:spPr/>
      <dgm:t>
        <a:bodyPr/>
        <a:lstStyle/>
        <a:p>
          <a:pPr rtl="0"/>
          <a:r>
            <a:rPr lang="ru-RU" sz="2100" smtClean="0"/>
            <a:t>Рекомендация: Строго придерживаться формата </a:t>
          </a:r>
          <a:endParaRPr lang="ru-RU" sz="2100"/>
        </a:p>
      </dgm:t>
    </dgm:pt>
    <dgm:pt modelId="{D146BAA1-9ABC-43DB-8C86-841F5660845E}" type="parTrans" cxnId="{7915280A-783F-4731-ABBE-8AE840B363A9}">
      <dgm:prSet/>
      <dgm:spPr/>
      <dgm:t>
        <a:bodyPr/>
        <a:lstStyle/>
        <a:p>
          <a:endParaRPr lang="ru-RU"/>
        </a:p>
      </dgm:t>
    </dgm:pt>
    <dgm:pt modelId="{4FD00FC8-50F6-423E-998B-56941FC87107}" type="sibTrans" cxnId="{7915280A-783F-4731-ABBE-8AE840B363A9}">
      <dgm:prSet/>
      <dgm:spPr/>
      <dgm:t>
        <a:bodyPr/>
        <a:lstStyle/>
        <a:p>
          <a:endParaRPr lang="ru-RU"/>
        </a:p>
      </dgm:t>
    </dgm:pt>
    <dgm:pt modelId="{D3B75218-983F-4617-ABD9-355856CC5782}">
      <dgm:prSet custT="1"/>
      <dgm:spPr/>
      <dgm:t>
        <a:bodyPr/>
        <a:lstStyle/>
        <a:p>
          <a:pPr rtl="0"/>
          <a:r>
            <a:rPr lang="ru-RU" sz="2000" dirty="0" smtClean="0"/>
            <a:t>Вы проявляете уважение к </a:t>
          </a:r>
          <a:r>
            <a:rPr lang="ru-RU" sz="2000" dirty="0" err="1" smtClean="0"/>
            <a:t>грантодателю</a:t>
          </a:r>
          <a:endParaRPr lang="ru-RU" sz="2000" dirty="0"/>
        </a:p>
      </dgm:t>
    </dgm:pt>
    <dgm:pt modelId="{4B5ED424-97D2-4984-A946-B2653C211962}" type="parTrans" cxnId="{A56FC72D-2B4F-49FB-8C6E-8E2E73B6570F}">
      <dgm:prSet/>
      <dgm:spPr/>
      <dgm:t>
        <a:bodyPr/>
        <a:lstStyle/>
        <a:p>
          <a:endParaRPr lang="ru-RU"/>
        </a:p>
      </dgm:t>
    </dgm:pt>
    <dgm:pt modelId="{2A6593F2-0C22-48B1-B19D-28F082C7E882}" type="sibTrans" cxnId="{A56FC72D-2B4F-49FB-8C6E-8E2E73B6570F}">
      <dgm:prSet/>
      <dgm:spPr/>
      <dgm:t>
        <a:bodyPr/>
        <a:lstStyle/>
        <a:p>
          <a:endParaRPr lang="ru-RU"/>
        </a:p>
      </dgm:t>
    </dgm:pt>
    <dgm:pt modelId="{2E2D8A6C-097E-4BEE-861B-09AE07D1B02B}">
      <dgm:prSet custT="1"/>
      <dgm:spPr/>
      <dgm:t>
        <a:bodyPr/>
        <a:lstStyle/>
        <a:p>
          <a:pPr rtl="0"/>
          <a:r>
            <a:rPr lang="ru-RU" sz="2000" dirty="0" smtClean="0"/>
            <a:t>заявка более соответствует ожиданиям  </a:t>
          </a:r>
          <a:r>
            <a:rPr lang="ru-RU" sz="2000" dirty="0" err="1" smtClean="0"/>
            <a:t>ресурсодержателя</a:t>
          </a:r>
          <a:endParaRPr lang="ru-RU" sz="2000" dirty="0"/>
        </a:p>
      </dgm:t>
    </dgm:pt>
    <dgm:pt modelId="{225D2866-4F3F-408D-ADF7-5036E060B8E3}" type="parTrans" cxnId="{D95F228E-BC6A-4DF0-BC14-FF935965F7FD}">
      <dgm:prSet/>
      <dgm:spPr/>
      <dgm:t>
        <a:bodyPr/>
        <a:lstStyle/>
        <a:p>
          <a:endParaRPr lang="ru-RU"/>
        </a:p>
      </dgm:t>
    </dgm:pt>
    <dgm:pt modelId="{68F44309-9D9B-42B8-87CA-E7E77D04DB61}" type="sibTrans" cxnId="{D95F228E-BC6A-4DF0-BC14-FF935965F7FD}">
      <dgm:prSet/>
      <dgm:spPr/>
      <dgm:t>
        <a:bodyPr/>
        <a:lstStyle/>
        <a:p>
          <a:endParaRPr lang="ru-RU"/>
        </a:p>
      </dgm:t>
    </dgm:pt>
    <dgm:pt modelId="{2AF509F2-1BDC-4D39-8F2D-6666F66D178D}">
      <dgm:prSet custT="1"/>
      <dgm:spPr/>
      <dgm:t>
        <a:bodyPr/>
        <a:lstStyle/>
        <a:p>
          <a:pPr rtl="0"/>
          <a:r>
            <a:rPr lang="ru-RU" sz="2000" dirty="0" smtClean="0"/>
            <a:t>заявку проще готовить!</a:t>
          </a:r>
          <a:endParaRPr lang="ru-RU" sz="2000" dirty="0"/>
        </a:p>
      </dgm:t>
    </dgm:pt>
    <dgm:pt modelId="{3DBAC45D-1904-41DE-BEC3-97185DB67289}" type="parTrans" cxnId="{08385A18-71E5-4540-87BA-37BFBCB183C1}">
      <dgm:prSet/>
      <dgm:spPr/>
      <dgm:t>
        <a:bodyPr/>
        <a:lstStyle/>
        <a:p>
          <a:endParaRPr lang="ru-RU"/>
        </a:p>
      </dgm:t>
    </dgm:pt>
    <dgm:pt modelId="{55317678-0CA7-4676-BAEA-CA916592961F}" type="sibTrans" cxnId="{08385A18-71E5-4540-87BA-37BFBCB183C1}">
      <dgm:prSet/>
      <dgm:spPr/>
      <dgm:t>
        <a:bodyPr/>
        <a:lstStyle/>
        <a:p>
          <a:endParaRPr lang="ru-RU"/>
        </a:p>
      </dgm:t>
    </dgm:pt>
    <dgm:pt modelId="{FB13ECFB-45B1-4AD2-8E1A-1D1857B1BAC3}" type="pres">
      <dgm:prSet presAssocID="{D568802C-42DA-4527-838C-65957103BC4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5B692EB-6B86-4F1A-A5D8-FD184C84064B}" type="pres">
      <dgm:prSet presAssocID="{5EA9CDA9-0FF7-4D2A-AED9-8A4580A2F623}" presName="composite" presStyleCnt="0"/>
      <dgm:spPr/>
    </dgm:pt>
    <dgm:pt modelId="{27218342-0B5F-464A-B424-44844D965B1D}" type="pres">
      <dgm:prSet presAssocID="{5EA9CDA9-0FF7-4D2A-AED9-8A4580A2F623}" presName="LShape" presStyleLbl="alignNode1" presStyleIdx="0" presStyleCnt="3"/>
      <dgm:spPr/>
    </dgm:pt>
    <dgm:pt modelId="{2D107F24-6953-44E9-918E-5F5AD38DB4D5}" type="pres">
      <dgm:prSet presAssocID="{5EA9CDA9-0FF7-4D2A-AED9-8A4580A2F623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7CAB7-D07D-4EE0-AC58-616864BC78B7}" type="pres">
      <dgm:prSet presAssocID="{5EA9CDA9-0FF7-4D2A-AED9-8A4580A2F623}" presName="Triangle" presStyleLbl="alignNode1" presStyleIdx="1" presStyleCnt="3"/>
      <dgm:spPr/>
    </dgm:pt>
    <dgm:pt modelId="{3E4B546D-F041-42D3-9957-9AB70D3ABB26}" type="pres">
      <dgm:prSet presAssocID="{5C00ACDF-2289-409E-98ED-C46FC7A077FE}" presName="sibTrans" presStyleCnt="0"/>
      <dgm:spPr/>
    </dgm:pt>
    <dgm:pt modelId="{0EAE3C24-338F-4F97-9DB2-CA10AB4924C3}" type="pres">
      <dgm:prSet presAssocID="{5C00ACDF-2289-409E-98ED-C46FC7A077FE}" presName="space" presStyleCnt="0"/>
      <dgm:spPr/>
    </dgm:pt>
    <dgm:pt modelId="{96368577-91CD-4FEF-8538-BA20BA70A8EE}" type="pres">
      <dgm:prSet presAssocID="{7666EACD-B61C-4187-8651-48B0B7B61DE3}" presName="composite" presStyleCnt="0"/>
      <dgm:spPr/>
    </dgm:pt>
    <dgm:pt modelId="{A5D0648F-5E56-4C34-BB7A-B3EF9F1F5890}" type="pres">
      <dgm:prSet presAssocID="{7666EACD-B61C-4187-8651-48B0B7B61DE3}" presName="LShape" presStyleLbl="alignNode1" presStyleIdx="2" presStyleCnt="3"/>
      <dgm:spPr/>
    </dgm:pt>
    <dgm:pt modelId="{72FFCD18-6B30-44BB-A1D0-38E646339111}" type="pres">
      <dgm:prSet presAssocID="{7666EACD-B61C-4187-8651-48B0B7B61DE3}" presName="ParentText" presStyleLbl="revTx" presStyleIdx="1" presStyleCnt="2" custScaleX="108773" custScaleY="124924" custLinFactNeighborX="3238" custLinFactNeighborY="13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15280A-783F-4731-ABBE-8AE840B363A9}" srcId="{D568802C-42DA-4527-838C-65957103BC46}" destId="{7666EACD-B61C-4187-8651-48B0B7B61DE3}" srcOrd="1" destOrd="0" parTransId="{D146BAA1-9ABC-43DB-8C86-841F5660845E}" sibTransId="{4FD00FC8-50F6-423E-998B-56941FC87107}"/>
    <dgm:cxn modelId="{8CF123E1-0E15-4CCA-8C7C-A36299E016D4}" type="presOf" srcId="{D3B75218-983F-4617-ABD9-355856CC5782}" destId="{72FFCD18-6B30-44BB-A1D0-38E646339111}" srcOrd="0" destOrd="1" presId="urn:microsoft.com/office/officeart/2009/3/layout/StepUpProcess"/>
    <dgm:cxn modelId="{08385A18-71E5-4540-87BA-37BFBCB183C1}" srcId="{7666EACD-B61C-4187-8651-48B0B7B61DE3}" destId="{2AF509F2-1BDC-4D39-8F2D-6666F66D178D}" srcOrd="2" destOrd="0" parTransId="{3DBAC45D-1904-41DE-BEC3-97185DB67289}" sibTransId="{55317678-0CA7-4676-BAEA-CA916592961F}"/>
    <dgm:cxn modelId="{2CB56EC2-359D-43D3-B7E4-854AA2738C12}" srcId="{D568802C-42DA-4527-838C-65957103BC46}" destId="{5EA9CDA9-0FF7-4D2A-AED9-8A4580A2F623}" srcOrd="0" destOrd="0" parTransId="{C34FF2BA-B18C-4AC0-A96E-78CDBBAC4DE9}" sibTransId="{5C00ACDF-2289-409E-98ED-C46FC7A077FE}"/>
    <dgm:cxn modelId="{1D08C548-087E-421C-A8F5-E920FCF6AAC6}" type="presOf" srcId="{2E2D8A6C-097E-4BEE-861B-09AE07D1B02B}" destId="{72FFCD18-6B30-44BB-A1D0-38E646339111}" srcOrd="0" destOrd="2" presId="urn:microsoft.com/office/officeart/2009/3/layout/StepUpProcess"/>
    <dgm:cxn modelId="{D95F228E-BC6A-4DF0-BC14-FF935965F7FD}" srcId="{7666EACD-B61C-4187-8651-48B0B7B61DE3}" destId="{2E2D8A6C-097E-4BEE-861B-09AE07D1B02B}" srcOrd="1" destOrd="0" parTransId="{225D2866-4F3F-408D-ADF7-5036E060B8E3}" sibTransId="{68F44309-9D9B-42B8-87CA-E7E77D04DB61}"/>
    <dgm:cxn modelId="{EC0BB2CE-7FEB-42E1-8696-4BC60B57BBF0}" type="presOf" srcId="{5EA9CDA9-0FF7-4D2A-AED9-8A4580A2F623}" destId="{2D107F24-6953-44E9-918E-5F5AD38DB4D5}" srcOrd="0" destOrd="0" presId="urn:microsoft.com/office/officeart/2009/3/layout/StepUpProcess"/>
    <dgm:cxn modelId="{D9842F7E-5012-4282-AE96-7128775DDF64}" type="presOf" srcId="{7666EACD-B61C-4187-8651-48B0B7B61DE3}" destId="{72FFCD18-6B30-44BB-A1D0-38E646339111}" srcOrd="0" destOrd="0" presId="urn:microsoft.com/office/officeart/2009/3/layout/StepUpProcess"/>
    <dgm:cxn modelId="{A56FC72D-2B4F-49FB-8C6E-8E2E73B6570F}" srcId="{7666EACD-B61C-4187-8651-48B0B7B61DE3}" destId="{D3B75218-983F-4617-ABD9-355856CC5782}" srcOrd="0" destOrd="0" parTransId="{4B5ED424-97D2-4984-A946-B2653C211962}" sibTransId="{2A6593F2-0C22-48B1-B19D-28F082C7E882}"/>
    <dgm:cxn modelId="{632515B4-C94F-45BB-A16A-E00B8C1E31A4}" type="presOf" srcId="{D568802C-42DA-4527-838C-65957103BC46}" destId="{FB13ECFB-45B1-4AD2-8E1A-1D1857B1BAC3}" srcOrd="0" destOrd="0" presId="urn:microsoft.com/office/officeart/2009/3/layout/StepUpProcess"/>
    <dgm:cxn modelId="{7FA0F908-C405-4ACF-B03D-7D7711934B41}" type="presOf" srcId="{2AF509F2-1BDC-4D39-8F2D-6666F66D178D}" destId="{72FFCD18-6B30-44BB-A1D0-38E646339111}" srcOrd="0" destOrd="3" presId="urn:microsoft.com/office/officeart/2009/3/layout/StepUpProcess"/>
    <dgm:cxn modelId="{EEC25E08-0749-4C60-BE3D-A181CD23C1D7}" type="presParOf" srcId="{FB13ECFB-45B1-4AD2-8E1A-1D1857B1BAC3}" destId="{D5B692EB-6B86-4F1A-A5D8-FD184C84064B}" srcOrd="0" destOrd="0" presId="urn:microsoft.com/office/officeart/2009/3/layout/StepUpProcess"/>
    <dgm:cxn modelId="{32662CE2-C0FA-4D90-A19C-CCC9CABE1FD3}" type="presParOf" srcId="{D5B692EB-6B86-4F1A-A5D8-FD184C84064B}" destId="{27218342-0B5F-464A-B424-44844D965B1D}" srcOrd="0" destOrd="0" presId="urn:microsoft.com/office/officeart/2009/3/layout/StepUpProcess"/>
    <dgm:cxn modelId="{C68481F7-BE8C-4EB6-BD0A-76FA3829A99B}" type="presParOf" srcId="{D5B692EB-6B86-4F1A-A5D8-FD184C84064B}" destId="{2D107F24-6953-44E9-918E-5F5AD38DB4D5}" srcOrd="1" destOrd="0" presId="urn:microsoft.com/office/officeart/2009/3/layout/StepUpProcess"/>
    <dgm:cxn modelId="{E5DEA172-CD56-44E7-8FFA-D424DE5A899D}" type="presParOf" srcId="{D5B692EB-6B86-4F1A-A5D8-FD184C84064B}" destId="{33C7CAB7-D07D-4EE0-AC58-616864BC78B7}" srcOrd="2" destOrd="0" presId="urn:microsoft.com/office/officeart/2009/3/layout/StepUpProcess"/>
    <dgm:cxn modelId="{85822111-BA27-4342-ABDB-14A31AD668F5}" type="presParOf" srcId="{FB13ECFB-45B1-4AD2-8E1A-1D1857B1BAC3}" destId="{3E4B546D-F041-42D3-9957-9AB70D3ABB26}" srcOrd="1" destOrd="0" presId="urn:microsoft.com/office/officeart/2009/3/layout/StepUpProcess"/>
    <dgm:cxn modelId="{39CB34E7-F92B-4FD4-8B8A-84DC2DD20710}" type="presParOf" srcId="{3E4B546D-F041-42D3-9957-9AB70D3ABB26}" destId="{0EAE3C24-338F-4F97-9DB2-CA10AB4924C3}" srcOrd="0" destOrd="0" presId="urn:microsoft.com/office/officeart/2009/3/layout/StepUpProcess"/>
    <dgm:cxn modelId="{2FDEEA28-A5E3-415E-A990-A03B40875864}" type="presParOf" srcId="{FB13ECFB-45B1-4AD2-8E1A-1D1857B1BAC3}" destId="{96368577-91CD-4FEF-8538-BA20BA70A8EE}" srcOrd="2" destOrd="0" presId="urn:microsoft.com/office/officeart/2009/3/layout/StepUpProcess"/>
    <dgm:cxn modelId="{6EEAE0BA-90E7-48EC-9E8E-56FA17E5C8A9}" type="presParOf" srcId="{96368577-91CD-4FEF-8538-BA20BA70A8EE}" destId="{A5D0648F-5E56-4C34-BB7A-B3EF9F1F5890}" srcOrd="0" destOrd="0" presId="urn:microsoft.com/office/officeart/2009/3/layout/StepUpProcess"/>
    <dgm:cxn modelId="{9AE916CD-6B78-4E5C-AAAC-E22FDFE1F8E2}" type="presParOf" srcId="{96368577-91CD-4FEF-8538-BA20BA70A8EE}" destId="{72FFCD18-6B30-44BB-A1D0-38E64633911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1C2BEE-5FF9-4868-9FC9-D40BAD03113D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3EEBCA9-7F0F-4508-9DEB-10FF9F2F93CA}">
      <dgm:prSet custT="1"/>
      <dgm:spPr/>
      <dgm:t>
        <a:bodyPr/>
        <a:lstStyle/>
        <a:p>
          <a:pPr rtl="0"/>
          <a:r>
            <a:rPr lang="ru-RU" sz="1800" b="1" dirty="0" smtClean="0"/>
            <a:t> 1 этап. </a:t>
          </a:r>
        </a:p>
        <a:p>
          <a:pPr rtl="0"/>
          <a:r>
            <a:rPr lang="ru-RU" sz="1800" b="1" dirty="0" smtClean="0"/>
            <a:t>Генерация </a:t>
          </a:r>
        </a:p>
        <a:p>
          <a:pPr rtl="0"/>
          <a:r>
            <a:rPr lang="ru-RU" sz="1800" b="1" dirty="0" smtClean="0"/>
            <a:t>проектной идеи </a:t>
          </a:r>
        </a:p>
        <a:p>
          <a:pPr rtl="0"/>
          <a:r>
            <a:rPr lang="ru-RU" sz="1800" b="1" dirty="0" smtClean="0"/>
            <a:t>(цели и продукты проекта)</a:t>
          </a:r>
          <a:endParaRPr lang="ru-RU" sz="1800" dirty="0"/>
        </a:p>
      </dgm:t>
    </dgm:pt>
    <dgm:pt modelId="{6D883057-30BA-4459-A538-0F1DC3B2B079}" type="parTrans" cxnId="{B4FA7648-CA20-4B5D-803C-2CC6CB870707}">
      <dgm:prSet/>
      <dgm:spPr/>
      <dgm:t>
        <a:bodyPr/>
        <a:lstStyle/>
        <a:p>
          <a:endParaRPr lang="ru-RU"/>
        </a:p>
      </dgm:t>
    </dgm:pt>
    <dgm:pt modelId="{4EC095D7-5297-40B0-AEF9-9CA498C876F3}" type="sibTrans" cxnId="{B4FA7648-CA20-4B5D-803C-2CC6CB870707}">
      <dgm:prSet/>
      <dgm:spPr/>
      <dgm:t>
        <a:bodyPr/>
        <a:lstStyle/>
        <a:p>
          <a:endParaRPr lang="ru-RU"/>
        </a:p>
      </dgm:t>
    </dgm:pt>
    <dgm:pt modelId="{F3C4E7DE-39F4-416A-B61D-C28F5F9D0B20}">
      <dgm:prSet custT="1"/>
      <dgm:spPr/>
      <dgm:t>
        <a:bodyPr/>
        <a:lstStyle/>
        <a:p>
          <a:pPr rtl="0"/>
          <a:r>
            <a:rPr lang="ru-RU" sz="1800" b="1" dirty="0" smtClean="0"/>
            <a:t>2 этап.</a:t>
          </a:r>
        </a:p>
        <a:p>
          <a:pPr rtl="0"/>
          <a:r>
            <a:rPr lang="ru-RU" sz="1800" b="1" dirty="0" smtClean="0"/>
            <a:t>Разработка  содержания проекта</a:t>
          </a:r>
          <a:endParaRPr lang="ru-RU" sz="1800" b="1" dirty="0"/>
        </a:p>
      </dgm:t>
    </dgm:pt>
    <dgm:pt modelId="{AD9D1349-7AE0-4923-8BA6-B13F8720220D}" type="parTrans" cxnId="{71B21D0E-73EA-4E5B-BF23-2AF4149848C0}">
      <dgm:prSet/>
      <dgm:spPr/>
      <dgm:t>
        <a:bodyPr/>
        <a:lstStyle/>
        <a:p>
          <a:endParaRPr lang="ru-RU"/>
        </a:p>
      </dgm:t>
    </dgm:pt>
    <dgm:pt modelId="{127F2F28-2084-4163-B423-141C3676C90D}" type="sibTrans" cxnId="{71B21D0E-73EA-4E5B-BF23-2AF4149848C0}">
      <dgm:prSet/>
      <dgm:spPr/>
      <dgm:t>
        <a:bodyPr/>
        <a:lstStyle/>
        <a:p>
          <a:endParaRPr lang="ru-RU"/>
        </a:p>
      </dgm:t>
    </dgm:pt>
    <dgm:pt modelId="{A2D89A2B-C7DB-445B-88CD-A0153E2D23A2}">
      <dgm:prSet custT="1"/>
      <dgm:spPr/>
      <dgm:t>
        <a:bodyPr/>
        <a:lstStyle/>
        <a:p>
          <a:pPr rtl="0"/>
          <a:r>
            <a:rPr lang="ru-RU" sz="1400" b="1" dirty="0" smtClean="0"/>
            <a:t>Задачи проекта</a:t>
          </a:r>
          <a:endParaRPr lang="ru-RU" sz="1400" b="1" dirty="0"/>
        </a:p>
      </dgm:t>
    </dgm:pt>
    <dgm:pt modelId="{DDB5C927-9E4B-45F2-90B2-A2622755906B}" type="parTrans" cxnId="{5CC0D9A7-66AF-4396-AB71-67B1F28A7AE7}">
      <dgm:prSet/>
      <dgm:spPr/>
      <dgm:t>
        <a:bodyPr/>
        <a:lstStyle/>
        <a:p>
          <a:endParaRPr lang="ru-RU"/>
        </a:p>
      </dgm:t>
    </dgm:pt>
    <dgm:pt modelId="{1EE729BB-C289-4CA6-9FCB-46493618F49A}" type="sibTrans" cxnId="{5CC0D9A7-66AF-4396-AB71-67B1F28A7AE7}">
      <dgm:prSet/>
      <dgm:spPr/>
      <dgm:t>
        <a:bodyPr/>
        <a:lstStyle/>
        <a:p>
          <a:endParaRPr lang="ru-RU"/>
        </a:p>
      </dgm:t>
    </dgm:pt>
    <dgm:pt modelId="{D31E7EFC-710C-4E54-A1F1-411289408913}">
      <dgm:prSet custT="1"/>
      <dgm:spPr/>
      <dgm:t>
        <a:bodyPr/>
        <a:lstStyle/>
        <a:p>
          <a:pPr rtl="0"/>
          <a:r>
            <a:rPr lang="ru-RU" sz="1400" b="1" dirty="0" smtClean="0"/>
            <a:t>Мероприятия (ключевые события)</a:t>
          </a:r>
          <a:endParaRPr lang="ru-RU" sz="1400" b="1" dirty="0"/>
        </a:p>
      </dgm:t>
    </dgm:pt>
    <dgm:pt modelId="{5CD51B5B-BA72-47C6-B27F-5AA1B212273F}" type="parTrans" cxnId="{5CBE47D0-C7E7-4EB1-8C78-1CD9304A2B84}">
      <dgm:prSet/>
      <dgm:spPr/>
      <dgm:t>
        <a:bodyPr/>
        <a:lstStyle/>
        <a:p>
          <a:endParaRPr lang="ru-RU"/>
        </a:p>
      </dgm:t>
    </dgm:pt>
    <dgm:pt modelId="{5AB683F7-C657-4E47-9099-53CB08A48376}" type="sibTrans" cxnId="{5CBE47D0-C7E7-4EB1-8C78-1CD9304A2B84}">
      <dgm:prSet/>
      <dgm:spPr/>
      <dgm:t>
        <a:bodyPr/>
        <a:lstStyle/>
        <a:p>
          <a:endParaRPr lang="ru-RU"/>
        </a:p>
      </dgm:t>
    </dgm:pt>
    <dgm:pt modelId="{BEC6A669-2060-44B4-AD69-BAD320D6CD5B}">
      <dgm:prSet custT="1"/>
      <dgm:spPr/>
      <dgm:t>
        <a:bodyPr/>
        <a:lstStyle/>
        <a:p>
          <a:pPr rtl="0"/>
          <a:r>
            <a:rPr lang="ru-RU" sz="1400" b="1" dirty="0" smtClean="0"/>
            <a:t>Ресурсы</a:t>
          </a:r>
          <a:endParaRPr lang="ru-RU" sz="1400" b="1" dirty="0"/>
        </a:p>
      </dgm:t>
    </dgm:pt>
    <dgm:pt modelId="{D856C414-D1DE-4984-8C5C-6544660EA469}" type="parTrans" cxnId="{D11D90D2-57F2-47BF-8DD6-48BA6F73E15B}">
      <dgm:prSet/>
      <dgm:spPr/>
      <dgm:t>
        <a:bodyPr/>
        <a:lstStyle/>
        <a:p>
          <a:endParaRPr lang="ru-RU"/>
        </a:p>
      </dgm:t>
    </dgm:pt>
    <dgm:pt modelId="{28BA82EF-AB8B-4A6F-A170-0F30694D3EB1}" type="sibTrans" cxnId="{D11D90D2-57F2-47BF-8DD6-48BA6F73E15B}">
      <dgm:prSet/>
      <dgm:spPr/>
      <dgm:t>
        <a:bodyPr/>
        <a:lstStyle/>
        <a:p>
          <a:endParaRPr lang="ru-RU"/>
        </a:p>
      </dgm:t>
    </dgm:pt>
    <dgm:pt modelId="{324FF9B3-9C70-4E65-84AA-890C560083E1}">
      <dgm:prSet custT="1"/>
      <dgm:spPr/>
      <dgm:t>
        <a:bodyPr/>
        <a:lstStyle/>
        <a:p>
          <a:pPr rtl="0"/>
          <a:r>
            <a:rPr lang="ru-RU" sz="1400" b="1" dirty="0" smtClean="0"/>
            <a:t>Участники</a:t>
          </a:r>
          <a:endParaRPr lang="ru-RU" sz="1400" b="1" dirty="0"/>
        </a:p>
      </dgm:t>
    </dgm:pt>
    <dgm:pt modelId="{CB46083B-A73F-4127-8F53-1A3108079934}" type="parTrans" cxnId="{49C8E6F9-0358-4835-9482-38CAF335E121}">
      <dgm:prSet/>
      <dgm:spPr/>
      <dgm:t>
        <a:bodyPr/>
        <a:lstStyle/>
        <a:p>
          <a:endParaRPr lang="ru-RU"/>
        </a:p>
      </dgm:t>
    </dgm:pt>
    <dgm:pt modelId="{126B1534-EB6A-43F7-90B9-C4C96C550E2F}" type="sibTrans" cxnId="{49C8E6F9-0358-4835-9482-38CAF335E121}">
      <dgm:prSet/>
      <dgm:spPr/>
      <dgm:t>
        <a:bodyPr/>
        <a:lstStyle/>
        <a:p>
          <a:endParaRPr lang="ru-RU"/>
        </a:p>
      </dgm:t>
    </dgm:pt>
    <dgm:pt modelId="{CA619C52-3EE5-4F32-91A2-BB6F8F02A2AC}">
      <dgm:prSet custT="1"/>
      <dgm:spPr/>
      <dgm:t>
        <a:bodyPr/>
        <a:lstStyle/>
        <a:p>
          <a:pPr rtl="0"/>
          <a:r>
            <a:rPr lang="ru-RU" sz="1800" b="1" dirty="0" smtClean="0"/>
            <a:t>Упаковка проекта:</a:t>
          </a:r>
        </a:p>
        <a:p>
          <a:pPr rtl="0"/>
          <a:r>
            <a:rPr lang="ru-RU" sz="1800" b="0" dirty="0" smtClean="0"/>
            <a:t>подготовка заявки, исходя из условий конкурса/интересов </a:t>
          </a:r>
          <a:r>
            <a:rPr lang="ru-RU" sz="1800" b="0" dirty="0" err="1" smtClean="0"/>
            <a:t>грантодателя</a:t>
          </a:r>
          <a:r>
            <a:rPr lang="ru-RU" sz="1800" b="0" dirty="0" smtClean="0"/>
            <a:t>/донора)</a:t>
          </a:r>
          <a:endParaRPr lang="ru-RU" sz="1800" b="0" dirty="0"/>
        </a:p>
      </dgm:t>
    </dgm:pt>
    <dgm:pt modelId="{78729530-D9F5-4947-86C1-D2B594C0E3EE}" type="parTrans" cxnId="{E11CF2B5-5455-4765-B37C-9C8376B18554}">
      <dgm:prSet/>
      <dgm:spPr/>
      <dgm:t>
        <a:bodyPr/>
        <a:lstStyle/>
        <a:p>
          <a:endParaRPr lang="ru-RU"/>
        </a:p>
      </dgm:t>
    </dgm:pt>
    <dgm:pt modelId="{68BD6313-C5C3-4B31-8D5D-123475FE0C82}" type="sibTrans" cxnId="{E11CF2B5-5455-4765-B37C-9C8376B18554}">
      <dgm:prSet/>
      <dgm:spPr/>
      <dgm:t>
        <a:bodyPr/>
        <a:lstStyle/>
        <a:p>
          <a:endParaRPr lang="ru-RU"/>
        </a:p>
      </dgm:t>
    </dgm:pt>
    <dgm:pt modelId="{B381BB3B-FA36-4D4B-B425-5C0691FB02B3}" type="pres">
      <dgm:prSet presAssocID="{C01C2BEE-5FF9-4868-9FC9-D40BAD0311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144D3A-EBC2-4148-9F6F-0A018E60F59C}" type="pres">
      <dgm:prSet presAssocID="{C01C2BEE-5FF9-4868-9FC9-D40BAD03113D}" presName="arrow" presStyleLbl="bgShp" presStyleIdx="0" presStyleCnt="1" custLinFactNeighborX="150"/>
      <dgm:spPr/>
      <dgm:t>
        <a:bodyPr/>
        <a:lstStyle/>
        <a:p>
          <a:endParaRPr lang="ru-RU"/>
        </a:p>
      </dgm:t>
    </dgm:pt>
    <dgm:pt modelId="{F0F3E21E-19CD-431B-8BD4-EF5333C91D4C}" type="pres">
      <dgm:prSet presAssocID="{C01C2BEE-5FF9-4868-9FC9-D40BAD03113D}" presName="linearProcess" presStyleCnt="0"/>
      <dgm:spPr/>
      <dgm:t>
        <a:bodyPr/>
        <a:lstStyle/>
        <a:p>
          <a:endParaRPr lang="ru-RU"/>
        </a:p>
      </dgm:t>
    </dgm:pt>
    <dgm:pt modelId="{B5D40B77-161E-4B1A-AAD8-50DA1831E0F9}" type="pres">
      <dgm:prSet presAssocID="{E3EEBCA9-7F0F-4508-9DEB-10FF9F2F93CA}" presName="textNode" presStyleLbl="node1" presStyleIdx="0" presStyleCnt="3" custLinFactNeighborX="-55623" custLinFactNeighborY="-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D0EC57-772D-4120-9F6D-5FFDE1AA26E2}" type="pres">
      <dgm:prSet presAssocID="{4EC095D7-5297-40B0-AEF9-9CA498C876F3}" presName="sibTrans" presStyleCnt="0"/>
      <dgm:spPr/>
      <dgm:t>
        <a:bodyPr/>
        <a:lstStyle/>
        <a:p>
          <a:endParaRPr lang="ru-RU"/>
        </a:p>
      </dgm:t>
    </dgm:pt>
    <dgm:pt modelId="{8C7CF831-84DF-40AA-AB64-4C7A2E80D2E1}" type="pres">
      <dgm:prSet presAssocID="{F3C4E7DE-39F4-416A-B61D-C28F5F9D0B20}" presName="textNode" presStyleLbl="node1" presStyleIdx="1" presStyleCnt="3" custLinFactNeighborX="-21663" custLinFactNeighborY="-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06BDC-E8C1-4050-942F-8F76D5B71C16}" type="pres">
      <dgm:prSet presAssocID="{127F2F28-2084-4163-B423-141C3676C90D}" presName="sibTrans" presStyleCnt="0"/>
      <dgm:spPr/>
      <dgm:t>
        <a:bodyPr/>
        <a:lstStyle/>
        <a:p>
          <a:endParaRPr lang="ru-RU"/>
        </a:p>
      </dgm:t>
    </dgm:pt>
    <dgm:pt modelId="{D2CEDBED-AA7D-47AF-A394-1A9F39558064}" type="pres">
      <dgm:prSet presAssocID="{CA619C52-3EE5-4F32-91A2-BB6F8F02A2AC}" presName="textNode" presStyleLbl="node1" presStyleIdx="2" presStyleCnt="3" custScaleX="96713" custLinFactNeighborX="-48125" custLinFactNeighborY="-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1D90D2-57F2-47BF-8DD6-48BA6F73E15B}" srcId="{F3C4E7DE-39F4-416A-B61D-C28F5F9D0B20}" destId="{BEC6A669-2060-44B4-AD69-BAD320D6CD5B}" srcOrd="2" destOrd="0" parTransId="{D856C414-D1DE-4984-8C5C-6544660EA469}" sibTransId="{28BA82EF-AB8B-4A6F-A170-0F30694D3EB1}"/>
    <dgm:cxn modelId="{5CBE47D0-C7E7-4EB1-8C78-1CD9304A2B84}" srcId="{F3C4E7DE-39F4-416A-B61D-C28F5F9D0B20}" destId="{D31E7EFC-710C-4E54-A1F1-411289408913}" srcOrd="1" destOrd="0" parTransId="{5CD51B5B-BA72-47C6-B27F-5AA1B212273F}" sibTransId="{5AB683F7-C657-4E47-9099-53CB08A48376}"/>
    <dgm:cxn modelId="{49C8E6F9-0358-4835-9482-38CAF335E121}" srcId="{F3C4E7DE-39F4-416A-B61D-C28F5F9D0B20}" destId="{324FF9B3-9C70-4E65-84AA-890C560083E1}" srcOrd="3" destOrd="0" parTransId="{CB46083B-A73F-4127-8F53-1A3108079934}" sibTransId="{126B1534-EB6A-43F7-90B9-C4C96C550E2F}"/>
    <dgm:cxn modelId="{878FFBC7-6F46-4662-904C-FD91E129627A}" type="presOf" srcId="{BEC6A669-2060-44B4-AD69-BAD320D6CD5B}" destId="{8C7CF831-84DF-40AA-AB64-4C7A2E80D2E1}" srcOrd="0" destOrd="3" presId="urn:microsoft.com/office/officeart/2005/8/layout/hProcess9"/>
    <dgm:cxn modelId="{334CC41F-1B2F-4CD1-9957-7F1FA2E2C963}" type="presOf" srcId="{D31E7EFC-710C-4E54-A1F1-411289408913}" destId="{8C7CF831-84DF-40AA-AB64-4C7A2E80D2E1}" srcOrd="0" destOrd="2" presId="urn:microsoft.com/office/officeart/2005/8/layout/hProcess9"/>
    <dgm:cxn modelId="{BA3E51FC-1C04-48D3-9DCD-D916D816BA91}" type="presOf" srcId="{CA619C52-3EE5-4F32-91A2-BB6F8F02A2AC}" destId="{D2CEDBED-AA7D-47AF-A394-1A9F39558064}" srcOrd="0" destOrd="0" presId="urn:microsoft.com/office/officeart/2005/8/layout/hProcess9"/>
    <dgm:cxn modelId="{71B21D0E-73EA-4E5B-BF23-2AF4149848C0}" srcId="{C01C2BEE-5FF9-4868-9FC9-D40BAD03113D}" destId="{F3C4E7DE-39F4-416A-B61D-C28F5F9D0B20}" srcOrd="1" destOrd="0" parTransId="{AD9D1349-7AE0-4923-8BA6-B13F8720220D}" sibTransId="{127F2F28-2084-4163-B423-141C3676C90D}"/>
    <dgm:cxn modelId="{5CC0D9A7-66AF-4396-AB71-67B1F28A7AE7}" srcId="{F3C4E7DE-39F4-416A-B61D-C28F5F9D0B20}" destId="{A2D89A2B-C7DB-445B-88CD-A0153E2D23A2}" srcOrd="0" destOrd="0" parTransId="{DDB5C927-9E4B-45F2-90B2-A2622755906B}" sibTransId="{1EE729BB-C289-4CA6-9FCB-46493618F49A}"/>
    <dgm:cxn modelId="{0443527B-6F2D-4EC3-980C-AD0224A493FA}" type="presOf" srcId="{E3EEBCA9-7F0F-4508-9DEB-10FF9F2F93CA}" destId="{B5D40B77-161E-4B1A-AAD8-50DA1831E0F9}" srcOrd="0" destOrd="0" presId="urn:microsoft.com/office/officeart/2005/8/layout/hProcess9"/>
    <dgm:cxn modelId="{B28FDAC4-9050-401F-A770-70C36848A0E3}" type="presOf" srcId="{A2D89A2B-C7DB-445B-88CD-A0153E2D23A2}" destId="{8C7CF831-84DF-40AA-AB64-4C7A2E80D2E1}" srcOrd="0" destOrd="1" presId="urn:microsoft.com/office/officeart/2005/8/layout/hProcess9"/>
    <dgm:cxn modelId="{F942139F-8AC8-421B-A7C9-6F836DF6A945}" type="presOf" srcId="{F3C4E7DE-39F4-416A-B61D-C28F5F9D0B20}" destId="{8C7CF831-84DF-40AA-AB64-4C7A2E80D2E1}" srcOrd="0" destOrd="0" presId="urn:microsoft.com/office/officeart/2005/8/layout/hProcess9"/>
    <dgm:cxn modelId="{E11CF2B5-5455-4765-B37C-9C8376B18554}" srcId="{C01C2BEE-5FF9-4868-9FC9-D40BAD03113D}" destId="{CA619C52-3EE5-4F32-91A2-BB6F8F02A2AC}" srcOrd="2" destOrd="0" parTransId="{78729530-D9F5-4947-86C1-D2B594C0E3EE}" sibTransId="{68BD6313-C5C3-4B31-8D5D-123475FE0C82}"/>
    <dgm:cxn modelId="{E641732B-DD14-4886-9CC0-7ED61D0495FC}" type="presOf" srcId="{324FF9B3-9C70-4E65-84AA-890C560083E1}" destId="{8C7CF831-84DF-40AA-AB64-4C7A2E80D2E1}" srcOrd="0" destOrd="4" presId="urn:microsoft.com/office/officeart/2005/8/layout/hProcess9"/>
    <dgm:cxn modelId="{C781C90E-CD56-4356-865B-1A8F5ECFD728}" type="presOf" srcId="{C01C2BEE-5FF9-4868-9FC9-D40BAD03113D}" destId="{B381BB3B-FA36-4D4B-B425-5C0691FB02B3}" srcOrd="0" destOrd="0" presId="urn:microsoft.com/office/officeart/2005/8/layout/hProcess9"/>
    <dgm:cxn modelId="{B4FA7648-CA20-4B5D-803C-2CC6CB870707}" srcId="{C01C2BEE-5FF9-4868-9FC9-D40BAD03113D}" destId="{E3EEBCA9-7F0F-4508-9DEB-10FF9F2F93CA}" srcOrd="0" destOrd="0" parTransId="{6D883057-30BA-4459-A538-0F1DC3B2B079}" sibTransId="{4EC095D7-5297-40B0-AEF9-9CA498C876F3}"/>
    <dgm:cxn modelId="{2C0CEF9D-6437-4055-A18A-CAF717BA8764}" type="presParOf" srcId="{B381BB3B-FA36-4D4B-B425-5C0691FB02B3}" destId="{87144D3A-EBC2-4148-9F6F-0A018E60F59C}" srcOrd="0" destOrd="0" presId="urn:microsoft.com/office/officeart/2005/8/layout/hProcess9"/>
    <dgm:cxn modelId="{1F573B86-D6E5-41A0-BCAF-021F0F694EC4}" type="presParOf" srcId="{B381BB3B-FA36-4D4B-B425-5C0691FB02B3}" destId="{F0F3E21E-19CD-431B-8BD4-EF5333C91D4C}" srcOrd="1" destOrd="0" presId="urn:microsoft.com/office/officeart/2005/8/layout/hProcess9"/>
    <dgm:cxn modelId="{F6DFF5FC-BEC3-4129-B9C6-C81BCDC7B386}" type="presParOf" srcId="{F0F3E21E-19CD-431B-8BD4-EF5333C91D4C}" destId="{B5D40B77-161E-4B1A-AAD8-50DA1831E0F9}" srcOrd="0" destOrd="0" presId="urn:microsoft.com/office/officeart/2005/8/layout/hProcess9"/>
    <dgm:cxn modelId="{2C49AE56-BF80-4DD7-9F23-AA40D6D40F83}" type="presParOf" srcId="{F0F3E21E-19CD-431B-8BD4-EF5333C91D4C}" destId="{63D0EC57-772D-4120-9F6D-5FFDE1AA26E2}" srcOrd="1" destOrd="0" presId="urn:microsoft.com/office/officeart/2005/8/layout/hProcess9"/>
    <dgm:cxn modelId="{5E2F5D2E-E4D8-48F5-9BBF-8D0B42993B8D}" type="presParOf" srcId="{F0F3E21E-19CD-431B-8BD4-EF5333C91D4C}" destId="{8C7CF831-84DF-40AA-AB64-4C7A2E80D2E1}" srcOrd="2" destOrd="0" presId="urn:microsoft.com/office/officeart/2005/8/layout/hProcess9"/>
    <dgm:cxn modelId="{9D603AC0-C4DA-471B-92C6-74CD27330F6E}" type="presParOf" srcId="{F0F3E21E-19CD-431B-8BD4-EF5333C91D4C}" destId="{DD606BDC-E8C1-4050-942F-8F76D5B71C16}" srcOrd="3" destOrd="0" presId="urn:microsoft.com/office/officeart/2005/8/layout/hProcess9"/>
    <dgm:cxn modelId="{4FCBC989-0AA2-472D-977A-A16AFF6F18FF}" type="presParOf" srcId="{F0F3E21E-19CD-431B-8BD4-EF5333C91D4C}" destId="{D2CEDBED-AA7D-47AF-A394-1A9F3955806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E8ABDB-76BF-4E61-AB4D-FC8066D8750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8F797B-B2E6-4F02-A4C5-EEA430208ED1}">
      <dgm:prSet/>
      <dgm:spPr/>
      <dgm:t>
        <a:bodyPr/>
        <a:lstStyle/>
        <a:p>
          <a:pPr rtl="0"/>
          <a:r>
            <a:rPr lang="ru-RU" dirty="0" smtClean="0"/>
            <a:t>Продукты, возникшие в ходе реализации проекта </a:t>
          </a:r>
          <a:endParaRPr lang="ru-RU" dirty="0"/>
        </a:p>
      </dgm:t>
    </dgm:pt>
    <dgm:pt modelId="{3C988B24-94F1-4CFC-B4CD-EDA6563DD6C4}" type="parTrans" cxnId="{3B5EA7D5-96BB-4311-B43B-59B328494715}">
      <dgm:prSet/>
      <dgm:spPr/>
      <dgm:t>
        <a:bodyPr/>
        <a:lstStyle/>
        <a:p>
          <a:endParaRPr lang="ru-RU"/>
        </a:p>
      </dgm:t>
    </dgm:pt>
    <dgm:pt modelId="{E43666F5-8DA6-401C-BD6C-A22243DF772C}" type="sibTrans" cxnId="{3B5EA7D5-96BB-4311-B43B-59B328494715}">
      <dgm:prSet/>
      <dgm:spPr/>
      <dgm:t>
        <a:bodyPr/>
        <a:lstStyle/>
        <a:p>
          <a:endParaRPr lang="ru-RU"/>
        </a:p>
      </dgm:t>
    </dgm:pt>
    <dgm:pt modelId="{9E58367E-C9FD-4438-ACDE-DD89FD9C1C29}">
      <dgm:prSet/>
      <dgm:spPr/>
      <dgm:t>
        <a:bodyPr/>
        <a:lstStyle/>
        <a:p>
          <a:pPr rtl="0"/>
          <a:r>
            <a:rPr lang="ru-RU" smtClean="0"/>
            <a:t>имеют количественное измерение и качественные характеристики</a:t>
          </a:r>
          <a:endParaRPr lang="ru-RU"/>
        </a:p>
      </dgm:t>
    </dgm:pt>
    <dgm:pt modelId="{B992AD0C-4719-4FE3-B12C-1E2A79C0F47D}" type="parTrans" cxnId="{28FCFF4F-A587-4902-832F-45376503CACD}">
      <dgm:prSet/>
      <dgm:spPr/>
      <dgm:t>
        <a:bodyPr/>
        <a:lstStyle/>
        <a:p>
          <a:endParaRPr lang="ru-RU"/>
        </a:p>
      </dgm:t>
    </dgm:pt>
    <dgm:pt modelId="{AF90D7D3-F83C-44A6-934A-460F0C7D4A90}" type="sibTrans" cxnId="{28FCFF4F-A587-4902-832F-45376503CACD}">
      <dgm:prSet/>
      <dgm:spPr/>
      <dgm:t>
        <a:bodyPr/>
        <a:lstStyle/>
        <a:p>
          <a:endParaRPr lang="ru-RU"/>
        </a:p>
      </dgm:t>
    </dgm:pt>
    <dgm:pt modelId="{FA10E394-8BF8-4DCB-90C6-E8F8FC570F3F}">
      <dgm:prSet/>
      <dgm:spPr/>
      <dgm:t>
        <a:bodyPr/>
        <a:lstStyle/>
        <a:p>
          <a:pPr rtl="0"/>
          <a:r>
            <a:rPr lang="ru-RU" dirty="0" smtClean="0"/>
            <a:t>Полученные эффекты, возникающие в следствии осуществления проекта </a:t>
          </a:r>
          <a:endParaRPr lang="ru-RU" dirty="0"/>
        </a:p>
      </dgm:t>
    </dgm:pt>
    <dgm:pt modelId="{998AE1EC-5A44-4AC6-9C72-5F4330F0C7DA}" type="parTrans" cxnId="{E4E693C0-1848-45BE-8AD7-437917A4654A}">
      <dgm:prSet/>
      <dgm:spPr/>
      <dgm:t>
        <a:bodyPr/>
        <a:lstStyle/>
        <a:p>
          <a:endParaRPr lang="ru-RU"/>
        </a:p>
      </dgm:t>
    </dgm:pt>
    <dgm:pt modelId="{45290B34-61C7-4844-9B9E-DF14404B549B}" type="sibTrans" cxnId="{E4E693C0-1848-45BE-8AD7-437917A4654A}">
      <dgm:prSet/>
      <dgm:spPr/>
      <dgm:t>
        <a:bodyPr/>
        <a:lstStyle/>
        <a:p>
          <a:endParaRPr lang="ru-RU"/>
        </a:p>
      </dgm:t>
    </dgm:pt>
    <dgm:pt modelId="{A72A2D5A-9550-4B4C-A037-30DB5ABE768A}">
      <dgm:prSet/>
      <dgm:spPr/>
      <dgm:t>
        <a:bodyPr/>
        <a:lstStyle/>
        <a:p>
          <a:pPr rtl="0"/>
          <a:r>
            <a:rPr lang="ru-RU" smtClean="0"/>
            <a:t>краткосрочные – проявляющиеся в ходе работы над проектом</a:t>
          </a:r>
          <a:endParaRPr lang="ru-RU"/>
        </a:p>
      </dgm:t>
    </dgm:pt>
    <dgm:pt modelId="{E1180646-DF7F-437D-A775-776D7CCB84D7}" type="parTrans" cxnId="{476BFBDB-2035-4438-A143-89AAED5094D7}">
      <dgm:prSet/>
      <dgm:spPr/>
      <dgm:t>
        <a:bodyPr/>
        <a:lstStyle/>
        <a:p>
          <a:endParaRPr lang="ru-RU"/>
        </a:p>
      </dgm:t>
    </dgm:pt>
    <dgm:pt modelId="{203754D9-41FA-444D-858A-CDD54BDED3EB}" type="sibTrans" cxnId="{476BFBDB-2035-4438-A143-89AAED5094D7}">
      <dgm:prSet/>
      <dgm:spPr/>
      <dgm:t>
        <a:bodyPr/>
        <a:lstStyle/>
        <a:p>
          <a:endParaRPr lang="ru-RU"/>
        </a:p>
      </dgm:t>
    </dgm:pt>
    <dgm:pt modelId="{0767DCC4-91AF-41F8-AC77-A1B20FB0F7A3}">
      <dgm:prSet/>
      <dgm:spPr/>
      <dgm:t>
        <a:bodyPr/>
        <a:lstStyle/>
        <a:p>
          <a:pPr rtl="0"/>
          <a:r>
            <a:rPr lang="ru-RU" dirty="0" smtClean="0"/>
            <a:t>долгосрочные – возникающие спустя некоторое время как следствие реализации проекта</a:t>
          </a:r>
          <a:endParaRPr lang="ru-RU" dirty="0"/>
        </a:p>
      </dgm:t>
    </dgm:pt>
    <dgm:pt modelId="{44DB783F-FD18-4110-9B96-48B66A1992CE}" type="parTrans" cxnId="{D8C0E83E-9C5E-4009-9AD4-805BA259DF1B}">
      <dgm:prSet/>
      <dgm:spPr/>
      <dgm:t>
        <a:bodyPr/>
        <a:lstStyle/>
        <a:p>
          <a:endParaRPr lang="ru-RU"/>
        </a:p>
      </dgm:t>
    </dgm:pt>
    <dgm:pt modelId="{A96B6C65-FB55-4BF2-BDF1-44CAB97D223E}" type="sibTrans" cxnId="{D8C0E83E-9C5E-4009-9AD4-805BA259DF1B}">
      <dgm:prSet/>
      <dgm:spPr/>
      <dgm:t>
        <a:bodyPr/>
        <a:lstStyle/>
        <a:p>
          <a:endParaRPr lang="ru-RU"/>
        </a:p>
      </dgm:t>
    </dgm:pt>
    <dgm:pt modelId="{B91B733F-1D2E-40A1-8125-60D563A7E770}" type="pres">
      <dgm:prSet presAssocID="{58E8ABDB-76BF-4E61-AB4D-FC8066D8750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C2F71-20CD-43BB-8479-F87594D437B9}" type="pres">
      <dgm:prSet presAssocID="{098F797B-B2E6-4F02-A4C5-EEA430208ED1}" presName="circle1" presStyleLbl="node1" presStyleIdx="0" presStyleCnt="2"/>
      <dgm:spPr/>
    </dgm:pt>
    <dgm:pt modelId="{3564A8AA-E907-4DC5-AC75-8955E181825E}" type="pres">
      <dgm:prSet presAssocID="{098F797B-B2E6-4F02-A4C5-EEA430208ED1}" presName="space" presStyleCnt="0"/>
      <dgm:spPr/>
    </dgm:pt>
    <dgm:pt modelId="{7770CA13-F929-47A3-BF07-C06AE031EDAD}" type="pres">
      <dgm:prSet presAssocID="{098F797B-B2E6-4F02-A4C5-EEA430208ED1}" presName="rect1" presStyleLbl="alignAcc1" presStyleIdx="0" presStyleCnt="2"/>
      <dgm:spPr/>
      <dgm:t>
        <a:bodyPr/>
        <a:lstStyle/>
        <a:p>
          <a:endParaRPr lang="ru-RU"/>
        </a:p>
      </dgm:t>
    </dgm:pt>
    <dgm:pt modelId="{B96A1AE3-7CD6-4336-8118-FDAB1057E8D6}" type="pres">
      <dgm:prSet presAssocID="{FA10E394-8BF8-4DCB-90C6-E8F8FC570F3F}" presName="vertSpace2" presStyleLbl="node1" presStyleIdx="0" presStyleCnt="2"/>
      <dgm:spPr/>
    </dgm:pt>
    <dgm:pt modelId="{2BDDBE29-FACB-48A1-BC84-2BD8696E19A7}" type="pres">
      <dgm:prSet presAssocID="{FA10E394-8BF8-4DCB-90C6-E8F8FC570F3F}" presName="circle2" presStyleLbl="node1" presStyleIdx="1" presStyleCnt="2"/>
      <dgm:spPr/>
    </dgm:pt>
    <dgm:pt modelId="{42F17452-EDBC-4F9D-A9EF-DFDA6EA2854E}" type="pres">
      <dgm:prSet presAssocID="{FA10E394-8BF8-4DCB-90C6-E8F8FC570F3F}" presName="rect2" presStyleLbl="alignAcc1" presStyleIdx="1" presStyleCnt="2"/>
      <dgm:spPr/>
      <dgm:t>
        <a:bodyPr/>
        <a:lstStyle/>
        <a:p>
          <a:endParaRPr lang="ru-RU"/>
        </a:p>
      </dgm:t>
    </dgm:pt>
    <dgm:pt modelId="{2C707F90-4E05-449E-B6B0-B16A8C4B04B7}" type="pres">
      <dgm:prSet presAssocID="{098F797B-B2E6-4F02-A4C5-EEA430208ED1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7884D-8AB6-4CA7-907D-A56FB8D90002}" type="pres">
      <dgm:prSet presAssocID="{098F797B-B2E6-4F02-A4C5-EEA430208ED1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3B808-3BF9-4F33-8773-1EAADF1DD4B1}" type="pres">
      <dgm:prSet presAssocID="{FA10E394-8BF8-4DCB-90C6-E8F8FC570F3F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4A6EF-5725-48BC-A715-239C6B660145}" type="pres">
      <dgm:prSet presAssocID="{FA10E394-8BF8-4DCB-90C6-E8F8FC570F3F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1E2168-A6CD-4DAE-9854-75A714274A9F}" type="presOf" srcId="{FA10E394-8BF8-4DCB-90C6-E8F8FC570F3F}" destId="{5CF3B808-3BF9-4F33-8773-1EAADF1DD4B1}" srcOrd="1" destOrd="0" presId="urn:microsoft.com/office/officeart/2005/8/layout/target3"/>
    <dgm:cxn modelId="{476BFBDB-2035-4438-A143-89AAED5094D7}" srcId="{FA10E394-8BF8-4DCB-90C6-E8F8FC570F3F}" destId="{A72A2D5A-9550-4B4C-A037-30DB5ABE768A}" srcOrd="0" destOrd="0" parTransId="{E1180646-DF7F-437D-A775-776D7CCB84D7}" sibTransId="{203754D9-41FA-444D-858A-CDD54BDED3EB}"/>
    <dgm:cxn modelId="{2D0A6F4F-C64A-4451-BE76-0232EE114EBD}" type="presOf" srcId="{098F797B-B2E6-4F02-A4C5-EEA430208ED1}" destId="{7770CA13-F929-47A3-BF07-C06AE031EDAD}" srcOrd="0" destOrd="0" presId="urn:microsoft.com/office/officeart/2005/8/layout/target3"/>
    <dgm:cxn modelId="{831B532A-F348-4047-B222-F5EB8C27A0A3}" type="presOf" srcId="{9E58367E-C9FD-4438-ACDE-DD89FD9C1C29}" destId="{CD37884D-8AB6-4CA7-907D-A56FB8D90002}" srcOrd="0" destOrd="0" presId="urn:microsoft.com/office/officeart/2005/8/layout/target3"/>
    <dgm:cxn modelId="{B039ABC9-EDBA-4305-958D-32FA15AF6BFE}" type="presOf" srcId="{0767DCC4-91AF-41F8-AC77-A1B20FB0F7A3}" destId="{0E04A6EF-5725-48BC-A715-239C6B660145}" srcOrd="0" destOrd="1" presId="urn:microsoft.com/office/officeart/2005/8/layout/target3"/>
    <dgm:cxn modelId="{F4753710-9624-4BA8-BC0B-8E55DA44B581}" type="presOf" srcId="{FA10E394-8BF8-4DCB-90C6-E8F8FC570F3F}" destId="{42F17452-EDBC-4F9D-A9EF-DFDA6EA2854E}" srcOrd="0" destOrd="0" presId="urn:microsoft.com/office/officeart/2005/8/layout/target3"/>
    <dgm:cxn modelId="{D8C0E83E-9C5E-4009-9AD4-805BA259DF1B}" srcId="{FA10E394-8BF8-4DCB-90C6-E8F8FC570F3F}" destId="{0767DCC4-91AF-41F8-AC77-A1B20FB0F7A3}" srcOrd="1" destOrd="0" parTransId="{44DB783F-FD18-4110-9B96-48B66A1992CE}" sibTransId="{A96B6C65-FB55-4BF2-BDF1-44CAB97D223E}"/>
    <dgm:cxn modelId="{F92827FE-B953-4594-A890-E246AF393364}" type="presOf" srcId="{58E8ABDB-76BF-4E61-AB4D-FC8066D87505}" destId="{B91B733F-1D2E-40A1-8125-60D563A7E770}" srcOrd="0" destOrd="0" presId="urn:microsoft.com/office/officeart/2005/8/layout/target3"/>
    <dgm:cxn modelId="{E4E693C0-1848-45BE-8AD7-437917A4654A}" srcId="{58E8ABDB-76BF-4E61-AB4D-FC8066D87505}" destId="{FA10E394-8BF8-4DCB-90C6-E8F8FC570F3F}" srcOrd="1" destOrd="0" parTransId="{998AE1EC-5A44-4AC6-9C72-5F4330F0C7DA}" sibTransId="{45290B34-61C7-4844-9B9E-DF14404B549B}"/>
    <dgm:cxn modelId="{6A38F372-B3F7-4954-BAEF-27369160B1F8}" type="presOf" srcId="{A72A2D5A-9550-4B4C-A037-30DB5ABE768A}" destId="{0E04A6EF-5725-48BC-A715-239C6B660145}" srcOrd="0" destOrd="0" presId="urn:microsoft.com/office/officeart/2005/8/layout/target3"/>
    <dgm:cxn modelId="{3B5EA7D5-96BB-4311-B43B-59B328494715}" srcId="{58E8ABDB-76BF-4E61-AB4D-FC8066D87505}" destId="{098F797B-B2E6-4F02-A4C5-EEA430208ED1}" srcOrd="0" destOrd="0" parTransId="{3C988B24-94F1-4CFC-B4CD-EDA6563DD6C4}" sibTransId="{E43666F5-8DA6-401C-BD6C-A22243DF772C}"/>
    <dgm:cxn modelId="{F035C881-F315-40AB-A8E5-2C157F049F98}" type="presOf" srcId="{098F797B-B2E6-4F02-A4C5-EEA430208ED1}" destId="{2C707F90-4E05-449E-B6B0-B16A8C4B04B7}" srcOrd="1" destOrd="0" presId="urn:microsoft.com/office/officeart/2005/8/layout/target3"/>
    <dgm:cxn modelId="{28FCFF4F-A587-4902-832F-45376503CACD}" srcId="{098F797B-B2E6-4F02-A4C5-EEA430208ED1}" destId="{9E58367E-C9FD-4438-ACDE-DD89FD9C1C29}" srcOrd="0" destOrd="0" parTransId="{B992AD0C-4719-4FE3-B12C-1E2A79C0F47D}" sibTransId="{AF90D7D3-F83C-44A6-934A-460F0C7D4A90}"/>
    <dgm:cxn modelId="{60F2EB32-0653-4229-A1A8-D5DB75BEAAD2}" type="presParOf" srcId="{B91B733F-1D2E-40A1-8125-60D563A7E770}" destId="{C91C2F71-20CD-43BB-8479-F87594D437B9}" srcOrd="0" destOrd="0" presId="urn:microsoft.com/office/officeart/2005/8/layout/target3"/>
    <dgm:cxn modelId="{458CEC44-E452-48E4-B626-069695CAFA1E}" type="presParOf" srcId="{B91B733F-1D2E-40A1-8125-60D563A7E770}" destId="{3564A8AA-E907-4DC5-AC75-8955E181825E}" srcOrd="1" destOrd="0" presId="urn:microsoft.com/office/officeart/2005/8/layout/target3"/>
    <dgm:cxn modelId="{F1415257-787F-497D-8A5F-D036D4556BA2}" type="presParOf" srcId="{B91B733F-1D2E-40A1-8125-60D563A7E770}" destId="{7770CA13-F929-47A3-BF07-C06AE031EDAD}" srcOrd="2" destOrd="0" presId="urn:microsoft.com/office/officeart/2005/8/layout/target3"/>
    <dgm:cxn modelId="{429A4D82-BD97-4E35-B2AA-3FEE936448A6}" type="presParOf" srcId="{B91B733F-1D2E-40A1-8125-60D563A7E770}" destId="{B96A1AE3-7CD6-4336-8118-FDAB1057E8D6}" srcOrd="3" destOrd="0" presId="urn:microsoft.com/office/officeart/2005/8/layout/target3"/>
    <dgm:cxn modelId="{E19AF338-5BEC-45C7-A665-266563DD4456}" type="presParOf" srcId="{B91B733F-1D2E-40A1-8125-60D563A7E770}" destId="{2BDDBE29-FACB-48A1-BC84-2BD8696E19A7}" srcOrd="4" destOrd="0" presId="urn:microsoft.com/office/officeart/2005/8/layout/target3"/>
    <dgm:cxn modelId="{760D233C-C414-4908-86C4-1213DAFD3C5F}" type="presParOf" srcId="{B91B733F-1D2E-40A1-8125-60D563A7E770}" destId="{42F17452-EDBC-4F9D-A9EF-DFDA6EA2854E}" srcOrd="5" destOrd="0" presId="urn:microsoft.com/office/officeart/2005/8/layout/target3"/>
    <dgm:cxn modelId="{B024ED90-CB72-42C6-802B-6E8B3674CA4C}" type="presParOf" srcId="{B91B733F-1D2E-40A1-8125-60D563A7E770}" destId="{2C707F90-4E05-449E-B6B0-B16A8C4B04B7}" srcOrd="6" destOrd="0" presId="urn:microsoft.com/office/officeart/2005/8/layout/target3"/>
    <dgm:cxn modelId="{D26776B2-07EA-4AE6-9BE0-13A4F2430962}" type="presParOf" srcId="{B91B733F-1D2E-40A1-8125-60D563A7E770}" destId="{CD37884D-8AB6-4CA7-907D-A56FB8D90002}" srcOrd="7" destOrd="0" presId="urn:microsoft.com/office/officeart/2005/8/layout/target3"/>
    <dgm:cxn modelId="{D788DA76-BB93-48ED-BB6B-ABE3CC58D823}" type="presParOf" srcId="{B91B733F-1D2E-40A1-8125-60D563A7E770}" destId="{5CF3B808-3BF9-4F33-8773-1EAADF1DD4B1}" srcOrd="8" destOrd="0" presId="urn:microsoft.com/office/officeart/2005/8/layout/target3"/>
    <dgm:cxn modelId="{4ABA2C54-C508-43CD-BDA0-391A3C4C847B}" type="presParOf" srcId="{B91B733F-1D2E-40A1-8125-60D563A7E770}" destId="{0E04A6EF-5725-48BC-A715-239C6B660145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6F627A-5841-4DCD-A3C9-CB7C72328B3D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CF0EF6F-6F5A-4B93-86FA-0E28A9103E12}">
      <dgm:prSet/>
      <dgm:spPr/>
      <dgm:t>
        <a:bodyPr/>
        <a:lstStyle/>
        <a:p>
          <a:pPr rtl="0"/>
          <a:r>
            <a:rPr lang="ru-RU" smtClean="0"/>
            <a:t>Формулирование цели  – это  определение стержня проекта - вектора движения.</a:t>
          </a:r>
          <a:endParaRPr lang="ru-RU"/>
        </a:p>
      </dgm:t>
    </dgm:pt>
    <dgm:pt modelId="{5D372442-A137-45CD-9B85-F72F82A05F3B}" type="parTrans" cxnId="{4A1FDAA4-269A-44E5-A540-949525758924}">
      <dgm:prSet/>
      <dgm:spPr/>
      <dgm:t>
        <a:bodyPr/>
        <a:lstStyle/>
        <a:p>
          <a:endParaRPr lang="ru-RU"/>
        </a:p>
      </dgm:t>
    </dgm:pt>
    <dgm:pt modelId="{D58A41C0-6C2C-4ACF-9C71-652D0C1F22C3}" type="sibTrans" cxnId="{4A1FDAA4-269A-44E5-A540-949525758924}">
      <dgm:prSet/>
      <dgm:spPr/>
      <dgm:t>
        <a:bodyPr/>
        <a:lstStyle/>
        <a:p>
          <a:endParaRPr lang="ru-RU"/>
        </a:p>
      </dgm:t>
    </dgm:pt>
    <dgm:pt modelId="{C97BB9FC-F47F-490C-B52A-8C1EF7A5C574}">
      <dgm:prSet/>
      <dgm:spPr/>
      <dgm:t>
        <a:bodyPr/>
        <a:lstStyle/>
        <a:p>
          <a:pPr rtl="0"/>
          <a:r>
            <a:rPr lang="ru-RU" smtClean="0"/>
            <a:t>Цель соединяет планируемый результат и  усилия по его достижению.</a:t>
          </a:r>
          <a:endParaRPr lang="ru-RU"/>
        </a:p>
      </dgm:t>
    </dgm:pt>
    <dgm:pt modelId="{1BF17989-D961-4ABC-AC9C-7C57E412E479}" type="parTrans" cxnId="{C032FAF4-23A5-4085-87EC-89B9D34F8785}">
      <dgm:prSet/>
      <dgm:spPr/>
      <dgm:t>
        <a:bodyPr/>
        <a:lstStyle/>
        <a:p>
          <a:endParaRPr lang="ru-RU"/>
        </a:p>
      </dgm:t>
    </dgm:pt>
    <dgm:pt modelId="{0D665F7D-3A59-4272-9214-215F2C73D27F}" type="sibTrans" cxnId="{C032FAF4-23A5-4085-87EC-89B9D34F8785}">
      <dgm:prSet/>
      <dgm:spPr/>
      <dgm:t>
        <a:bodyPr/>
        <a:lstStyle/>
        <a:p>
          <a:endParaRPr lang="ru-RU"/>
        </a:p>
      </dgm:t>
    </dgm:pt>
    <dgm:pt modelId="{BB4DE7DD-DF1D-4B93-80FA-C00829BF6011}">
      <dgm:prSet/>
      <dgm:spPr/>
      <dgm:t>
        <a:bodyPr/>
        <a:lstStyle/>
        <a:p>
          <a:pPr rtl="0"/>
          <a:r>
            <a:rPr lang="ru-RU" dirty="0" smtClean="0"/>
            <a:t>Что нужно сделать для реализации идеи проекта и получения его продуктов? </a:t>
          </a:r>
          <a:endParaRPr lang="ru-RU" dirty="0"/>
        </a:p>
      </dgm:t>
    </dgm:pt>
    <dgm:pt modelId="{F4D2A3BF-DD61-4AA1-A962-C65E38AF0CE8}" type="parTrans" cxnId="{BC3B3BCA-0446-4A18-9187-CB62712431D8}">
      <dgm:prSet/>
      <dgm:spPr/>
      <dgm:t>
        <a:bodyPr/>
        <a:lstStyle/>
        <a:p>
          <a:endParaRPr lang="ru-RU"/>
        </a:p>
      </dgm:t>
    </dgm:pt>
    <dgm:pt modelId="{836E85B2-D3AD-45D7-8DDE-A114FE8B4160}" type="sibTrans" cxnId="{BC3B3BCA-0446-4A18-9187-CB62712431D8}">
      <dgm:prSet/>
      <dgm:spPr/>
      <dgm:t>
        <a:bodyPr/>
        <a:lstStyle/>
        <a:p>
          <a:endParaRPr lang="ru-RU"/>
        </a:p>
      </dgm:t>
    </dgm:pt>
    <dgm:pt modelId="{1B4D1ABC-F55A-4991-AE22-8AFCBEACB8BD}" type="pres">
      <dgm:prSet presAssocID="{6C6F627A-5841-4DCD-A3C9-CB7C72328B3D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7AB4A446-2666-4F57-9859-A8399E1455B7}" type="pres">
      <dgm:prSet presAssocID="{ECF0EF6F-6F5A-4B93-86FA-0E28A9103E12}" presName="noChildren" presStyleCnt="0"/>
      <dgm:spPr/>
    </dgm:pt>
    <dgm:pt modelId="{4FC7AE85-7D33-4692-B9CE-3492548B9AC7}" type="pres">
      <dgm:prSet presAssocID="{ECF0EF6F-6F5A-4B93-86FA-0E28A9103E12}" presName="gap" presStyleCnt="0"/>
      <dgm:spPr/>
    </dgm:pt>
    <dgm:pt modelId="{A630E8B5-E25C-4A70-B455-99A0F4FFE2C0}" type="pres">
      <dgm:prSet presAssocID="{ECF0EF6F-6F5A-4B93-86FA-0E28A9103E12}" presName="medCircle2" presStyleLbl="vennNode1" presStyleIdx="0" presStyleCnt="3"/>
      <dgm:spPr/>
    </dgm:pt>
    <dgm:pt modelId="{33B99DC0-4A86-4B5A-A433-5AC22F600276}" type="pres">
      <dgm:prSet presAssocID="{ECF0EF6F-6F5A-4B93-86FA-0E28A9103E12}" presName="txLvlOnly1" presStyleLbl="revTx" presStyleIdx="0" presStyleCnt="3"/>
      <dgm:spPr/>
      <dgm:t>
        <a:bodyPr/>
        <a:lstStyle/>
        <a:p>
          <a:endParaRPr lang="ru-RU"/>
        </a:p>
      </dgm:t>
    </dgm:pt>
    <dgm:pt modelId="{08CA8924-CC5A-498C-B697-35C8456E96F5}" type="pres">
      <dgm:prSet presAssocID="{C97BB9FC-F47F-490C-B52A-8C1EF7A5C574}" presName="noChildren" presStyleCnt="0"/>
      <dgm:spPr/>
    </dgm:pt>
    <dgm:pt modelId="{0D519DF5-1394-4CA9-A233-3940EE102358}" type="pres">
      <dgm:prSet presAssocID="{C97BB9FC-F47F-490C-B52A-8C1EF7A5C574}" presName="gap" presStyleCnt="0"/>
      <dgm:spPr/>
    </dgm:pt>
    <dgm:pt modelId="{BCFFAE16-A4D7-4E24-B3DB-0B4F15BDFD93}" type="pres">
      <dgm:prSet presAssocID="{C97BB9FC-F47F-490C-B52A-8C1EF7A5C574}" presName="medCircle2" presStyleLbl="vennNode1" presStyleIdx="1" presStyleCnt="3"/>
      <dgm:spPr/>
    </dgm:pt>
    <dgm:pt modelId="{326CC3CD-26D8-487B-9172-6B751E010B21}" type="pres">
      <dgm:prSet presAssocID="{C97BB9FC-F47F-490C-B52A-8C1EF7A5C574}" presName="txLvlOnly1" presStyleLbl="revTx" presStyleIdx="1" presStyleCnt="3"/>
      <dgm:spPr/>
      <dgm:t>
        <a:bodyPr/>
        <a:lstStyle/>
        <a:p>
          <a:endParaRPr lang="ru-RU"/>
        </a:p>
      </dgm:t>
    </dgm:pt>
    <dgm:pt modelId="{0789F017-9BDC-4650-A90A-3936DAECAC1A}" type="pres">
      <dgm:prSet presAssocID="{BB4DE7DD-DF1D-4B93-80FA-C00829BF6011}" presName="noChildren" presStyleCnt="0"/>
      <dgm:spPr/>
    </dgm:pt>
    <dgm:pt modelId="{90FDFF60-32A6-4712-BF12-A465D60F75FE}" type="pres">
      <dgm:prSet presAssocID="{BB4DE7DD-DF1D-4B93-80FA-C00829BF6011}" presName="gap" presStyleCnt="0"/>
      <dgm:spPr/>
    </dgm:pt>
    <dgm:pt modelId="{AFA4221A-4150-445B-98BD-8C2648683C58}" type="pres">
      <dgm:prSet presAssocID="{BB4DE7DD-DF1D-4B93-80FA-C00829BF6011}" presName="medCircle2" presStyleLbl="vennNode1" presStyleIdx="2" presStyleCnt="3"/>
      <dgm:spPr/>
    </dgm:pt>
    <dgm:pt modelId="{E037F235-6DDD-4327-8506-B85766F2A025}" type="pres">
      <dgm:prSet presAssocID="{BB4DE7DD-DF1D-4B93-80FA-C00829BF6011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BC3B3BCA-0446-4A18-9187-CB62712431D8}" srcId="{6C6F627A-5841-4DCD-A3C9-CB7C72328B3D}" destId="{BB4DE7DD-DF1D-4B93-80FA-C00829BF6011}" srcOrd="2" destOrd="0" parTransId="{F4D2A3BF-DD61-4AA1-A962-C65E38AF0CE8}" sibTransId="{836E85B2-D3AD-45D7-8DDE-A114FE8B4160}"/>
    <dgm:cxn modelId="{215F3DD8-032C-4B9E-9D1D-38C8EA48DDD1}" type="presOf" srcId="{ECF0EF6F-6F5A-4B93-86FA-0E28A9103E12}" destId="{33B99DC0-4A86-4B5A-A433-5AC22F600276}" srcOrd="0" destOrd="0" presId="urn:microsoft.com/office/officeart/2008/layout/VerticalCircleList"/>
    <dgm:cxn modelId="{5AC9F81E-FCFB-4719-A380-61E576EAE94D}" type="presOf" srcId="{C97BB9FC-F47F-490C-B52A-8C1EF7A5C574}" destId="{326CC3CD-26D8-487B-9172-6B751E010B21}" srcOrd="0" destOrd="0" presId="urn:microsoft.com/office/officeart/2008/layout/VerticalCircleList"/>
    <dgm:cxn modelId="{BA98AE9A-F50D-4DEF-ADBA-C17EF5A9230F}" type="presOf" srcId="{BB4DE7DD-DF1D-4B93-80FA-C00829BF6011}" destId="{E037F235-6DDD-4327-8506-B85766F2A025}" srcOrd="0" destOrd="0" presId="urn:microsoft.com/office/officeart/2008/layout/VerticalCircleList"/>
    <dgm:cxn modelId="{4A1FDAA4-269A-44E5-A540-949525758924}" srcId="{6C6F627A-5841-4DCD-A3C9-CB7C72328B3D}" destId="{ECF0EF6F-6F5A-4B93-86FA-0E28A9103E12}" srcOrd="0" destOrd="0" parTransId="{5D372442-A137-45CD-9B85-F72F82A05F3B}" sibTransId="{D58A41C0-6C2C-4ACF-9C71-652D0C1F22C3}"/>
    <dgm:cxn modelId="{C032FAF4-23A5-4085-87EC-89B9D34F8785}" srcId="{6C6F627A-5841-4DCD-A3C9-CB7C72328B3D}" destId="{C97BB9FC-F47F-490C-B52A-8C1EF7A5C574}" srcOrd="1" destOrd="0" parTransId="{1BF17989-D961-4ABC-AC9C-7C57E412E479}" sibTransId="{0D665F7D-3A59-4272-9214-215F2C73D27F}"/>
    <dgm:cxn modelId="{1F2BD53E-F1D6-415D-A283-0345F9A27078}" type="presOf" srcId="{6C6F627A-5841-4DCD-A3C9-CB7C72328B3D}" destId="{1B4D1ABC-F55A-4991-AE22-8AFCBEACB8BD}" srcOrd="0" destOrd="0" presId="urn:microsoft.com/office/officeart/2008/layout/VerticalCircleList"/>
    <dgm:cxn modelId="{CDDFAD11-FB5D-475A-AF99-0A5F42A898BE}" type="presParOf" srcId="{1B4D1ABC-F55A-4991-AE22-8AFCBEACB8BD}" destId="{7AB4A446-2666-4F57-9859-A8399E1455B7}" srcOrd="0" destOrd="0" presId="urn:microsoft.com/office/officeart/2008/layout/VerticalCircleList"/>
    <dgm:cxn modelId="{BE483A15-3BEB-4D7D-9343-858BEBF2FD66}" type="presParOf" srcId="{7AB4A446-2666-4F57-9859-A8399E1455B7}" destId="{4FC7AE85-7D33-4692-B9CE-3492548B9AC7}" srcOrd="0" destOrd="0" presId="urn:microsoft.com/office/officeart/2008/layout/VerticalCircleList"/>
    <dgm:cxn modelId="{D5F40332-3308-4EBD-BC25-30D94D8CB6AE}" type="presParOf" srcId="{7AB4A446-2666-4F57-9859-A8399E1455B7}" destId="{A630E8B5-E25C-4A70-B455-99A0F4FFE2C0}" srcOrd="1" destOrd="0" presId="urn:microsoft.com/office/officeart/2008/layout/VerticalCircleList"/>
    <dgm:cxn modelId="{1DBAC262-BF77-430D-A0F3-8BEFD1973845}" type="presParOf" srcId="{7AB4A446-2666-4F57-9859-A8399E1455B7}" destId="{33B99DC0-4A86-4B5A-A433-5AC22F600276}" srcOrd="2" destOrd="0" presId="urn:microsoft.com/office/officeart/2008/layout/VerticalCircleList"/>
    <dgm:cxn modelId="{97758DF4-8056-4557-B67C-8D26611A467C}" type="presParOf" srcId="{1B4D1ABC-F55A-4991-AE22-8AFCBEACB8BD}" destId="{08CA8924-CC5A-498C-B697-35C8456E96F5}" srcOrd="1" destOrd="0" presId="urn:microsoft.com/office/officeart/2008/layout/VerticalCircleList"/>
    <dgm:cxn modelId="{C6C214D3-9D00-4500-899B-84AD610CD9FA}" type="presParOf" srcId="{08CA8924-CC5A-498C-B697-35C8456E96F5}" destId="{0D519DF5-1394-4CA9-A233-3940EE102358}" srcOrd="0" destOrd="0" presId="urn:microsoft.com/office/officeart/2008/layout/VerticalCircleList"/>
    <dgm:cxn modelId="{3C094278-145E-422B-9F81-4BADFA0692DF}" type="presParOf" srcId="{08CA8924-CC5A-498C-B697-35C8456E96F5}" destId="{BCFFAE16-A4D7-4E24-B3DB-0B4F15BDFD93}" srcOrd="1" destOrd="0" presId="urn:microsoft.com/office/officeart/2008/layout/VerticalCircleList"/>
    <dgm:cxn modelId="{C6EA48CA-371D-4F36-B124-01C77DE109A6}" type="presParOf" srcId="{08CA8924-CC5A-498C-B697-35C8456E96F5}" destId="{326CC3CD-26D8-487B-9172-6B751E010B21}" srcOrd="2" destOrd="0" presId="urn:microsoft.com/office/officeart/2008/layout/VerticalCircleList"/>
    <dgm:cxn modelId="{491DC491-98B0-4567-AD85-BA399FEAD6A9}" type="presParOf" srcId="{1B4D1ABC-F55A-4991-AE22-8AFCBEACB8BD}" destId="{0789F017-9BDC-4650-A90A-3936DAECAC1A}" srcOrd="2" destOrd="0" presId="urn:microsoft.com/office/officeart/2008/layout/VerticalCircleList"/>
    <dgm:cxn modelId="{D5E17793-FE0A-435D-AF81-A574854D3EDA}" type="presParOf" srcId="{0789F017-9BDC-4650-A90A-3936DAECAC1A}" destId="{90FDFF60-32A6-4712-BF12-A465D60F75FE}" srcOrd="0" destOrd="0" presId="urn:microsoft.com/office/officeart/2008/layout/VerticalCircleList"/>
    <dgm:cxn modelId="{65AD23D4-296F-4701-99A0-D8096332975B}" type="presParOf" srcId="{0789F017-9BDC-4650-A90A-3936DAECAC1A}" destId="{AFA4221A-4150-445B-98BD-8C2648683C58}" srcOrd="1" destOrd="0" presId="urn:microsoft.com/office/officeart/2008/layout/VerticalCircleList"/>
    <dgm:cxn modelId="{AA94F3BE-BE6B-44CC-8455-92DB32438407}" type="presParOf" srcId="{0789F017-9BDC-4650-A90A-3936DAECAC1A}" destId="{E037F235-6DDD-4327-8506-B85766F2A025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2FD8CB-ABCD-4BE4-A5E8-3CA19FE8764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7E64F-A10D-4415-9992-CC1C091C7355}">
      <dgm:prSet/>
      <dgm:spPr/>
      <dgm:t>
        <a:bodyPr/>
        <a:lstStyle/>
        <a:p>
          <a:pPr rtl="0"/>
          <a:r>
            <a:rPr lang="ru-RU" dirty="0" smtClean="0"/>
            <a:t>Цели – результаты </a:t>
          </a:r>
          <a:endParaRPr lang="ru-RU" dirty="0"/>
        </a:p>
      </dgm:t>
    </dgm:pt>
    <dgm:pt modelId="{71613857-C5B2-4C95-A8FB-2A9E07C427D7}" type="parTrans" cxnId="{BFCDC163-E7B7-4290-BF7A-E6A12A873381}">
      <dgm:prSet/>
      <dgm:spPr/>
      <dgm:t>
        <a:bodyPr/>
        <a:lstStyle/>
        <a:p>
          <a:endParaRPr lang="ru-RU"/>
        </a:p>
      </dgm:t>
    </dgm:pt>
    <dgm:pt modelId="{E0B9EFD6-065F-4C0B-B4D2-395C83A1D83C}" type="sibTrans" cxnId="{BFCDC163-E7B7-4290-BF7A-E6A12A873381}">
      <dgm:prSet/>
      <dgm:spPr/>
      <dgm:t>
        <a:bodyPr/>
        <a:lstStyle/>
        <a:p>
          <a:endParaRPr lang="ru-RU"/>
        </a:p>
      </dgm:t>
    </dgm:pt>
    <dgm:pt modelId="{0C456C9E-28EB-48DD-AA4C-4EC21B449CD1}">
      <dgm:prSet/>
      <dgm:spPr/>
      <dgm:t>
        <a:bodyPr/>
        <a:lstStyle/>
        <a:p>
          <a:pPr rtl="0"/>
          <a:r>
            <a:rPr lang="ru-RU" smtClean="0"/>
            <a:t>Задачи</a:t>
          </a:r>
          <a:endParaRPr lang="ru-RU"/>
        </a:p>
      </dgm:t>
    </dgm:pt>
    <dgm:pt modelId="{D97F721E-06E4-427C-9C1C-B14412C3EF0B}" type="parTrans" cxnId="{ECDA0930-605F-4E1A-ACDC-B529449D58C5}">
      <dgm:prSet/>
      <dgm:spPr/>
      <dgm:t>
        <a:bodyPr/>
        <a:lstStyle/>
        <a:p>
          <a:endParaRPr lang="ru-RU"/>
        </a:p>
      </dgm:t>
    </dgm:pt>
    <dgm:pt modelId="{281491F9-CBF7-47E4-A8A8-72E4AEFB6464}" type="sibTrans" cxnId="{ECDA0930-605F-4E1A-ACDC-B529449D58C5}">
      <dgm:prSet/>
      <dgm:spPr/>
      <dgm:t>
        <a:bodyPr/>
        <a:lstStyle/>
        <a:p>
          <a:endParaRPr lang="ru-RU"/>
        </a:p>
      </dgm:t>
    </dgm:pt>
    <dgm:pt modelId="{AD1D266F-9B65-41D1-8213-A18762C7A2FB}">
      <dgm:prSet/>
      <dgm:spPr/>
      <dgm:t>
        <a:bodyPr/>
        <a:lstStyle/>
        <a:p>
          <a:pPr rtl="0"/>
          <a:r>
            <a:rPr lang="ru-RU" smtClean="0"/>
            <a:t>Мероприятия</a:t>
          </a:r>
          <a:endParaRPr lang="ru-RU"/>
        </a:p>
      </dgm:t>
    </dgm:pt>
    <dgm:pt modelId="{46B20B9A-DFAE-4C44-BEF8-F1D29CCF5BB8}" type="parTrans" cxnId="{7420A66C-4A8B-470F-95CF-36CA73402239}">
      <dgm:prSet/>
      <dgm:spPr/>
      <dgm:t>
        <a:bodyPr/>
        <a:lstStyle/>
        <a:p>
          <a:endParaRPr lang="ru-RU"/>
        </a:p>
      </dgm:t>
    </dgm:pt>
    <dgm:pt modelId="{C8D91624-DC0E-418B-9190-DC73D106E4F5}" type="sibTrans" cxnId="{7420A66C-4A8B-470F-95CF-36CA73402239}">
      <dgm:prSet/>
      <dgm:spPr/>
      <dgm:t>
        <a:bodyPr/>
        <a:lstStyle/>
        <a:p>
          <a:endParaRPr lang="ru-RU"/>
        </a:p>
      </dgm:t>
    </dgm:pt>
    <dgm:pt modelId="{4EE5E8D4-9405-40AA-B060-6416BE2DC4E3}">
      <dgm:prSet/>
      <dgm:spPr/>
      <dgm:t>
        <a:bodyPr/>
        <a:lstStyle/>
        <a:p>
          <a:pPr rtl="0"/>
          <a:r>
            <a:rPr lang="ru-RU" smtClean="0"/>
            <a:t>Ресурсы</a:t>
          </a:r>
          <a:endParaRPr lang="ru-RU"/>
        </a:p>
      </dgm:t>
    </dgm:pt>
    <dgm:pt modelId="{C6B14A7C-757A-492C-BB06-7C37A851FD28}" type="parTrans" cxnId="{4F8FFD28-E2A7-4076-83F2-688CF6C5E4CA}">
      <dgm:prSet/>
      <dgm:spPr/>
      <dgm:t>
        <a:bodyPr/>
        <a:lstStyle/>
        <a:p>
          <a:endParaRPr lang="ru-RU"/>
        </a:p>
      </dgm:t>
    </dgm:pt>
    <dgm:pt modelId="{75CD8BA8-3BAB-40D4-84D5-90B2F7984B48}" type="sibTrans" cxnId="{4F8FFD28-E2A7-4076-83F2-688CF6C5E4CA}">
      <dgm:prSet/>
      <dgm:spPr/>
      <dgm:t>
        <a:bodyPr/>
        <a:lstStyle/>
        <a:p>
          <a:endParaRPr lang="ru-RU"/>
        </a:p>
      </dgm:t>
    </dgm:pt>
    <dgm:pt modelId="{63B52FFF-2DE8-4F17-8B72-381DF4525873}" type="pres">
      <dgm:prSet presAssocID="{C22FD8CB-ABCD-4BE4-A5E8-3CA19FE8764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96AF06-1701-4B88-AB01-31A67AB4EC0B}" type="pres">
      <dgm:prSet presAssocID="{C22FD8CB-ABCD-4BE4-A5E8-3CA19FE87648}" presName="dummyMaxCanvas" presStyleCnt="0">
        <dgm:presLayoutVars/>
      </dgm:prSet>
      <dgm:spPr/>
    </dgm:pt>
    <dgm:pt modelId="{32B4AF9B-9C26-4A32-94E2-7DDF2AD5E7EA}" type="pres">
      <dgm:prSet presAssocID="{C22FD8CB-ABCD-4BE4-A5E8-3CA19FE87648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88176-4320-462C-86AE-8D3351D6F89E}" type="pres">
      <dgm:prSet presAssocID="{C22FD8CB-ABCD-4BE4-A5E8-3CA19FE87648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D7E4E-6805-49DC-93CF-0C9A7E77EB91}" type="pres">
      <dgm:prSet presAssocID="{C22FD8CB-ABCD-4BE4-A5E8-3CA19FE87648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9F95E-3F45-414E-81FF-2649448FF56A}" type="pres">
      <dgm:prSet presAssocID="{C22FD8CB-ABCD-4BE4-A5E8-3CA19FE87648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64ADD-064A-4440-865D-0F79064F4D04}" type="pres">
      <dgm:prSet presAssocID="{C22FD8CB-ABCD-4BE4-A5E8-3CA19FE87648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6BBD1-CB53-4D72-B102-665670E82F07}" type="pres">
      <dgm:prSet presAssocID="{C22FD8CB-ABCD-4BE4-A5E8-3CA19FE87648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4175C-F0BA-4BED-B7BB-325024CBE1EB}" type="pres">
      <dgm:prSet presAssocID="{C22FD8CB-ABCD-4BE4-A5E8-3CA19FE87648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A3E8E-9069-4F40-AA21-154AAB22BEA7}" type="pres">
      <dgm:prSet presAssocID="{C22FD8CB-ABCD-4BE4-A5E8-3CA19FE87648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190C2-AE1F-42A2-A546-580DE87C06F2}" type="pres">
      <dgm:prSet presAssocID="{C22FD8CB-ABCD-4BE4-A5E8-3CA19FE87648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E2196-CCCE-49C8-849D-404B179DB6B3}" type="pres">
      <dgm:prSet presAssocID="{C22FD8CB-ABCD-4BE4-A5E8-3CA19FE87648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964C9-0573-4211-BF4B-EF2D928AF341}" type="pres">
      <dgm:prSet presAssocID="{C22FD8CB-ABCD-4BE4-A5E8-3CA19FE87648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8A6B3-531A-4D95-9BF5-13B6A29E0726}" type="presOf" srcId="{C22FD8CB-ABCD-4BE4-A5E8-3CA19FE87648}" destId="{63B52FFF-2DE8-4F17-8B72-381DF4525873}" srcOrd="0" destOrd="0" presId="urn:microsoft.com/office/officeart/2005/8/layout/vProcess5"/>
    <dgm:cxn modelId="{ECDA0930-605F-4E1A-ACDC-B529449D58C5}" srcId="{C22FD8CB-ABCD-4BE4-A5E8-3CA19FE87648}" destId="{0C456C9E-28EB-48DD-AA4C-4EC21B449CD1}" srcOrd="1" destOrd="0" parTransId="{D97F721E-06E4-427C-9C1C-B14412C3EF0B}" sibTransId="{281491F9-CBF7-47E4-A8A8-72E4AEFB6464}"/>
    <dgm:cxn modelId="{7420A66C-4A8B-470F-95CF-36CA73402239}" srcId="{C22FD8CB-ABCD-4BE4-A5E8-3CA19FE87648}" destId="{AD1D266F-9B65-41D1-8213-A18762C7A2FB}" srcOrd="2" destOrd="0" parTransId="{46B20B9A-DFAE-4C44-BEF8-F1D29CCF5BB8}" sibTransId="{C8D91624-DC0E-418B-9190-DC73D106E4F5}"/>
    <dgm:cxn modelId="{533861AE-2FC2-402B-9FB2-B67AC6698C41}" type="presOf" srcId="{C8D91624-DC0E-418B-9190-DC73D106E4F5}" destId="{C5E4175C-F0BA-4BED-B7BB-325024CBE1EB}" srcOrd="0" destOrd="0" presId="urn:microsoft.com/office/officeart/2005/8/layout/vProcess5"/>
    <dgm:cxn modelId="{EC729CA9-4ABE-4DDF-BCB6-A3242F128295}" type="presOf" srcId="{4EE5E8D4-9405-40AA-B060-6416BE2DC4E3}" destId="{E59964C9-0573-4211-BF4B-EF2D928AF341}" srcOrd="1" destOrd="0" presId="urn:microsoft.com/office/officeart/2005/8/layout/vProcess5"/>
    <dgm:cxn modelId="{3129B586-0D3C-4968-B3A1-02729FF2554A}" type="presOf" srcId="{0C456C9E-28EB-48DD-AA4C-4EC21B449CD1}" destId="{F6B88176-4320-462C-86AE-8D3351D6F89E}" srcOrd="0" destOrd="0" presId="urn:microsoft.com/office/officeart/2005/8/layout/vProcess5"/>
    <dgm:cxn modelId="{9F77697B-6487-4428-981B-DBE2AEBD7565}" type="presOf" srcId="{15C7E64F-A10D-4415-9992-CC1C091C7355}" destId="{32B4AF9B-9C26-4A32-94E2-7DDF2AD5E7EA}" srcOrd="0" destOrd="0" presId="urn:microsoft.com/office/officeart/2005/8/layout/vProcess5"/>
    <dgm:cxn modelId="{4B91CE41-145D-44B5-A4E8-572E3C147F22}" type="presOf" srcId="{AD1D266F-9B65-41D1-8213-A18762C7A2FB}" destId="{9CDD7E4E-6805-49DC-93CF-0C9A7E77EB91}" srcOrd="0" destOrd="0" presId="urn:microsoft.com/office/officeart/2005/8/layout/vProcess5"/>
    <dgm:cxn modelId="{3FEEEA84-A05C-41B9-8825-14965858668E}" type="presOf" srcId="{15C7E64F-A10D-4415-9992-CC1C091C7355}" destId="{82CA3E8E-9069-4F40-AA21-154AAB22BEA7}" srcOrd="1" destOrd="0" presId="urn:microsoft.com/office/officeart/2005/8/layout/vProcess5"/>
    <dgm:cxn modelId="{9060C26C-5690-492D-B5F7-2CC2D1DE455F}" type="presOf" srcId="{AD1D266F-9B65-41D1-8213-A18762C7A2FB}" destId="{062E2196-CCCE-49C8-849D-404B179DB6B3}" srcOrd="1" destOrd="0" presId="urn:microsoft.com/office/officeart/2005/8/layout/vProcess5"/>
    <dgm:cxn modelId="{378B37EF-CEE5-4955-9D9A-0023985843C2}" type="presOf" srcId="{E0B9EFD6-065F-4C0B-B4D2-395C83A1D83C}" destId="{0AA64ADD-064A-4440-865D-0F79064F4D04}" srcOrd="0" destOrd="0" presId="urn:microsoft.com/office/officeart/2005/8/layout/vProcess5"/>
    <dgm:cxn modelId="{4F8FFD28-E2A7-4076-83F2-688CF6C5E4CA}" srcId="{C22FD8CB-ABCD-4BE4-A5E8-3CA19FE87648}" destId="{4EE5E8D4-9405-40AA-B060-6416BE2DC4E3}" srcOrd="3" destOrd="0" parTransId="{C6B14A7C-757A-492C-BB06-7C37A851FD28}" sibTransId="{75CD8BA8-3BAB-40D4-84D5-90B2F7984B48}"/>
    <dgm:cxn modelId="{70DFB63A-D542-4A3C-9CEC-1A1D4D1F0875}" type="presOf" srcId="{4EE5E8D4-9405-40AA-B060-6416BE2DC4E3}" destId="{5C59F95E-3F45-414E-81FF-2649448FF56A}" srcOrd="0" destOrd="0" presId="urn:microsoft.com/office/officeart/2005/8/layout/vProcess5"/>
    <dgm:cxn modelId="{254755D8-3900-45C6-8FDA-9436BE3F46B7}" type="presOf" srcId="{281491F9-CBF7-47E4-A8A8-72E4AEFB6464}" destId="{3CB6BBD1-CB53-4D72-B102-665670E82F07}" srcOrd="0" destOrd="0" presId="urn:microsoft.com/office/officeart/2005/8/layout/vProcess5"/>
    <dgm:cxn modelId="{BFCDC163-E7B7-4290-BF7A-E6A12A873381}" srcId="{C22FD8CB-ABCD-4BE4-A5E8-3CA19FE87648}" destId="{15C7E64F-A10D-4415-9992-CC1C091C7355}" srcOrd="0" destOrd="0" parTransId="{71613857-C5B2-4C95-A8FB-2A9E07C427D7}" sibTransId="{E0B9EFD6-065F-4C0B-B4D2-395C83A1D83C}"/>
    <dgm:cxn modelId="{EAD94AA2-AE9B-4675-980E-8F118506ABB4}" type="presOf" srcId="{0C456C9E-28EB-48DD-AA4C-4EC21B449CD1}" destId="{335190C2-AE1F-42A2-A546-580DE87C06F2}" srcOrd="1" destOrd="0" presId="urn:microsoft.com/office/officeart/2005/8/layout/vProcess5"/>
    <dgm:cxn modelId="{AA82F7AA-01FC-44A8-BD31-535D6C8B9FBC}" type="presParOf" srcId="{63B52FFF-2DE8-4F17-8B72-381DF4525873}" destId="{6796AF06-1701-4B88-AB01-31A67AB4EC0B}" srcOrd="0" destOrd="0" presId="urn:microsoft.com/office/officeart/2005/8/layout/vProcess5"/>
    <dgm:cxn modelId="{4899E6C7-B58A-4F12-811D-80304A128392}" type="presParOf" srcId="{63B52FFF-2DE8-4F17-8B72-381DF4525873}" destId="{32B4AF9B-9C26-4A32-94E2-7DDF2AD5E7EA}" srcOrd="1" destOrd="0" presId="urn:microsoft.com/office/officeart/2005/8/layout/vProcess5"/>
    <dgm:cxn modelId="{CC35E4AE-2AB8-463E-AAE6-CF7AC72D830E}" type="presParOf" srcId="{63B52FFF-2DE8-4F17-8B72-381DF4525873}" destId="{F6B88176-4320-462C-86AE-8D3351D6F89E}" srcOrd="2" destOrd="0" presId="urn:microsoft.com/office/officeart/2005/8/layout/vProcess5"/>
    <dgm:cxn modelId="{8B9C7ACD-8550-4019-8CCA-E86F88E3DD95}" type="presParOf" srcId="{63B52FFF-2DE8-4F17-8B72-381DF4525873}" destId="{9CDD7E4E-6805-49DC-93CF-0C9A7E77EB91}" srcOrd="3" destOrd="0" presId="urn:microsoft.com/office/officeart/2005/8/layout/vProcess5"/>
    <dgm:cxn modelId="{8A765C73-8337-47C8-BBC2-89F4A58D5C63}" type="presParOf" srcId="{63B52FFF-2DE8-4F17-8B72-381DF4525873}" destId="{5C59F95E-3F45-414E-81FF-2649448FF56A}" srcOrd="4" destOrd="0" presId="urn:microsoft.com/office/officeart/2005/8/layout/vProcess5"/>
    <dgm:cxn modelId="{55660C62-FA0A-4F2D-AA19-494F5C6FE034}" type="presParOf" srcId="{63B52FFF-2DE8-4F17-8B72-381DF4525873}" destId="{0AA64ADD-064A-4440-865D-0F79064F4D04}" srcOrd="5" destOrd="0" presId="urn:microsoft.com/office/officeart/2005/8/layout/vProcess5"/>
    <dgm:cxn modelId="{DC9C0810-A6F1-4725-AAC8-19A495B290DA}" type="presParOf" srcId="{63B52FFF-2DE8-4F17-8B72-381DF4525873}" destId="{3CB6BBD1-CB53-4D72-B102-665670E82F07}" srcOrd="6" destOrd="0" presId="urn:microsoft.com/office/officeart/2005/8/layout/vProcess5"/>
    <dgm:cxn modelId="{4EA2B65E-A45A-4F6A-9E8B-C24CA8330DEA}" type="presParOf" srcId="{63B52FFF-2DE8-4F17-8B72-381DF4525873}" destId="{C5E4175C-F0BA-4BED-B7BB-325024CBE1EB}" srcOrd="7" destOrd="0" presId="urn:microsoft.com/office/officeart/2005/8/layout/vProcess5"/>
    <dgm:cxn modelId="{C21FCA17-76DB-49CC-A54E-4621E25545CE}" type="presParOf" srcId="{63B52FFF-2DE8-4F17-8B72-381DF4525873}" destId="{82CA3E8E-9069-4F40-AA21-154AAB22BEA7}" srcOrd="8" destOrd="0" presId="urn:microsoft.com/office/officeart/2005/8/layout/vProcess5"/>
    <dgm:cxn modelId="{C5F430E4-41B0-4E55-B4FA-9B7CD3A2158D}" type="presParOf" srcId="{63B52FFF-2DE8-4F17-8B72-381DF4525873}" destId="{335190C2-AE1F-42A2-A546-580DE87C06F2}" srcOrd="9" destOrd="0" presId="urn:microsoft.com/office/officeart/2005/8/layout/vProcess5"/>
    <dgm:cxn modelId="{BEEA265B-A2E6-462E-AB1D-BFD828C4D37E}" type="presParOf" srcId="{63B52FFF-2DE8-4F17-8B72-381DF4525873}" destId="{062E2196-CCCE-49C8-849D-404B179DB6B3}" srcOrd="10" destOrd="0" presId="urn:microsoft.com/office/officeart/2005/8/layout/vProcess5"/>
    <dgm:cxn modelId="{5F74260A-CA9C-4CD7-AD88-5CC36C107885}" type="presParOf" srcId="{63B52FFF-2DE8-4F17-8B72-381DF4525873}" destId="{E59964C9-0573-4211-BF4B-EF2D928AF34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2A5CE8-810C-44D5-9D62-643FBEC3F6A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ru-RU"/>
        </a:p>
      </dgm:t>
    </dgm:pt>
    <dgm:pt modelId="{FDC2E896-81BC-45A5-BD8E-BC292755FA40}">
      <dgm:prSet/>
      <dgm:spPr/>
      <dgm:t>
        <a:bodyPr/>
        <a:lstStyle/>
        <a:p>
          <a:pPr rtl="0"/>
          <a:r>
            <a:rPr lang="ru-RU" smtClean="0"/>
            <a:t>Способы достижения цели</a:t>
          </a:r>
          <a:endParaRPr lang="ru-RU"/>
        </a:p>
      </dgm:t>
    </dgm:pt>
    <dgm:pt modelId="{EF7AFECB-BDD6-430B-B516-BD0D4439979C}" type="parTrans" cxnId="{C4EF4D54-FEDC-4A42-9865-2BCD99290F20}">
      <dgm:prSet/>
      <dgm:spPr/>
      <dgm:t>
        <a:bodyPr/>
        <a:lstStyle/>
        <a:p>
          <a:endParaRPr lang="ru-RU"/>
        </a:p>
      </dgm:t>
    </dgm:pt>
    <dgm:pt modelId="{8B0B2133-A31D-431F-9BEE-CF6297FA066F}" type="sibTrans" cxnId="{C4EF4D54-FEDC-4A42-9865-2BCD99290F20}">
      <dgm:prSet/>
      <dgm:spPr/>
      <dgm:t>
        <a:bodyPr/>
        <a:lstStyle/>
        <a:p>
          <a:endParaRPr lang="ru-RU"/>
        </a:p>
      </dgm:t>
    </dgm:pt>
    <dgm:pt modelId="{A6E1ED6D-34A5-4D30-AE13-987C6DDF60AF}">
      <dgm:prSet/>
      <dgm:spPr/>
      <dgm:t>
        <a:bodyPr/>
        <a:lstStyle/>
        <a:p>
          <a:pPr rtl="0"/>
          <a:r>
            <a:rPr lang="ru-RU" dirty="0" smtClean="0"/>
            <a:t>Что нужно сделать чтобы достичь поставленной цели?</a:t>
          </a:r>
          <a:endParaRPr lang="ru-RU" dirty="0"/>
        </a:p>
      </dgm:t>
    </dgm:pt>
    <dgm:pt modelId="{1111FD27-3ADA-4ADD-8BA6-D8BA29ABC5A0}" type="parTrans" cxnId="{544C71A2-9E0B-406D-A3DE-B407A415C7B1}">
      <dgm:prSet/>
      <dgm:spPr/>
      <dgm:t>
        <a:bodyPr/>
        <a:lstStyle/>
        <a:p>
          <a:endParaRPr lang="ru-RU"/>
        </a:p>
      </dgm:t>
    </dgm:pt>
    <dgm:pt modelId="{69473EE2-902D-4D71-A82B-CB7F4257FE27}" type="sibTrans" cxnId="{544C71A2-9E0B-406D-A3DE-B407A415C7B1}">
      <dgm:prSet/>
      <dgm:spPr/>
      <dgm:t>
        <a:bodyPr/>
        <a:lstStyle/>
        <a:p>
          <a:endParaRPr lang="ru-RU"/>
        </a:p>
      </dgm:t>
    </dgm:pt>
    <dgm:pt modelId="{23395530-AF93-4FCD-B2F2-A52DC6FF4D55}">
      <dgm:prSet/>
      <dgm:spPr/>
      <dgm:t>
        <a:bodyPr/>
        <a:lstStyle/>
        <a:p>
          <a:pPr rtl="0"/>
          <a:r>
            <a:rPr lang="ru-RU" smtClean="0"/>
            <a:t>Технология проекта - последовательность в решении задач</a:t>
          </a:r>
          <a:endParaRPr lang="ru-RU"/>
        </a:p>
      </dgm:t>
    </dgm:pt>
    <dgm:pt modelId="{B223BD5E-860D-438B-8B31-CDEC51D7FD2D}" type="parTrans" cxnId="{B57ED54B-9BE6-434C-969E-0AA5584963A5}">
      <dgm:prSet/>
      <dgm:spPr/>
      <dgm:t>
        <a:bodyPr/>
        <a:lstStyle/>
        <a:p>
          <a:endParaRPr lang="ru-RU"/>
        </a:p>
      </dgm:t>
    </dgm:pt>
    <dgm:pt modelId="{59CB3F8B-B6F2-4EC5-8A69-BC7B48C4EAF9}" type="sibTrans" cxnId="{B57ED54B-9BE6-434C-969E-0AA5584963A5}">
      <dgm:prSet/>
      <dgm:spPr/>
      <dgm:t>
        <a:bodyPr/>
        <a:lstStyle/>
        <a:p>
          <a:endParaRPr lang="ru-RU"/>
        </a:p>
      </dgm:t>
    </dgm:pt>
    <dgm:pt modelId="{8E7D8473-6432-4247-BBAA-9D1B7E5B6EEC}" type="pres">
      <dgm:prSet presAssocID="{A52A5CE8-810C-44D5-9D62-643FBEC3F6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37252D-6126-487D-9EBB-76D6FC41D039}" type="pres">
      <dgm:prSet presAssocID="{FDC2E896-81BC-45A5-BD8E-BC292755FA4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EA353-3759-42A4-8835-3D068C4BD1D2}" type="pres">
      <dgm:prSet presAssocID="{8B0B2133-A31D-431F-9BEE-CF6297FA066F}" presName="spacer" presStyleCnt="0"/>
      <dgm:spPr/>
      <dgm:t>
        <a:bodyPr/>
        <a:lstStyle/>
        <a:p>
          <a:endParaRPr lang="ru-RU"/>
        </a:p>
      </dgm:t>
    </dgm:pt>
    <dgm:pt modelId="{98BE2AA8-2341-473D-B393-F3BED00DF5CF}" type="pres">
      <dgm:prSet presAssocID="{A6E1ED6D-34A5-4D30-AE13-987C6DDF60A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33705-6B65-42BE-ACCE-F5C966B84C16}" type="pres">
      <dgm:prSet presAssocID="{69473EE2-902D-4D71-A82B-CB7F4257FE27}" presName="spacer" presStyleCnt="0"/>
      <dgm:spPr/>
      <dgm:t>
        <a:bodyPr/>
        <a:lstStyle/>
        <a:p>
          <a:endParaRPr lang="ru-RU"/>
        </a:p>
      </dgm:t>
    </dgm:pt>
    <dgm:pt modelId="{01C9D4FF-F118-48A7-B705-1F03CA26B9E1}" type="pres">
      <dgm:prSet presAssocID="{23395530-AF93-4FCD-B2F2-A52DC6FF4D5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7334C-4826-4E4B-AAB2-E20CF0E85FA5}" type="presOf" srcId="{FDC2E896-81BC-45A5-BD8E-BC292755FA40}" destId="{5537252D-6126-487D-9EBB-76D6FC41D039}" srcOrd="0" destOrd="0" presId="urn:microsoft.com/office/officeart/2005/8/layout/vList2"/>
    <dgm:cxn modelId="{CCB7D568-F409-4895-8F87-ACFF28382DE5}" type="presOf" srcId="{A6E1ED6D-34A5-4D30-AE13-987C6DDF60AF}" destId="{98BE2AA8-2341-473D-B393-F3BED00DF5CF}" srcOrd="0" destOrd="0" presId="urn:microsoft.com/office/officeart/2005/8/layout/vList2"/>
    <dgm:cxn modelId="{B57ED54B-9BE6-434C-969E-0AA5584963A5}" srcId="{A52A5CE8-810C-44D5-9D62-643FBEC3F6A1}" destId="{23395530-AF93-4FCD-B2F2-A52DC6FF4D55}" srcOrd="2" destOrd="0" parTransId="{B223BD5E-860D-438B-8B31-CDEC51D7FD2D}" sibTransId="{59CB3F8B-B6F2-4EC5-8A69-BC7B48C4EAF9}"/>
    <dgm:cxn modelId="{CB25D8C6-D8F8-4A50-BA58-1762D2AA500D}" type="presOf" srcId="{A52A5CE8-810C-44D5-9D62-643FBEC3F6A1}" destId="{8E7D8473-6432-4247-BBAA-9D1B7E5B6EEC}" srcOrd="0" destOrd="0" presId="urn:microsoft.com/office/officeart/2005/8/layout/vList2"/>
    <dgm:cxn modelId="{544C71A2-9E0B-406D-A3DE-B407A415C7B1}" srcId="{A52A5CE8-810C-44D5-9D62-643FBEC3F6A1}" destId="{A6E1ED6D-34A5-4D30-AE13-987C6DDF60AF}" srcOrd="1" destOrd="0" parTransId="{1111FD27-3ADA-4ADD-8BA6-D8BA29ABC5A0}" sibTransId="{69473EE2-902D-4D71-A82B-CB7F4257FE27}"/>
    <dgm:cxn modelId="{7D1D6470-EC2F-460C-B4CF-53A80EF3DB7E}" type="presOf" srcId="{23395530-AF93-4FCD-B2F2-A52DC6FF4D55}" destId="{01C9D4FF-F118-48A7-B705-1F03CA26B9E1}" srcOrd="0" destOrd="0" presId="urn:microsoft.com/office/officeart/2005/8/layout/vList2"/>
    <dgm:cxn modelId="{C4EF4D54-FEDC-4A42-9865-2BCD99290F20}" srcId="{A52A5CE8-810C-44D5-9D62-643FBEC3F6A1}" destId="{FDC2E896-81BC-45A5-BD8E-BC292755FA40}" srcOrd="0" destOrd="0" parTransId="{EF7AFECB-BDD6-430B-B516-BD0D4439979C}" sibTransId="{8B0B2133-A31D-431F-9BEE-CF6297FA066F}"/>
    <dgm:cxn modelId="{45E3CFC3-BC62-4E90-A667-855468C0FAFE}" type="presParOf" srcId="{8E7D8473-6432-4247-BBAA-9D1B7E5B6EEC}" destId="{5537252D-6126-487D-9EBB-76D6FC41D039}" srcOrd="0" destOrd="0" presId="urn:microsoft.com/office/officeart/2005/8/layout/vList2"/>
    <dgm:cxn modelId="{3E223903-59B4-4924-A3D3-51FE3930C15E}" type="presParOf" srcId="{8E7D8473-6432-4247-BBAA-9D1B7E5B6EEC}" destId="{CE3EA353-3759-42A4-8835-3D068C4BD1D2}" srcOrd="1" destOrd="0" presId="urn:microsoft.com/office/officeart/2005/8/layout/vList2"/>
    <dgm:cxn modelId="{743D44AB-FC79-4479-9537-4A3D62F624E8}" type="presParOf" srcId="{8E7D8473-6432-4247-BBAA-9D1B7E5B6EEC}" destId="{98BE2AA8-2341-473D-B393-F3BED00DF5CF}" srcOrd="2" destOrd="0" presId="urn:microsoft.com/office/officeart/2005/8/layout/vList2"/>
    <dgm:cxn modelId="{20CEE2E6-DBC5-48B4-B27F-57DF3AC3DC88}" type="presParOf" srcId="{8E7D8473-6432-4247-BBAA-9D1B7E5B6EEC}" destId="{88233705-6B65-42BE-ACCE-F5C966B84C16}" srcOrd="3" destOrd="0" presId="urn:microsoft.com/office/officeart/2005/8/layout/vList2"/>
    <dgm:cxn modelId="{9066EC6E-5538-4974-8F83-745ECDCBE784}" type="presParOf" srcId="{8E7D8473-6432-4247-BBAA-9D1B7E5B6EEC}" destId="{01C9D4FF-F118-48A7-B705-1F03CA26B9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FFB7C9A-0B59-48BF-8BDC-B4D7494E1CD2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3B2BFD6-0376-4F12-978D-A636DACE9E7B}">
      <dgm:prSet/>
      <dgm:spPr/>
      <dgm:t>
        <a:bodyPr/>
        <a:lstStyle/>
        <a:p>
          <a:pPr rtl="0"/>
          <a:r>
            <a:rPr lang="ru-RU" smtClean="0"/>
            <a:t>Деятельность и события организуемые командой проекта в ходе решения его задач</a:t>
          </a:r>
          <a:endParaRPr lang="ru-RU"/>
        </a:p>
      </dgm:t>
    </dgm:pt>
    <dgm:pt modelId="{A59806AB-7C40-4A08-A629-687291F6ADE3}" type="parTrans" cxnId="{75BB5A5E-E52C-4B24-9D17-C221283BBE07}">
      <dgm:prSet/>
      <dgm:spPr/>
      <dgm:t>
        <a:bodyPr/>
        <a:lstStyle/>
        <a:p>
          <a:endParaRPr lang="ru-RU"/>
        </a:p>
      </dgm:t>
    </dgm:pt>
    <dgm:pt modelId="{7BA3614D-8954-4DD6-ACEB-105765062BD4}" type="sibTrans" cxnId="{75BB5A5E-E52C-4B24-9D17-C221283BBE07}">
      <dgm:prSet/>
      <dgm:spPr/>
      <dgm:t>
        <a:bodyPr/>
        <a:lstStyle/>
        <a:p>
          <a:endParaRPr lang="ru-RU"/>
        </a:p>
      </dgm:t>
    </dgm:pt>
    <dgm:pt modelId="{2D81990F-BA85-4FDD-BCD4-504A15ECA1BD}">
      <dgm:prSet/>
      <dgm:spPr/>
      <dgm:t>
        <a:bodyPr/>
        <a:lstStyle/>
        <a:p>
          <a:pPr rtl="0"/>
          <a:r>
            <a:rPr lang="ru-RU" smtClean="0"/>
            <a:t>Ключевые события – опорные точки проекта, позволяющие судить о ходе проекта и его успешности</a:t>
          </a:r>
          <a:endParaRPr lang="ru-RU"/>
        </a:p>
      </dgm:t>
    </dgm:pt>
    <dgm:pt modelId="{E364B273-9DBE-4826-9D88-C71932F83890}" type="parTrans" cxnId="{19749E60-C22B-4627-BAFF-40ED706933A7}">
      <dgm:prSet/>
      <dgm:spPr/>
      <dgm:t>
        <a:bodyPr/>
        <a:lstStyle/>
        <a:p>
          <a:endParaRPr lang="ru-RU"/>
        </a:p>
      </dgm:t>
    </dgm:pt>
    <dgm:pt modelId="{E0684CD2-1E11-4E67-9A3C-AEC92EFD02F8}" type="sibTrans" cxnId="{19749E60-C22B-4627-BAFF-40ED706933A7}">
      <dgm:prSet/>
      <dgm:spPr/>
      <dgm:t>
        <a:bodyPr/>
        <a:lstStyle/>
        <a:p>
          <a:endParaRPr lang="ru-RU"/>
        </a:p>
      </dgm:t>
    </dgm:pt>
    <dgm:pt modelId="{E6434B6C-181A-4DD6-ACCD-00E348FFD8D5}">
      <dgm:prSet/>
      <dgm:spPr/>
      <dgm:t>
        <a:bodyPr/>
        <a:lstStyle/>
        <a:p>
          <a:pPr rtl="0"/>
          <a:r>
            <a:rPr lang="ru-RU" smtClean="0"/>
            <a:t>Ключевые события имеют точную привязку ко времени</a:t>
          </a:r>
          <a:endParaRPr lang="ru-RU"/>
        </a:p>
      </dgm:t>
    </dgm:pt>
    <dgm:pt modelId="{90D2F2E3-BBB6-4B0D-A30B-0AD7AE36BFD4}" type="parTrans" cxnId="{5C7EFE12-DE88-49B5-A93C-4F317A6DC4C9}">
      <dgm:prSet/>
      <dgm:spPr/>
      <dgm:t>
        <a:bodyPr/>
        <a:lstStyle/>
        <a:p>
          <a:endParaRPr lang="ru-RU"/>
        </a:p>
      </dgm:t>
    </dgm:pt>
    <dgm:pt modelId="{D5692486-B1AA-4FDF-ABD0-FEA4102518D9}" type="sibTrans" cxnId="{5C7EFE12-DE88-49B5-A93C-4F317A6DC4C9}">
      <dgm:prSet/>
      <dgm:spPr/>
      <dgm:t>
        <a:bodyPr/>
        <a:lstStyle/>
        <a:p>
          <a:endParaRPr lang="ru-RU"/>
        </a:p>
      </dgm:t>
    </dgm:pt>
    <dgm:pt modelId="{2AE2A6B9-9160-4C4C-A04D-407AEBBAC374}" type="pres">
      <dgm:prSet presAssocID="{DFFB7C9A-0B59-48BF-8BDC-B4D7494E1CD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F4829-1DFE-470A-97A5-3DE5734A813D}" type="pres">
      <dgm:prSet presAssocID="{83B2BFD6-0376-4F12-978D-A636DACE9E7B}" presName="composite" presStyleCnt="0"/>
      <dgm:spPr/>
      <dgm:t>
        <a:bodyPr/>
        <a:lstStyle/>
        <a:p>
          <a:endParaRPr lang="ru-RU"/>
        </a:p>
      </dgm:t>
    </dgm:pt>
    <dgm:pt modelId="{1966CF08-342F-48C8-A5EA-0C07BEFF5D8A}" type="pres">
      <dgm:prSet presAssocID="{83B2BFD6-0376-4F12-978D-A636DACE9E7B}" presName="imgShp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68A1F5C-86BE-4B80-9B88-E6F6C52B1730}" type="pres">
      <dgm:prSet presAssocID="{83B2BFD6-0376-4F12-978D-A636DACE9E7B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29714-4259-4235-9BAB-876CECCD4A70}" type="pres">
      <dgm:prSet presAssocID="{7BA3614D-8954-4DD6-ACEB-105765062BD4}" presName="spacing" presStyleCnt="0"/>
      <dgm:spPr/>
      <dgm:t>
        <a:bodyPr/>
        <a:lstStyle/>
        <a:p>
          <a:endParaRPr lang="ru-RU"/>
        </a:p>
      </dgm:t>
    </dgm:pt>
    <dgm:pt modelId="{88C7A671-7501-43C6-8234-1AFB48F990B1}" type="pres">
      <dgm:prSet presAssocID="{2D81990F-BA85-4FDD-BCD4-504A15ECA1BD}" presName="composite" presStyleCnt="0"/>
      <dgm:spPr/>
      <dgm:t>
        <a:bodyPr/>
        <a:lstStyle/>
        <a:p>
          <a:endParaRPr lang="ru-RU"/>
        </a:p>
      </dgm:t>
    </dgm:pt>
    <dgm:pt modelId="{90405FE9-07D0-4865-A569-0437771EC488}" type="pres">
      <dgm:prSet presAssocID="{2D81990F-BA85-4FDD-BCD4-504A15ECA1BD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  <dgm:t>
        <a:bodyPr/>
        <a:lstStyle/>
        <a:p>
          <a:endParaRPr lang="ru-RU"/>
        </a:p>
      </dgm:t>
    </dgm:pt>
    <dgm:pt modelId="{7F7FEE0E-14DD-45D4-9268-50ADD8E7F7D0}" type="pres">
      <dgm:prSet presAssocID="{2D81990F-BA85-4FDD-BCD4-504A15ECA1B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EBDD67-D0E0-4BB4-857E-EB33D064A009}" type="presOf" srcId="{83B2BFD6-0376-4F12-978D-A636DACE9E7B}" destId="{668A1F5C-86BE-4B80-9B88-E6F6C52B1730}" srcOrd="0" destOrd="0" presId="urn:microsoft.com/office/officeart/2005/8/layout/vList3"/>
    <dgm:cxn modelId="{19749E60-C22B-4627-BAFF-40ED706933A7}" srcId="{DFFB7C9A-0B59-48BF-8BDC-B4D7494E1CD2}" destId="{2D81990F-BA85-4FDD-BCD4-504A15ECA1BD}" srcOrd="1" destOrd="0" parTransId="{E364B273-9DBE-4826-9D88-C71932F83890}" sibTransId="{E0684CD2-1E11-4E67-9A3C-AEC92EFD02F8}"/>
    <dgm:cxn modelId="{E78AD46C-DA7A-478A-9722-1A672D0094E5}" type="presOf" srcId="{E6434B6C-181A-4DD6-ACCD-00E348FFD8D5}" destId="{7F7FEE0E-14DD-45D4-9268-50ADD8E7F7D0}" srcOrd="0" destOrd="1" presId="urn:microsoft.com/office/officeart/2005/8/layout/vList3"/>
    <dgm:cxn modelId="{D53E266E-EB8B-4635-809E-E93C3C7D2C64}" type="presOf" srcId="{DFFB7C9A-0B59-48BF-8BDC-B4D7494E1CD2}" destId="{2AE2A6B9-9160-4C4C-A04D-407AEBBAC374}" srcOrd="0" destOrd="0" presId="urn:microsoft.com/office/officeart/2005/8/layout/vList3"/>
    <dgm:cxn modelId="{75BB5A5E-E52C-4B24-9D17-C221283BBE07}" srcId="{DFFB7C9A-0B59-48BF-8BDC-B4D7494E1CD2}" destId="{83B2BFD6-0376-4F12-978D-A636DACE9E7B}" srcOrd="0" destOrd="0" parTransId="{A59806AB-7C40-4A08-A629-687291F6ADE3}" sibTransId="{7BA3614D-8954-4DD6-ACEB-105765062BD4}"/>
    <dgm:cxn modelId="{BD2F370A-929A-40B2-96C8-7D62F3925B5E}" type="presOf" srcId="{2D81990F-BA85-4FDD-BCD4-504A15ECA1BD}" destId="{7F7FEE0E-14DD-45D4-9268-50ADD8E7F7D0}" srcOrd="0" destOrd="0" presId="urn:microsoft.com/office/officeart/2005/8/layout/vList3"/>
    <dgm:cxn modelId="{5C7EFE12-DE88-49B5-A93C-4F317A6DC4C9}" srcId="{2D81990F-BA85-4FDD-BCD4-504A15ECA1BD}" destId="{E6434B6C-181A-4DD6-ACCD-00E348FFD8D5}" srcOrd="0" destOrd="0" parTransId="{90D2F2E3-BBB6-4B0D-A30B-0AD7AE36BFD4}" sibTransId="{D5692486-B1AA-4FDF-ABD0-FEA4102518D9}"/>
    <dgm:cxn modelId="{B868970A-79E3-412D-906D-D01A49567F1B}" type="presParOf" srcId="{2AE2A6B9-9160-4C4C-A04D-407AEBBAC374}" destId="{FE2F4829-1DFE-470A-97A5-3DE5734A813D}" srcOrd="0" destOrd="0" presId="urn:microsoft.com/office/officeart/2005/8/layout/vList3"/>
    <dgm:cxn modelId="{BE179B60-51DA-4A2F-8D3D-A3EC812F9048}" type="presParOf" srcId="{FE2F4829-1DFE-470A-97A5-3DE5734A813D}" destId="{1966CF08-342F-48C8-A5EA-0C07BEFF5D8A}" srcOrd="0" destOrd="0" presId="urn:microsoft.com/office/officeart/2005/8/layout/vList3"/>
    <dgm:cxn modelId="{9C6B23CF-6616-40A6-891A-C17F348CDFF1}" type="presParOf" srcId="{FE2F4829-1DFE-470A-97A5-3DE5734A813D}" destId="{668A1F5C-86BE-4B80-9B88-E6F6C52B1730}" srcOrd="1" destOrd="0" presId="urn:microsoft.com/office/officeart/2005/8/layout/vList3"/>
    <dgm:cxn modelId="{7487015D-0296-4BC3-BA04-6A28A3F1F09D}" type="presParOf" srcId="{2AE2A6B9-9160-4C4C-A04D-407AEBBAC374}" destId="{7D429714-4259-4235-9BAB-876CECCD4A70}" srcOrd="1" destOrd="0" presId="urn:microsoft.com/office/officeart/2005/8/layout/vList3"/>
    <dgm:cxn modelId="{9972DE86-E50E-48C7-A213-A2E2DABC6272}" type="presParOf" srcId="{2AE2A6B9-9160-4C4C-A04D-407AEBBAC374}" destId="{88C7A671-7501-43C6-8234-1AFB48F990B1}" srcOrd="2" destOrd="0" presId="urn:microsoft.com/office/officeart/2005/8/layout/vList3"/>
    <dgm:cxn modelId="{AF57C40B-2ECD-421A-B6AC-739D5549C394}" type="presParOf" srcId="{88C7A671-7501-43C6-8234-1AFB48F990B1}" destId="{90405FE9-07D0-4865-A569-0437771EC488}" srcOrd="0" destOrd="0" presId="urn:microsoft.com/office/officeart/2005/8/layout/vList3"/>
    <dgm:cxn modelId="{E0DC65A4-798B-41EF-B1B7-307DC552B679}" type="presParOf" srcId="{88C7A671-7501-43C6-8234-1AFB48F990B1}" destId="{7F7FEE0E-14DD-45D4-9268-50ADD8E7F7D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E290FE-57FB-4C35-8322-786C68AABCCB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0CCDC35-A4CB-4765-BDA3-1C62C97BFD52}">
      <dgm:prSet custT="1"/>
      <dgm:spPr/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Собственные (то что вы готовы вложить в реализацию проекта) и привлеченные (что необходимо дополнительно для данного проекта)</a:t>
          </a:r>
          <a:endParaRPr lang="ru-RU" sz="2400">
            <a:solidFill>
              <a:schemeClr val="tx1"/>
            </a:solidFill>
          </a:endParaRPr>
        </a:p>
      </dgm:t>
    </dgm:pt>
    <dgm:pt modelId="{2F774B7B-7F66-4B64-AC08-8536BB2B27FB}" type="parTrans" cxnId="{3311AA3E-BB45-4113-8627-CB32FA8EC22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7D21212-F278-44DF-8384-CE6F99EC1E67}" type="sibTrans" cxnId="{3311AA3E-BB45-4113-8627-CB32FA8EC22D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0122AA49-0FA9-445A-915E-B4A10AB85185}">
      <dgm:prSet custT="1"/>
      <dgm:spPr/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Финансовые и нефинансовые: кадровые, информационные, материально-технические</a:t>
          </a:r>
          <a:endParaRPr lang="ru-RU" sz="2400">
            <a:solidFill>
              <a:schemeClr val="tx1"/>
            </a:solidFill>
          </a:endParaRPr>
        </a:p>
      </dgm:t>
    </dgm:pt>
    <dgm:pt modelId="{2E0057C3-0951-401C-BB83-95477C0B65FD}" type="parTrans" cxnId="{89DD0B72-6DAC-49DA-B523-8C32D59FF34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18504C7F-D61D-4046-B2C2-1B26F367E949}" type="sibTrans" cxnId="{89DD0B72-6DAC-49DA-B523-8C32D59FF349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6470E1FF-1DBF-4B8F-944C-2819AA1A0B00}">
      <dgm:prSet custT="1"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</a:rPr>
            <a:t>Необходимые и желательные</a:t>
          </a:r>
          <a:endParaRPr lang="ru-RU" sz="2400" dirty="0">
            <a:solidFill>
              <a:schemeClr val="tx1"/>
            </a:solidFill>
          </a:endParaRPr>
        </a:p>
      </dgm:t>
    </dgm:pt>
    <dgm:pt modelId="{930B0D93-31BE-4990-93E8-049E11A94412}" type="parTrans" cxnId="{5D1FE80D-858D-4A7B-B72B-08B2BFD0BE4C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11E8887-186D-4D61-91AA-0DF6803FA4E8}" type="sibTrans" cxnId="{5D1FE80D-858D-4A7B-B72B-08B2BFD0BE4C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D1FEF2F6-E9A1-4452-A8BD-F505EC7EC71E}">
      <dgm:prSet custT="1"/>
      <dgm:spPr/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Располагаемые (собственные и партнерские) и привлекаемые (обращение к держателям ресурсов)</a:t>
          </a:r>
          <a:endParaRPr lang="ru-RU" sz="2400">
            <a:solidFill>
              <a:schemeClr val="tx1"/>
            </a:solidFill>
          </a:endParaRPr>
        </a:p>
      </dgm:t>
    </dgm:pt>
    <dgm:pt modelId="{C843ABC8-C762-458C-9E15-8E1BFBC8F68C}" type="parTrans" cxnId="{E14C66B6-3C4B-447C-BED2-837AFB2CF35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19C0CA1-5278-412C-B27F-204D5CFE39D3}" type="sibTrans" cxnId="{E14C66B6-3C4B-447C-BED2-837AFB2CF354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73729B8C-84A0-4A4E-BEC1-456F2B775FAF}">
      <dgm:prSet custT="1"/>
      <dgm:spPr/>
      <dgm:t>
        <a:bodyPr/>
        <a:lstStyle/>
        <a:p>
          <a:pPr rtl="0"/>
          <a:r>
            <a:rPr lang="ru-RU" sz="2400" smtClean="0">
              <a:solidFill>
                <a:schemeClr val="tx1"/>
              </a:solidFill>
            </a:rPr>
            <a:t>Ресурсы рассчитываются на основе планируемых мероприятий:</a:t>
          </a:r>
          <a:endParaRPr lang="ru-RU" sz="2400">
            <a:solidFill>
              <a:schemeClr val="tx1"/>
            </a:solidFill>
          </a:endParaRPr>
        </a:p>
      </dgm:t>
    </dgm:pt>
    <dgm:pt modelId="{AFB51BF4-0ACF-44D3-873F-D8F7C1B19B16}" type="parTrans" cxnId="{64BAE56D-7910-4FFD-A887-26B498655B8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D032E54-0D13-4DE0-B9E6-632EF2BDD3A1}" type="sibTrans" cxnId="{64BAE56D-7910-4FFD-A887-26B498655B8E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F8F90224-E0AB-46D9-909D-4C200674AFC8}" type="pres">
      <dgm:prSet presAssocID="{52E290FE-57FB-4C35-8322-786C68AABC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F7D53-1110-49E1-A639-603BF7CF7BC8}" type="pres">
      <dgm:prSet presAssocID="{90CCDC35-A4CB-4765-BDA3-1C62C97BFD5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FE5D4-BE0A-4112-A23D-8BC730F536A5}" type="pres">
      <dgm:prSet presAssocID="{E7D21212-F278-44DF-8384-CE6F99EC1E67}" presName="spacer" presStyleCnt="0"/>
      <dgm:spPr/>
      <dgm:t>
        <a:bodyPr/>
        <a:lstStyle/>
        <a:p>
          <a:endParaRPr lang="ru-RU"/>
        </a:p>
      </dgm:t>
    </dgm:pt>
    <dgm:pt modelId="{C857870E-7377-4135-B9CD-5F5C99F68A9E}" type="pres">
      <dgm:prSet presAssocID="{0122AA49-0FA9-445A-915E-B4A10AB8518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92792-54B5-430B-B27E-E2CF200F112A}" type="pres">
      <dgm:prSet presAssocID="{18504C7F-D61D-4046-B2C2-1B26F367E949}" presName="spacer" presStyleCnt="0"/>
      <dgm:spPr/>
      <dgm:t>
        <a:bodyPr/>
        <a:lstStyle/>
        <a:p>
          <a:endParaRPr lang="ru-RU"/>
        </a:p>
      </dgm:t>
    </dgm:pt>
    <dgm:pt modelId="{06C8E28D-851A-44DA-BA70-9FD08619B1DF}" type="pres">
      <dgm:prSet presAssocID="{6470E1FF-1DBF-4B8F-944C-2819AA1A0B0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85D16-13DF-49DA-8D7F-034C742C1554}" type="pres">
      <dgm:prSet presAssocID="{511E8887-186D-4D61-91AA-0DF6803FA4E8}" presName="spacer" presStyleCnt="0"/>
      <dgm:spPr/>
      <dgm:t>
        <a:bodyPr/>
        <a:lstStyle/>
        <a:p>
          <a:endParaRPr lang="ru-RU"/>
        </a:p>
      </dgm:t>
    </dgm:pt>
    <dgm:pt modelId="{981D422F-7FF1-4271-B5F4-6205520DDA6E}" type="pres">
      <dgm:prSet presAssocID="{D1FEF2F6-E9A1-4452-A8BD-F505EC7EC7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8CD0F-0DF7-4121-8284-E0EDD03D3035}" type="pres">
      <dgm:prSet presAssocID="{519C0CA1-5278-412C-B27F-204D5CFE39D3}" presName="spacer" presStyleCnt="0"/>
      <dgm:spPr/>
      <dgm:t>
        <a:bodyPr/>
        <a:lstStyle/>
        <a:p>
          <a:endParaRPr lang="ru-RU"/>
        </a:p>
      </dgm:t>
    </dgm:pt>
    <dgm:pt modelId="{0047DFA9-05EC-4BC8-9494-A8F60440FAF9}" type="pres">
      <dgm:prSet presAssocID="{73729B8C-84A0-4A4E-BEC1-456F2B775F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1FE80D-858D-4A7B-B72B-08B2BFD0BE4C}" srcId="{52E290FE-57FB-4C35-8322-786C68AABCCB}" destId="{6470E1FF-1DBF-4B8F-944C-2819AA1A0B00}" srcOrd="2" destOrd="0" parTransId="{930B0D93-31BE-4990-93E8-049E11A94412}" sibTransId="{511E8887-186D-4D61-91AA-0DF6803FA4E8}"/>
    <dgm:cxn modelId="{8C139AEF-F6DF-4F14-A95A-50DF6B73AAD6}" type="presOf" srcId="{D1FEF2F6-E9A1-4452-A8BD-F505EC7EC71E}" destId="{981D422F-7FF1-4271-B5F4-6205520DDA6E}" srcOrd="0" destOrd="0" presId="urn:microsoft.com/office/officeart/2005/8/layout/vList2"/>
    <dgm:cxn modelId="{89DD0B72-6DAC-49DA-B523-8C32D59FF349}" srcId="{52E290FE-57FB-4C35-8322-786C68AABCCB}" destId="{0122AA49-0FA9-445A-915E-B4A10AB85185}" srcOrd="1" destOrd="0" parTransId="{2E0057C3-0951-401C-BB83-95477C0B65FD}" sibTransId="{18504C7F-D61D-4046-B2C2-1B26F367E949}"/>
    <dgm:cxn modelId="{EBBB6B17-988E-46A8-A7FC-5C868178E947}" type="presOf" srcId="{73729B8C-84A0-4A4E-BEC1-456F2B775FAF}" destId="{0047DFA9-05EC-4BC8-9494-A8F60440FAF9}" srcOrd="0" destOrd="0" presId="urn:microsoft.com/office/officeart/2005/8/layout/vList2"/>
    <dgm:cxn modelId="{64BAE56D-7910-4FFD-A887-26B498655B8E}" srcId="{52E290FE-57FB-4C35-8322-786C68AABCCB}" destId="{73729B8C-84A0-4A4E-BEC1-456F2B775FAF}" srcOrd="4" destOrd="0" parTransId="{AFB51BF4-0ACF-44D3-873F-D8F7C1B19B16}" sibTransId="{5D032E54-0D13-4DE0-B9E6-632EF2BDD3A1}"/>
    <dgm:cxn modelId="{3311AA3E-BB45-4113-8627-CB32FA8EC22D}" srcId="{52E290FE-57FB-4C35-8322-786C68AABCCB}" destId="{90CCDC35-A4CB-4765-BDA3-1C62C97BFD52}" srcOrd="0" destOrd="0" parTransId="{2F774B7B-7F66-4B64-AC08-8536BB2B27FB}" sibTransId="{E7D21212-F278-44DF-8384-CE6F99EC1E67}"/>
    <dgm:cxn modelId="{B19E61BF-EF11-4575-A34F-378F79BE52E6}" type="presOf" srcId="{52E290FE-57FB-4C35-8322-786C68AABCCB}" destId="{F8F90224-E0AB-46D9-909D-4C200674AFC8}" srcOrd="0" destOrd="0" presId="urn:microsoft.com/office/officeart/2005/8/layout/vList2"/>
    <dgm:cxn modelId="{E14C66B6-3C4B-447C-BED2-837AFB2CF354}" srcId="{52E290FE-57FB-4C35-8322-786C68AABCCB}" destId="{D1FEF2F6-E9A1-4452-A8BD-F505EC7EC71E}" srcOrd="3" destOrd="0" parTransId="{C843ABC8-C762-458C-9E15-8E1BFBC8F68C}" sibTransId="{519C0CA1-5278-412C-B27F-204D5CFE39D3}"/>
    <dgm:cxn modelId="{2BAF76A9-7589-4292-B94E-6DC0132F4991}" type="presOf" srcId="{90CCDC35-A4CB-4765-BDA3-1C62C97BFD52}" destId="{FBDF7D53-1110-49E1-A639-603BF7CF7BC8}" srcOrd="0" destOrd="0" presId="urn:microsoft.com/office/officeart/2005/8/layout/vList2"/>
    <dgm:cxn modelId="{E2A19097-D70B-4298-AA99-71098F1E4E1A}" type="presOf" srcId="{6470E1FF-1DBF-4B8F-944C-2819AA1A0B00}" destId="{06C8E28D-851A-44DA-BA70-9FD08619B1DF}" srcOrd="0" destOrd="0" presId="urn:microsoft.com/office/officeart/2005/8/layout/vList2"/>
    <dgm:cxn modelId="{3F2115EA-5917-4012-A179-9155E398E054}" type="presOf" srcId="{0122AA49-0FA9-445A-915E-B4A10AB85185}" destId="{C857870E-7377-4135-B9CD-5F5C99F68A9E}" srcOrd="0" destOrd="0" presId="urn:microsoft.com/office/officeart/2005/8/layout/vList2"/>
    <dgm:cxn modelId="{7D78E9F1-6CCB-49EE-8BC4-7C10399C644B}" type="presParOf" srcId="{F8F90224-E0AB-46D9-909D-4C200674AFC8}" destId="{FBDF7D53-1110-49E1-A639-603BF7CF7BC8}" srcOrd="0" destOrd="0" presId="urn:microsoft.com/office/officeart/2005/8/layout/vList2"/>
    <dgm:cxn modelId="{2CB0FC72-7D68-4812-AF70-FCFD929846D4}" type="presParOf" srcId="{F8F90224-E0AB-46D9-909D-4C200674AFC8}" destId="{6B8FE5D4-BE0A-4112-A23D-8BC730F536A5}" srcOrd="1" destOrd="0" presId="urn:microsoft.com/office/officeart/2005/8/layout/vList2"/>
    <dgm:cxn modelId="{AC670AB5-45C6-4120-8567-E8155BDD6D83}" type="presParOf" srcId="{F8F90224-E0AB-46D9-909D-4C200674AFC8}" destId="{C857870E-7377-4135-B9CD-5F5C99F68A9E}" srcOrd="2" destOrd="0" presId="urn:microsoft.com/office/officeart/2005/8/layout/vList2"/>
    <dgm:cxn modelId="{60A0F42A-5848-4F14-999A-3615C0DD89B5}" type="presParOf" srcId="{F8F90224-E0AB-46D9-909D-4C200674AFC8}" destId="{9F792792-54B5-430B-B27E-E2CF200F112A}" srcOrd="3" destOrd="0" presId="urn:microsoft.com/office/officeart/2005/8/layout/vList2"/>
    <dgm:cxn modelId="{C3C1353A-2D04-406B-9631-057B6D51A420}" type="presParOf" srcId="{F8F90224-E0AB-46D9-909D-4C200674AFC8}" destId="{06C8E28D-851A-44DA-BA70-9FD08619B1DF}" srcOrd="4" destOrd="0" presId="urn:microsoft.com/office/officeart/2005/8/layout/vList2"/>
    <dgm:cxn modelId="{F3BA0E58-0DA8-443E-B819-1FBF48D4E1DE}" type="presParOf" srcId="{F8F90224-E0AB-46D9-909D-4C200674AFC8}" destId="{25C85D16-13DF-49DA-8D7F-034C742C1554}" srcOrd="5" destOrd="0" presId="urn:microsoft.com/office/officeart/2005/8/layout/vList2"/>
    <dgm:cxn modelId="{38D2343D-AB7B-4C78-BBA7-2A2735FF570F}" type="presParOf" srcId="{F8F90224-E0AB-46D9-909D-4C200674AFC8}" destId="{981D422F-7FF1-4271-B5F4-6205520DDA6E}" srcOrd="6" destOrd="0" presId="urn:microsoft.com/office/officeart/2005/8/layout/vList2"/>
    <dgm:cxn modelId="{6F4EAED9-7516-4F98-B972-4AD6D5FD0A98}" type="presParOf" srcId="{F8F90224-E0AB-46D9-909D-4C200674AFC8}" destId="{CA88CD0F-0DF7-4121-8284-E0EDD03D3035}" srcOrd="7" destOrd="0" presId="urn:microsoft.com/office/officeart/2005/8/layout/vList2"/>
    <dgm:cxn modelId="{5A71A2E9-EDE7-4E94-B320-4AEDBC963099}" type="presParOf" srcId="{F8F90224-E0AB-46D9-909D-4C200674AFC8}" destId="{0047DFA9-05EC-4BC8-9494-A8F60440FAF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E92BBF6-016E-4801-8904-A03614B0472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6C382E-5FE7-4CED-851F-F2F140FBD07D}">
      <dgm:prSet custT="1"/>
      <dgm:spPr/>
      <dgm:t>
        <a:bodyPr/>
        <a:lstStyle/>
        <a:p>
          <a:pPr rtl="0"/>
          <a:r>
            <a:rPr lang="ru-RU" sz="1800" dirty="0" smtClean="0"/>
            <a:t>Что нужно донору/</a:t>
          </a:r>
          <a:r>
            <a:rPr lang="ru-RU" sz="1800" dirty="0" err="1" smtClean="0"/>
            <a:t>ресурсодержателю</a:t>
          </a:r>
          <a:r>
            <a:rPr lang="ru-RU" sz="1800" dirty="0" smtClean="0"/>
            <a:t>? </a:t>
          </a:r>
        </a:p>
        <a:p>
          <a:pPr rtl="0"/>
          <a:r>
            <a:rPr lang="ru-RU" sz="1800" b="1" dirty="0" smtClean="0"/>
            <a:t>Почему наш проект соответствует интересам донора?  </a:t>
          </a:r>
          <a:r>
            <a:rPr lang="ru-RU" sz="1800" dirty="0" smtClean="0"/>
            <a:t>Как ему это показать?</a:t>
          </a:r>
          <a:endParaRPr lang="ru-RU" sz="1800" dirty="0"/>
        </a:p>
      </dgm:t>
    </dgm:pt>
    <dgm:pt modelId="{00FBB755-7627-455D-814D-8DB15F4A9533}" type="parTrans" cxnId="{D5F13A15-029A-4C28-A0FA-262E26502B21}">
      <dgm:prSet/>
      <dgm:spPr/>
      <dgm:t>
        <a:bodyPr/>
        <a:lstStyle/>
        <a:p>
          <a:endParaRPr lang="ru-RU"/>
        </a:p>
      </dgm:t>
    </dgm:pt>
    <dgm:pt modelId="{8E89978F-E92E-489B-9AE2-22C32367A000}" type="sibTrans" cxnId="{D5F13A15-029A-4C28-A0FA-262E26502B21}">
      <dgm:prSet/>
      <dgm:spPr/>
      <dgm:t>
        <a:bodyPr/>
        <a:lstStyle/>
        <a:p>
          <a:endParaRPr lang="ru-RU"/>
        </a:p>
      </dgm:t>
    </dgm:pt>
    <dgm:pt modelId="{4875C224-4DCB-422A-A1C9-889BF6871979}">
      <dgm:prSet/>
      <dgm:spPr/>
      <dgm:t>
        <a:bodyPr/>
        <a:lstStyle/>
        <a:p>
          <a:pPr rtl="0"/>
          <a:r>
            <a:rPr lang="ru-RU" dirty="0" smtClean="0"/>
            <a:t>Какие у  донора  основные требования к проекту (приоритеты в оценке проектов) и как их усилить в нашем проекте?</a:t>
          </a:r>
          <a:endParaRPr lang="ru-RU" dirty="0"/>
        </a:p>
      </dgm:t>
    </dgm:pt>
    <dgm:pt modelId="{BD94B985-6331-49E6-8627-AC6DC0C71B50}" type="parTrans" cxnId="{30FE07EE-7BAA-4BD3-8223-CA50F465EFE5}">
      <dgm:prSet/>
      <dgm:spPr/>
      <dgm:t>
        <a:bodyPr/>
        <a:lstStyle/>
        <a:p>
          <a:endParaRPr lang="ru-RU"/>
        </a:p>
      </dgm:t>
    </dgm:pt>
    <dgm:pt modelId="{EE1D12BD-C12C-47D5-BFDB-609002B0C9FA}" type="sibTrans" cxnId="{30FE07EE-7BAA-4BD3-8223-CA50F465EFE5}">
      <dgm:prSet/>
      <dgm:spPr/>
      <dgm:t>
        <a:bodyPr/>
        <a:lstStyle/>
        <a:p>
          <a:endParaRPr lang="ru-RU"/>
        </a:p>
      </dgm:t>
    </dgm:pt>
    <dgm:pt modelId="{2B5A4B13-F8C1-4944-BA0B-6D118F0CBA96}">
      <dgm:prSet/>
      <dgm:spPr/>
      <dgm:t>
        <a:bodyPr/>
        <a:lstStyle/>
        <a:p>
          <a:pPr rtl="0"/>
          <a:r>
            <a:rPr lang="ru-RU" dirty="0" smtClean="0"/>
            <a:t>Есть ли требования к форме подачи проекта? Какие они? Как привести наш проект в соответствие с ними?</a:t>
          </a:r>
          <a:endParaRPr lang="ru-RU" dirty="0"/>
        </a:p>
      </dgm:t>
    </dgm:pt>
    <dgm:pt modelId="{00A8B045-6BB1-4BAB-AA56-DE3B29EE2CDB}" type="parTrans" cxnId="{70A0DD00-E9F9-436E-BFAB-ED9F44E7935D}">
      <dgm:prSet/>
      <dgm:spPr/>
      <dgm:t>
        <a:bodyPr/>
        <a:lstStyle/>
        <a:p>
          <a:endParaRPr lang="ru-RU"/>
        </a:p>
      </dgm:t>
    </dgm:pt>
    <dgm:pt modelId="{A28A21BD-AA10-49FB-986A-F8E8C0B075C2}" type="sibTrans" cxnId="{70A0DD00-E9F9-436E-BFAB-ED9F44E7935D}">
      <dgm:prSet/>
      <dgm:spPr/>
      <dgm:t>
        <a:bodyPr/>
        <a:lstStyle/>
        <a:p>
          <a:endParaRPr lang="ru-RU"/>
        </a:p>
      </dgm:t>
    </dgm:pt>
    <dgm:pt modelId="{150C97B3-4D04-449F-B172-997CFC270385}" type="pres">
      <dgm:prSet presAssocID="{CE92BBF6-016E-4801-8904-A03614B0472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0225AD6-A9E6-4FBE-892D-46A91D665B5E}" type="pres">
      <dgm:prSet presAssocID="{2D6C382E-5FE7-4CED-851F-F2F140FBD07D}" presName="composite" presStyleCnt="0"/>
      <dgm:spPr/>
    </dgm:pt>
    <dgm:pt modelId="{46D1BAF7-CEDE-4197-8B88-91622E2E7986}" type="pres">
      <dgm:prSet presAssocID="{2D6C382E-5FE7-4CED-851F-F2F140FBD07D}" presName="LShape" presStyleLbl="alignNode1" presStyleIdx="0" presStyleCnt="5"/>
      <dgm:spPr/>
    </dgm:pt>
    <dgm:pt modelId="{3B5487F8-638C-4D42-9CA1-F3330E54512F}" type="pres">
      <dgm:prSet presAssocID="{2D6C382E-5FE7-4CED-851F-F2F140FBD07D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3A899-EC1A-4FD6-B482-3D97BF7E6391}" type="pres">
      <dgm:prSet presAssocID="{2D6C382E-5FE7-4CED-851F-F2F140FBD07D}" presName="Triangle" presStyleLbl="alignNode1" presStyleIdx="1" presStyleCnt="5"/>
      <dgm:spPr/>
    </dgm:pt>
    <dgm:pt modelId="{BB884EFA-0909-417E-9044-7A2570E438C9}" type="pres">
      <dgm:prSet presAssocID="{8E89978F-E92E-489B-9AE2-22C32367A000}" presName="sibTrans" presStyleCnt="0"/>
      <dgm:spPr/>
    </dgm:pt>
    <dgm:pt modelId="{D1E1D811-36B3-4ACD-A4B8-9CB4F3696E14}" type="pres">
      <dgm:prSet presAssocID="{8E89978F-E92E-489B-9AE2-22C32367A000}" presName="space" presStyleCnt="0"/>
      <dgm:spPr/>
    </dgm:pt>
    <dgm:pt modelId="{DBD0B4F5-8DC6-4A41-864E-519B3B806992}" type="pres">
      <dgm:prSet presAssocID="{4875C224-4DCB-422A-A1C9-889BF6871979}" presName="composite" presStyleCnt="0"/>
      <dgm:spPr/>
    </dgm:pt>
    <dgm:pt modelId="{1EFF00AF-69D8-4D06-AEAE-4E914D691E27}" type="pres">
      <dgm:prSet presAssocID="{4875C224-4DCB-422A-A1C9-889BF6871979}" presName="LShape" presStyleLbl="alignNode1" presStyleIdx="2" presStyleCnt="5"/>
      <dgm:spPr/>
    </dgm:pt>
    <dgm:pt modelId="{8A6C5363-6654-4E64-BDFC-0E284438360E}" type="pres">
      <dgm:prSet presAssocID="{4875C224-4DCB-422A-A1C9-889BF687197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EEFA7-714B-49DA-A8FC-FC11FD82BB9C}" type="pres">
      <dgm:prSet presAssocID="{4875C224-4DCB-422A-A1C9-889BF6871979}" presName="Triangle" presStyleLbl="alignNode1" presStyleIdx="3" presStyleCnt="5"/>
      <dgm:spPr/>
    </dgm:pt>
    <dgm:pt modelId="{35976CEB-5D72-40A1-8FB4-6C2066558FF6}" type="pres">
      <dgm:prSet presAssocID="{EE1D12BD-C12C-47D5-BFDB-609002B0C9FA}" presName="sibTrans" presStyleCnt="0"/>
      <dgm:spPr/>
    </dgm:pt>
    <dgm:pt modelId="{AB384DD7-DFDD-40A3-A4A2-326ABFEA56FB}" type="pres">
      <dgm:prSet presAssocID="{EE1D12BD-C12C-47D5-BFDB-609002B0C9FA}" presName="space" presStyleCnt="0"/>
      <dgm:spPr/>
    </dgm:pt>
    <dgm:pt modelId="{F229318B-65AB-48DA-8152-07D83C177C49}" type="pres">
      <dgm:prSet presAssocID="{2B5A4B13-F8C1-4944-BA0B-6D118F0CBA96}" presName="composite" presStyleCnt="0"/>
      <dgm:spPr/>
    </dgm:pt>
    <dgm:pt modelId="{6B4F15F5-9479-41C0-915F-34100570B9B2}" type="pres">
      <dgm:prSet presAssocID="{2B5A4B13-F8C1-4944-BA0B-6D118F0CBA96}" presName="LShape" presStyleLbl="alignNode1" presStyleIdx="4" presStyleCnt="5"/>
      <dgm:spPr/>
    </dgm:pt>
    <dgm:pt modelId="{D4D63590-DA54-49BC-AF6B-34DFC72ADB64}" type="pres">
      <dgm:prSet presAssocID="{2B5A4B13-F8C1-4944-BA0B-6D118F0CBA9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C3B1D-1FE3-4322-BE29-113430A4FCFD}" type="presOf" srcId="{4875C224-4DCB-422A-A1C9-889BF6871979}" destId="{8A6C5363-6654-4E64-BDFC-0E284438360E}" srcOrd="0" destOrd="0" presId="urn:microsoft.com/office/officeart/2009/3/layout/StepUpProcess"/>
    <dgm:cxn modelId="{61A54EF5-4121-4C01-B66A-21A51366DCE3}" type="presOf" srcId="{CE92BBF6-016E-4801-8904-A03614B0472D}" destId="{150C97B3-4D04-449F-B172-997CFC270385}" srcOrd="0" destOrd="0" presId="urn:microsoft.com/office/officeart/2009/3/layout/StepUpProcess"/>
    <dgm:cxn modelId="{D5F13A15-029A-4C28-A0FA-262E26502B21}" srcId="{CE92BBF6-016E-4801-8904-A03614B0472D}" destId="{2D6C382E-5FE7-4CED-851F-F2F140FBD07D}" srcOrd="0" destOrd="0" parTransId="{00FBB755-7627-455D-814D-8DB15F4A9533}" sibTransId="{8E89978F-E92E-489B-9AE2-22C32367A000}"/>
    <dgm:cxn modelId="{70F96356-0627-4D17-9B60-8E88A5580442}" type="presOf" srcId="{2B5A4B13-F8C1-4944-BA0B-6D118F0CBA96}" destId="{D4D63590-DA54-49BC-AF6B-34DFC72ADB64}" srcOrd="0" destOrd="0" presId="urn:microsoft.com/office/officeart/2009/3/layout/StepUpProcess"/>
    <dgm:cxn modelId="{C55E79E3-1388-4C13-B7E4-53098D9ECA5D}" type="presOf" srcId="{2D6C382E-5FE7-4CED-851F-F2F140FBD07D}" destId="{3B5487F8-638C-4D42-9CA1-F3330E54512F}" srcOrd="0" destOrd="0" presId="urn:microsoft.com/office/officeart/2009/3/layout/StepUpProcess"/>
    <dgm:cxn modelId="{70A0DD00-E9F9-436E-BFAB-ED9F44E7935D}" srcId="{CE92BBF6-016E-4801-8904-A03614B0472D}" destId="{2B5A4B13-F8C1-4944-BA0B-6D118F0CBA96}" srcOrd="2" destOrd="0" parTransId="{00A8B045-6BB1-4BAB-AA56-DE3B29EE2CDB}" sibTransId="{A28A21BD-AA10-49FB-986A-F8E8C0B075C2}"/>
    <dgm:cxn modelId="{30FE07EE-7BAA-4BD3-8223-CA50F465EFE5}" srcId="{CE92BBF6-016E-4801-8904-A03614B0472D}" destId="{4875C224-4DCB-422A-A1C9-889BF6871979}" srcOrd="1" destOrd="0" parTransId="{BD94B985-6331-49E6-8627-AC6DC0C71B50}" sibTransId="{EE1D12BD-C12C-47D5-BFDB-609002B0C9FA}"/>
    <dgm:cxn modelId="{9937BE53-D017-467D-A3B4-7CA6AFD8580B}" type="presParOf" srcId="{150C97B3-4D04-449F-B172-997CFC270385}" destId="{20225AD6-A9E6-4FBE-892D-46A91D665B5E}" srcOrd="0" destOrd="0" presId="urn:microsoft.com/office/officeart/2009/3/layout/StepUpProcess"/>
    <dgm:cxn modelId="{6551A814-D48D-4440-9BCA-924899F3D0B1}" type="presParOf" srcId="{20225AD6-A9E6-4FBE-892D-46A91D665B5E}" destId="{46D1BAF7-CEDE-4197-8B88-91622E2E7986}" srcOrd="0" destOrd="0" presId="urn:microsoft.com/office/officeart/2009/3/layout/StepUpProcess"/>
    <dgm:cxn modelId="{BCD21D88-FC52-4A99-9FCC-613AAB4175F1}" type="presParOf" srcId="{20225AD6-A9E6-4FBE-892D-46A91D665B5E}" destId="{3B5487F8-638C-4D42-9CA1-F3330E54512F}" srcOrd="1" destOrd="0" presId="urn:microsoft.com/office/officeart/2009/3/layout/StepUpProcess"/>
    <dgm:cxn modelId="{3D03E95F-1B3A-40B7-8665-BB4B13B1EDA6}" type="presParOf" srcId="{20225AD6-A9E6-4FBE-892D-46A91D665B5E}" destId="{B763A899-EC1A-4FD6-B482-3D97BF7E6391}" srcOrd="2" destOrd="0" presId="urn:microsoft.com/office/officeart/2009/3/layout/StepUpProcess"/>
    <dgm:cxn modelId="{C08B22AB-D5EC-4EAC-B810-2DDF293C6BA4}" type="presParOf" srcId="{150C97B3-4D04-449F-B172-997CFC270385}" destId="{BB884EFA-0909-417E-9044-7A2570E438C9}" srcOrd="1" destOrd="0" presId="urn:microsoft.com/office/officeart/2009/3/layout/StepUpProcess"/>
    <dgm:cxn modelId="{85BB68EC-823F-49E5-8A33-5A862D6C7D22}" type="presParOf" srcId="{BB884EFA-0909-417E-9044-7A2570E438C9}" destId="{D1E1D811-36B3-4ACD-A4B8-9CB4F3696E14}" srcOrd="0" destOrd="0" presId="urn:microsoft.com/office/officeart/2009/3/layout/StepUpProcess"/>
    <dgm:cxn modelId="{ACC2086E-E364-48EB-97B4-95B87F515CEA}" type="presParOf" srcId="{150C97B3-4D04-449F-B172-997CFC270385}" destId="{DBD0B4F5-8DC6-4A41-864E-519B3B806992}" srcOrd="2" destOrd="0" presId="urn:microsoft.com/office/officeart/2009/3/layout/StepUpProcess"/>
    <dgm:cxn modelId="{2EF21C3E-85DA-462F-B7D6-09BE9E3DD1C9}" type="presParOf" srcId="{DBD0B4F5-8DC6-4A41-864E-519B3B806992}" destId="{1EFF00AF-69D8-4D06-AEAE-4E914D691E27}" srcOrd="0" destOrd="0" presId="urn:microsoft.com/office/officeart/2009/3/layout/StepUpProcess"/>
    <dgm:cxn modelId="{AB2B2548-0638-470A-8634-62559CB48296}" type="presParOf" srcId="{DBD0B4F5-8DC6-4A41-864E-519B3B806992}" destId="{8A6C5363-6654-4E64-BDFC-0E284438360E}" srcOrd="1" destOrd="0" presId="urn:microsoft.com/office/officeart/2009/3/layout/StepUpProcess"/>
    <dgm:cxn modelId="{839D9C5D-FFA1-41A1-9FAC-E62A8C1AD736}" type="presParOf" srcId="{DBD0B4F5-8DC6-4A41-864E-519B3B806992}" destId="{F1AEEFA7-714B-49DA-A8FC-FC11FD82BB9C}" srcOrd="2" destOrd="0" presId="urn:microsoft.com/office/officeart/2009/3/layout/StepUpProcess"/>
    <dgm:cxn modelId="{20929918-A3BC-456B-BAD4-EAB8BE43B4F7}" type="presParOf" srcId="{150C97B3-4D04-449F-B172-997CFC270385}" destId="{35976CEB-5D72-40A1-8FB4-6C2066558FF6}" srcOrd="3" destOrd="0" presId="urn:microsoft.com/office/officeart/2009/3/layout/StepUpProcess"/>
    <dgm:cxn modelId="{31E886F4-8DE1-4D18-A878-B8A35C479D78}" type="presParOf" srcId="{35976CEB-5D72-40A1-8FB4-6C2066558FF6}" destId="{AB384DD7-DFDD-40A3-A4A2-326ABFEA56FB}" srcOrd="0" destOrd="0" presId="urn:microsoft.com/office/officeart/2009/3/layout/StepUpProcess"/>
    <dgm:cxn modelId="{566EE1D1-A8A0-444F-81EE-EE7E550FE6A4}" type="presParOf" srcId="{150C97B3-4D04-449F-B172-997CFC270385}" destId="{F229318B-65AB-48DA-8152-07D83C177C49}" srcOrd="4" destOrd="0" presId="urn:microsoft.com/office/officeart/2009/3/layout/StepUpProcess"/>
    <dgm:cxn modelId="{0C3CE0CF-7376-4B4C-B7DD-7137C9ECE2BB}" type="presParOf" srcId="{F229318B-65AB-48DA-8152-07D83C177C49}" destId="{6B4F15F5-9479-41C0-915F-34100570B9B2}" srcOrd="0" destOrd="0" presId="urn:microsoft.com/office/officeart/2009/3/layout/StepUpProcess"/>
    <dgm:cxn modelId="{E7D8D462-0F2B-4DFA-B43F-A45F57C67897}" type="presParOf" srcId="{F229318B-65AB-48DA-8152-07D83C177C49}" destId="{D4D63590-DA54-49BC-AF6B-34DFC72ADB64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F0CDE-7535-4074-ABE3-BCA93841C9F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D5649-AD33-4C32-86B5-5AC937026D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836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6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8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53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40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5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4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6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20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3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58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0F48E-AAD2-402A-ABF6-6CF2D681783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0866-2D7C-4976-BB5F-2D3416A220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6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860623"/>
          </a:xfrm>
        </p:spPr>
        <p:txBody>
          <a:bodyPr>
            <a:noAutofit/>
          </a:bodyPr>
          <a:lstStyle/>
          <a:p>
            <a:r>
              <a:rPr lang="ru-RU" sz="5400" b="1" dirty="0"/>
              <a:t>РАЗРАБОТКА  </a:t>
            </a:r>
            <a:r>
              <a:rPr lang="ru-RU" sz="5400" b="1" dirty="0" smtClean="0"/>
              <a:t>ПРОЕКТОВ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2924944"/>
            <a:ext cx="5254599" cy="244827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Методические </a:t>
            </a:r>
            <a:r>
              <a:rPr lang="ru-RU" sz="4000" dirty="0"/>
              <a:t>материалы к практикуму</a:t>
            </a:r>
          </a:p>
        </p:txBody>
      </p:sp>
      <p:pic>
        <p:nvPicPr>
          <p:cNvPr id="1026" name="Picture 2" descr="http://maevrika.ru/img/develop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3240360" cy="32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63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содержания проекта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2 этап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1902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640960" cy="1289298"/>
          </a:xfrm>
        </p:spPr>
        <p:txBody>
          <a:bodyPr>
            <a:normAutofit/>
          </a:bodyPr>
          <a:lstStyle/>
          <a:p>
            <a:r>
              <a:rPr lang="ru-RU" b="1" dirty="0" smtClean="0"/>
              <a:t>Содержание </a:t>
            </a:r>
            <a:r>
              <a:rPr lang="ru-RU" b="1" dirty="0"/>
              <a:t>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59363"/>
              </p:ext>
            </p:extLst>
          </p:nvPr>
        </p:nvGraphicFramePr>
        <p:xfrm>
          <a:off x="457200" y="1556792"/>
          <a:ext cx="8229600" cy="4898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59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4808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02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962035"/>
              </p:ext>
            </p:extLst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8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04479"/>
              </p:ext>
            </p:extLst>
          </p:nvPr>
        </p:nvGraphicFramePr>
        <p:xfrm>
          <a:off x="179512" y="836712"/>
          <a:ext cx="8856984" cy="590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65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Команда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774603"/>
              </p:ext>
            </p:extLst>
          </p:nvPr>
        </p:nvGraphicFramePr>
        <p:xfrm>
          <a:off x="457200" y="1600200"/>
          <a:ext cx="8291263" cy="3853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802"/>
                <a:gridCol w="3019942"/>
                <a:gridCol w="1656184"/>
                <a:gridCol w="3024335"/>
              </a:tblGrid>
              <a:tr h="63074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Должность в проекте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ФИО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Деятельность по проекту</a:t>
                      </a:r>
                      <a:endParaRPr lang="ru-RU" sz="3200" dirty="0"/>
                    </a:p>
                  </a:txBody>
                  <a:tcPr/>
                </a:tc>
              </a:tr>
              <a:tr h="6307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Руководитель</a:t>
                      </a:r>
                      <a:r>
                        <a:rPr lang="ru-RU" sz="3200" baseline="0" dirty="0" smtClean="0"/>
                        <a:t> проекта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</a:tr>
              <a:tr h="108868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Администратор  проекта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</a:tr>
              <a:tr h="63074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….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976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Упаковка проекта (подготовка заявки)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3 этап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1550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73616" cy="1289298"/>
          </a:xfrm>
        </p:spPr>
        <p:txBody>
          <a:bodyPr>
            <a:noAutofit/>
          </a:bodyPr>
          <a:lstStyle/>
          <a:p>
            <a:pPr lvl="0"/>
            <a:r>
              <a:rPr lang="ru-RU" sz="3600" b="1" dirty="0"/>
              <a:t>Упаковка </a:t>
            </a:r>
            <a:r>
              <a:rPr lang="ru-RU" sz="3600" b="1" dirty="0" smtClean="0"/>
              <a:t>проекта/ подготовка проектного предложения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865007"/>
              </p:ext>
            </p:extLst>
          </p:nvPr>
        </p:nvGraphicFramePr>
        <p:xfrm>
          <a:off x="457200" y="1340768"/>
          <a:ext cx="8229600" cy="511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http://www.courier-insurance.co.uk/wp-content/uploads/2014/04/courier_servic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2857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28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Формат заявки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962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3764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Описание проекта (наиболее распространённые элементы заявки)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497259"/>
              </p:ext>
            </p:extLst>
          </p:nvPr>
        </p:nvGraphicFramePr>
        <p:xfrm>
          <a:off x="251520" y="1177021"/>
          <a:ext cx="8661648" cy="566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517"/>
                <a:gridCol w="4937131"/>
              </a:tblGrid>
              <a:tr h="3949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400" dirty="0" smtClean="0"/>
                        <a:t>заявки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400" baseline="0" dirty="0" smtClean="0"/>
                        <a:t>нужно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400" baseline="0" dirty="0" smtClean="0"/>
                        <a:t>изложить</a:t>
                      </a:r>
                      <a:r>
                        <a:rPr lang="ru-RU" sz="2000" baseline="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301865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значимости и актуальности проблемы, на решение которой направлен проект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В чем состоит</a:t>
                      </a:r>
                      <a:r>
                        <a:rPr lang="ru-RU" sz="2000" baseline="0" dirty="0" smtClean="0"/>
                        <a:t> проблема на решение которой направлен проект?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Насколько данная проблема осознается жителями и важна для них (чем Вы можете это подтвердить?)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Как Вы предлагаете решить проблему (идея проекта)? </a:t>
                      </a:r>
                      <a:endParaRPr lang="ru-RU" sz="20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baseline="0" dirty="0" smtClean="0"/>
                        <a:t>Почему проект может быть интересен </a:t>
                      </a:r>
                      <a:r>
                        <a:rPr lang="ru-RU" sz="2000" baseline="0" dirty="0" err="1" smtClean="0"/>
                        <a:t>грантодателю</a:t>
                      </a:r>
                      <a:r>
                        <a:rPr lang="ru-RU" sz="2000" baseline="0" dirty="0" smtClean="0"/>
                        <a:t> (исходя из заявленных целей и приоритетов конкурса)?</a:t>
                      </a:r>
                    </a:p>
                  </a:txBody>
                  <a:tcPr/>
                </a:tc>
              </a:tr>
              <a:tr h="757742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Цели проекта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Что нужно сделать для реализации идеи проекта и получения его продуктов?</a:t>
                      </a:r>
                    </a:p>
                  </a:txBody>
                  <a:tcPr/>
                </a:tc>
              </a:tr>
              <a:tr h="1265886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 проекта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Что нужно сделать чтобы достичь поставленной цели (последовательно  по  шагам/этапам)?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16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Понятие  «проект»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/>
              <a:t>(</a:t>
            </a:r>
            <a:r>
              <a:rPr lang="ru-RU" sz="2700" b="1" dirty="0" smtClean="0">
                <a:effectLst/>
              </a:rPr>
              <a:t>ГОСТ </a:t>
            </a:r>
            <a:r>
              <a:rPr lang="ru-RU" sz="2700" b="1" dirty="0">
                <a:effectLst/>
              </a:rPr>
              <a:t>Р 54869-2011. Проектный менеджмент. Требования к управлению </a:t>
            </a:r>
            <a:r>
              <a:rPr lang="ru-RU" sz="2700" b="1" dirty="0" smtClean="0">
                <a:effectLst/>
              </a:rPr>
              <a:t>проектом)</a:t>
            </a:r>
            <a:r>
              <a:rPr lang="ru-RU" sz="2700" b="1" dirty="0">
                <a:effectLst/>
              </a:rPr>
              <a:t/>
            </a:r>
            <a:br>
              <a:rPr lang="ru-RU" sz="2700" b="1" dirty="0">
                <a:effectLst/>
              </a:rPr>
            </a:br>
            <a:endParaRPr lang="ru-RU" sz="27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340163"/>
              </p:ext>
            </p:extLst>
          </p:nvPr>
        </p:nvGraphicFramePr>
        <p:xfrm>
          <a:off x="323528" y="1556792"/>
          <a:ext cx="856895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11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53822"/>
              </p:ext>
            </p:extLst>
          </p:nvPr>
        </p:nvGraphicFramePr>
        <p:xfrm>
          <a:off x="107504" y="188640"/>
          <a:ext cx="8928992" cy="6429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208"/>
                <a:gridCol w="6227784"/>
              </a:tblGrid>
              <a:tr h="807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400" dirty="0" smtClean="0"/>
                        <a:t>заявки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400" dirty="0" smtClean="0"/>
                        <a:t>нужно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400" dirty="0" smtClean="0"/>
                        <a:t>изложить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10763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Ожидаемые результаты от реализации проекта</a:t>
                      </a:r>
                    </a:p>
                    <a:p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/>
                        <a:t>Что будет основными продуктами проекта?</a:t>
                      </a:r>
                    </a:p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dirty="0" smtClean="0"/>
                        <a:t>Какие </a:t>
                      </a:r>
                      <a:r>
                        <a:rPr lang="ru-RU" sz="1800" b="0" dirty="0" smtClean="0"/>
                        <a:t>краткосрочные </a:t>
                      </a:r>
                      <a:r>
                        <a:rPr lang="ru-RU" sz="1800" b="0" dirty="0" smtClean="0"/>
                        <a:t>и долгосрочные эффекты можно получить в результате реализации проекта?</a:t>
                      </a:r>
                      <a:endParaRPr lang="ru-RU" sz="1800" b="0" dirty="0"/>
                    </a:p>
                  </a:txBody>
                  <a:tcPr/>
                </a:tc>
              </a:tr>
              <a:tr h="125923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Календарный план работ по проекту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В </a:t>
                      </a:r>
                      <a:r>
                        <a:rPr lang="ru-RU" sz="1800" dirty="0" smtClean="0"/>
                        <a:t>рамках </a:t>
                      </a:r>
                      <a:r>
                        <a:rPr lang="ru-RU" sz="1800" dirty="0" smtClean="0"/>
                        <a:t>какой деятельности (мероприятий) будет осуществлять решение задач проекта?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/>
                        <a:t>Как деятельность по проекту будет спланирована по времени (сроки проведения мероприятий)?</a:t>
                      </a:r>
                      <a:endParaRPr lang="ru-RU" sz="1800" dirty="0"/>
                    </a:p>
                  </a:txBody>
                  <a:tcPr/>
                </a:tc>
              </a:tr>
              <a:tr h="1840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Финансирование проекта: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Какие</a:t>
                      </a:r>
                      <a:r>
                        <a:rPr lang="ru-RU" sz="1800" baseline="0" dirty="0" smtClean="0"/>
                        <a:t> ресурсы необходимы для реализации работ по проекту?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/>
                        <a:t>Что Вы планируете осуществить за свой счет?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/>
                        <a:t>Кто еще и в каком объеме будет со-финансировать Ваш проект?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/>
                        <a:t>Сколько средств Вы запрашиваете  на что они нужны ?</a:t>
                      </a:r>
                      <a:endParaRPr lang="ru-RU" sz="1800" dirty="0"/>
                    </a:p>
                  </a:txBody>
                  <a:tcPr/>
                </a:tc>
              </a:tr>
              <a:tr h="1446402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smtClean="0"/>
                        <a:t>Сведения о предыдущей  проектной деятельности</a:t>
                      </a:r>
                    </a:p>
                    <a:p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Имеется ли у Вас опыт работы по проектам? Каким?</a:t>
                      </a:r>
                      <a:r>
                        <a:rPr lang="ru-RU" sz="1800" baseline="0" dirty="0" smtClean="0"/>
                        <a:t> Насколько успешными они были?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baseline="0" dirty="0" smtClean="0"/>
                        <a:t>Кто выступал донором этих проектов? Какой объем средств Вы получали? 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473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44" y="908720"/>
            <a:ext cx="8074319" cy="5607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3" y="0"/>
            <a:ext cx="8229600" cy="1143000"/>
          </a:xfrm>
        </p:spPr>
        <p:txBody>
          <a:bodyPr/>
          <a:lstStyle/>
          <a:p>
            <a:r>
              <a:rPr lang="ru-RU" dirty="0" smtClean="0"/>
              <a:t>Лестница успеха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628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982"/>
            <a:ext cx="8784976" cy="1001266"/>
          </a:xfrm>
        </p:spPr>
        <p:txBody>
          <a:bodyPr/>
          <a:lstStyle/>
          <a:p>
            <a:r>
              <a:rPr lang="ru-RU" b="1" dirty="0" smtClean="0">
                <a:effectLst/>
              </a:rPr>
              <a:t>Этапы </a:t>
            </a:r>
            <a:r>
              <a:rPr lang="ru-RU" b="1" dirty="0">
                <a:effectLst/>
              </a:rPr>
              <a:t>работы над </a:t>
            </a:r>
            <a:r>
              <a:rPr lang="ru-RU" b="1" dirty="0" smtClean="0">
                <a:effectLst/>
              </a:rPr>
              <a:t>проектом</a:t>
            </a:r>
            <a:endParaRPr lang="ru-RU" b="1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2822577"/>
              </p:ext>
            </p:extLst>
          </p:nvPr>
        </p:nvGraphicFramePr>
        <p:xfrm>
          <a:off x="323528" y="908720"/>
          <a:ext cx="8496944" cy="554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05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365104"/>
            <a:ext cx="7772400" cy="1362075"/>
          </a:xfrm>
        </p:spPr>
        <p:txBody>
          <a:bodyPr/>
          <a:lstStyle/>
          <a:p>
            <a:r>
              <a:rPr lang="ru-RU" dirty="0" smtClean="0"/>
              <a:t>Генерация проектной идеи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 этап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7800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</a:t>
            </a:r>
            <a:r>
              <a:rPr lang="ru-RU" dirty="0" smtClean="0"/>
              <a:t>мы можем и хотим сделать?</a:t>
            </a:r>
            <a:endParaRPr lang="ru-RU" dirty="0"/>
          </a:p>
          <a:p>
            <a:r>
              <a:rPr lang="ru-RU" b="1" u="sng" dirty="0" smtClean="0"/>
              <a:t>Что нового появится в </a:t>
            </a:r>
            <a:r>
              <a:rPr lang="ru-RU" b="1" u="sng" dirty="0" err="1" smtClean="0"/>
              <a:t>в</a:t>
            </a:r>
            <a:r>
              <a:rPr lang="ru-RU" b="1" u="sng" dirty="0" smtClean="0"/>
              <a:t> результате (продукты проекта)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мы можем этого достичь? (Наша цель)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050" name="Picture 2" descr="http://arranger.bz/pictures/How-idea-was-born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184" y="1545539"/>
            <a:ext cx="470595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arranger.bz/pictures/How-idea-was-born.jpe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427390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8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502476"/>
              </p:ext>
            </p:extLst>
          </p:nvPr>
        </p:nvGraphicFramePr>
        <p:xfrm>
          <a:off x="323528" y="260648"/>
          <a:ext cx="8496944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52"/>
                <a:gridCol w="3615161"/>
                <a:gridCol w="2856731"/>
              </a:tblGrid>
              <a:tr h="78447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Источники</a:t>
                      </a:r>
                      <a:r>
                        <a:rPr lang="ru-RU" sz="2000" baseline="0" dirty="0" smtClean="0"/>
                        <a:t> идей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Вопросы , помогающие  сформировать идею</a:t>
                      </a:r>
                      <a:r>
                        <a:rPr lang="ru-RU" sz="2000" baseline="0" dirty="0" smtClean="0"/>
                        <a:t> проекта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Чего</a:t>
                      </a:r>
                      <a:r>
                        <a:rPr lang="ru-RU" sz="2000" baseline="0" dirty="0" smtClean="0"/>
                        <a:t>  мы хотим? </a:t>
                      </a:r>
                      <a:endParaRPr lang="ru-RU" sz="2000" dirty="0"/>
                    </a:p>
                  </a:txBody>
                  <a:tcPr/>
                </a:tc>
              </a:tr>
              <a:tr h="145688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Интересы актива ТОС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Для реализации каких инициатив был создан ТОС? (зачем Вы создавали ТОС? Что Вы хотели сделать через ТОС?)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193966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Интересы жителей территории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Какие изменения жители ТОС оценят как позитивные и значимые?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В чем захотят принять участие?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  <a:tr h="193966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Планирование</a:t>
                      </a:r>
                      <a:r>
                        <a:rPr lang="ru-RU" sz="2000" baseline="0" dirty="0" smtClean="0"/>
                        <a:t> изменений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Что  можно (нужно)  сделать, чтобы улучшить жизнь вокруг нас  (дом, улица, микрорайон, поселение)?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8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Отбор идей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933277"/>
              </p:ext>
            </p:extLst>
          </p:nvPr>
        </p:nvGraphicFramePr>
        <p:xfrm>
          <a:off x="457200" y="1600200"/>
          <a:ext cx="8363271" cy="4456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12527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Чего</a:t>
                      </a:r>
                      <a:r>
                        <a:rPr lang="ru-RU" sz="2400" baseline="0" dirty="0" smtClean="0"/>
                        <a:t>  мы хотим? 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Что  из этого мы можем</a:t>
                      </a:r>
                      <a:r>
                        <a:rPr lang="ru-RU" sz="2400" baseline="0" dirty="0" smtClean="0"/>
                        <a:t> сделать сами?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</a:t>
                      </a:r>
                      <a:r>
                        <a:rPr lang="ru-RU" sz="2400" baseline="0" dirty="0" smtClean="0"/>
                        <a:t> чем нам нужна поддержка (к кому обратиться за поддержкой)?</a:t>
                      </a:r>
                      <a:endParaRPr lang="ru-RU" sz="2400" dirty="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967306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69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проекта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5540654"/>
              </p:ext>
            </p:extLst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7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911126"/>
              </p:ext>
            </p:extLst>
          </p:nvPr>
        </p:nvGraphicFramePr>
        <p:xfrm>
          <a:off x="457200" y="1484784"/>
          <a:ext cx="8229600" cy="497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2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</TotalTime>
  <Words>796</Words>
  <Application>Microsoft Office PowerPoint</Application>
  <PresentationFormat>Экран (4:3)</PresentationFormat>
  <Paragraphs>127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Arial</vt:lpstr>
      <vt:lpstr>Calibri</vt:lpstr>
      <vt:lpstr>Тема Office</vt:lpstr>
      <vt:lpstr>РАЗРАБОТКА  ПРОЕКТОВ</vt:lpstr>
      <vt:lpstr>Понятие  «проект»  (ГОСТ Р 54869-2011. Проектный менеджмент. Требования к управлению проектом) </vt:lpstr>
      <vt:lpstr>Этапы работы над проектом</vt:lpstr>
      <vt:lpstr>Генерация проектной идеи</vt:lpstr>
      <vt:lpstr>Идеи проекта</vt:lpstr>
      <vt:lpstr>Презентация PowerPoint</vt:lpstr>
      <vt:lpstr>Отбор идей</vt:lpstr>
      <vt:lpstr>Результаты проекта</vt:lpstr>
      <vt:lpstr>Цели проекта</vt:lpstr>
      <vt:lpstr>Разработка содержания проекта</vt:lpstr>
      <vt:lpstr>Содержание проекта</vt:lpstr>
      <vt:lpstr>Задачи проекта</vt:lpstr>
      <vt:lpstr>Мероприятия проекта</vt:lpstr>
      <vt:lpstr>Ресурсы проекта</vt:lpstr>
      <vt:lpstr>Команда проекта</vt:lpstr>
      <vt:lpstr>Упаковка проекта (подготовка заявки)</vt:lpstr>
      <vt:lpstr>Упаковка проекта/ подготовка проектного предложения </vt:lpstr>
      <vt:lpstr>Формат заявки</vt:lpstr>
      <vt:lpstr>Описание проекта (наиболее распространённые элементы заявки)</vt:lpstr>
      <vt:lpstr>Презентация PowerPoint</vt:lpstr>
      <vt:lpstr>Лестница успеха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</dc:title>
  <dc:creator>adm</dc:creator>
  <cp:lastModifiedBy>Альхимович Сергей Александрович</cp:lastModifiedBy>
  <cp:revision>40</cp:revision>
  <cp:lastPrinted>2016-10-27T09:29:40Z</cp:lastPrinted>
  <dcterms:created xsi:type="dcterms:W3CDTF">2015-11-22T03:59:25Z</dcterms:created>
  <dcterms:modified xsi:type="dcterms:W3CDTF">2016-11-01T05:40:17Z</dcterms:modified>
</cp:coreProperties>
</file>