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4" r:id="rId2"/>
    <p:sldMasterId id="2147483739" r:id="rId3"/>
  </p:sldMasterIdLst>
  <p:notesMasterIdLst>
    <p:notesMasterId r:id="rId28"/>
  </p:notesMasterIdLst>
  <p:sldIdLst>
    <p:sldId id="319" r:id="rId4"/>
    <p:sldId id="464" r:id="rId5"/>
    <p:sldId id="447" r:id="rId6"/>
    <p:sldId id="448" r:id="rId7"/>
    <p:sldId id="465" r:id="rId8"/>
    <p:sldId id="473" r:id="rId9"/>
    <p:sldId id="466" r:id="rId10"/>
    <p:sldId id="467" r:id="rId11"/>
    <p:sldId id="449" r:id="rId12"/>
    <p:sldId id="450" r:id="rId13"/>
    <p:sldId id="451" r:id="rId14"/>
    <p:sldId id="452" r:id="rId15"/>
    <p:sldId id="453" r:id="rId16"/>
    <p:sldId id="456" r:id="rId17"/>
    <p:sldId id="389" r:id="rId18"/>
    <p:sldId id="470" r:id="rId19"/>
    <p:sldId id="471" r:id="rId20"/>
    <p:sldId id="474" r:id="rId21"/>
    <p:sldId id="475" r:id="rId22"/>
    <p:sldId id="476" r:id="rId23"/>
    <p:sldId id="477" r:id="rId24"/>
    <p:sldId id="479" r:id="rId25"/>
    <p:sldId id="482" r:id="rId26"/>
    <p:sldId id="46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1" autoAdjust="0"/>
    <p:restoredTop sz="94629" autoAdjust="0"/>
  </p:normalViewPr>
  <p:slideViewPr>
    <p:cSldViewPr>
      <p:cViewPr varScale="1">
        <p:scale>
          <a:sx n="50" d="100"/>
          <a:sy n="50" d="100"/>
        </p:scale>
        <p:origin x="1160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A7D3A1-BB74-4778-9BEE-396508F87E00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696EC3-5983-4A61-AF7F-1859901A01D8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baseline="0" dirty="0" smtClean="0"/>
            <a:t>Участие СОНКО в МСУ и со-управлении социальной сферой </a:t>
          </a:r>
          <a:endParaRPr lang="ru-RU" dirty="0"/>
        </a:p>
      </dgm:t>
    </dgm:pt>
    <dgm:pt modelId="{989F5A20-BF94-4562-83DB-7A5CCB8C60AE}" type="parTrans" cxnId="{8AD7BF36-5878-4E87-8D39-E868CC93F2EF}">
      <dgm:prSet/>
      <dgm:spPr/>
      <dgm:t>
        <a:bodyPr/>
        <a:lstStyle/>
        <a:p>
          <a:endParaRPr lang="ru-RU"/>
        </a:p>
      </dgm:t>
    </dgm:pt>
    <dgm:pt modelId="{AFF0D7BD-ABF0-4D78-8A10-9EACB1BF136E}" type="sibTrans" cxnId="{8AD7BF36-5878-4E87-8D39-E868CC93F2EF}">
      <dgm:prSet/>
      <dgm:spPr/>
      <dgm:t>
        <a:bodyPr/>
        <a:lstStyle/>
        <a:p>
          <a:endParaRPr lang="ru-RU"/>
        </a:p>
      </dgm:t>
    </dgm:pt>
    <dgm:pt modelId="{27FC4E5F-B7F5-4105-BF49-EF4A6960E74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>
            <a:lnSpc>
              <a:spcPct val="75000"/>
            </a:lnSpc>
          </a:pPr>
          <a:r>
            <a:rPr lang="ru-RU" sz="1500" baseline="0" dirty="0" smtClean="0"/>
            <a:t>Часть государственной </a:t>
          </a:r>
          <a:r>
            <a:rPr lang="ru-RU" sz="1500" baseline="0" dirty="0" smtClean="0">
              <a:solidFill>
                <a:schemeClr val="accent6">
                  <a:lumMod val="75000"/>
                </a:schemeClr>
              </a:solidFill>
            </a:rPr>
            <a:t>политики развития социальной сферы </a:t>
          </a:r>
          <a:endParaRPr lang="ru-RU" sz="1500" dirty="0">
            <a:solidFill>
              <a:schemeClr val="accent6">
                <a:lumMod val="75000"/>
              </a:schemeClr>
            </a:solidFill>
          </a:endParaRPr>
        </a:p>
      </dgm:t>
    </dgm:pt>
    <dgm:pt modelId="{63D84F28-B992-4AAB-99F9-9F47BB74D510}" type="parTrans" cxnId="{20226847-EAEF-4ECC-B3E7-D1545E9A9EDE}">
      <dgm:prSet/>
      <dgm:spPr/>
      <dgm:t>
        <a:bodyPr/>
        <a:lstStyle/>
        <a:p>
          <a:endParaRPr lang="ru-RU"/>
        </a:p>
      </dgm:t>
    </dgm:pt>
    <dgm:pt modelId="{49C32617-A36F-4488-97F6-AEA46FA61E2D}" type="sibTrans" cxnId="{20226847-EAEF-4ECC-B3E7-D1545E9A9EDE}">
      <dgm:prSet/>
      <dgm:spPr/>
      <dgm:t>
        <a:bodyPr/>
        <a:lstStyle/>
        <a:p>
          <a:endParaRPr lang="ru-RU"/>
        </a:p>
      </dgm:t>
    </dgm:pt>
    <dgm:pt modelId="{70A6565F-EA74-4B33-8EB8-D7B9264BC73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>
            <a:lnSpc>
              <a:spcPct val="75000"/>
            </a:lnSpc>
          </a:pPr>
          <a:r>
            <a:rPr lang="ru-RU" sz="1500" baseline="0" dirty="0" smtClean="0"/>
            <a:t>Целевой ориентир в </a:t>
          </a:r>
          <a:r>
            <a:rPr lang="ru-RU" sz="1500" baseline="0" dirty="0" smtClean="0">
              <a:solidFill>
                <a:schemeClr val="accent6">
                  <a:lumMod val="75000"/>
                </a:schemeClr>
              </a:solidFill>
            </a:rPr>
            <a:t>государственной /муниципальной  политике поддержки СОНКО</a:t>
          </a:r>
          <a:endParaRPr lang="ru-RU" sz="1500" dirty="0">
            <a:solidFill>
              <a:schemeClr val="accent6">
                <a:lumMod val="75000"/>
              </a:schemeClr>
            </a:solidFill>
          </a:endParaRPr>
        </a:p>
      </dgm:t>
    </dgm:pt>
    <dgm:pt modelId="{56834189-D2C9-4816-83AF-FE9C4ADEDC18}" type="parTrans" cxnId="{F08B4165-B745-4C84-B320-FCBF27F98262}">
      <dgm:prSet/>
      <dgm:spPr/>
      <dgm:t>
        <a:bodyPr/>
        <a:lstStyle/>
        <a:p>
          <a:endParaRPr lang="ru-RU"/>
        </a:p>
      </dgm:t>
    </dgm:pt>
    <dgm:pt modelId="{0D34BEA5-F830-46BD-B5F1-E05A9AAEA892}" type="sibTrans" cxnId="{F08B4165-B745-4C84-B320-FCBF27F98262}">
      <dgm:prSet/>
      <dgm:spPr/>
      <dgm:t>
        <a:bodyPr/>
        <a:lstStyle/>
        <a:p>
          <a:endParaRPr lang="ru-RU"/>
        </a:p>
      </dgm:t>
    </dgm:pt>
    <dgm:pt modelId="{BF69098D-B302-435A-B2AF-C203B4A7E7B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>
            <a:lnSpc>
              <a:spcPct val="75000"/>
            </a:lnSpc>
          </a:pPr>
          <a:r>
            <a:rPr lang="ru-RU" sz="1500" baseline="0" dirty="0" smtClean="0"/>
            <a:t>Форма социальной результативности  деятельности СОНКО –</a:t>
          </a:r>
          <a:r>
            <a:rPr lang="ru-RU" sz="1500" baseline="0" dirty="0" smtClean="0">
              <a:solidFill>
                <a:schemeClr val="accent6">
                  <a:lumMod val="75000"/>
                </a:schemeClr>
              </a:solidFill>
            </a:rPr>
            <a:t>элемент исполнения ее миссии</a:t>
          </a:r>
          <a:endParaRPr lang="ru-RU" sz="1500" dirty="0">
            <a:solidFill>
              <a:schemeClr val="accent6">
                <a:lumMod val="75000"/>
              </a:schemeClr>
            </a:solidFill>
          </a:endParaRPr>
        </a:p>
      </dgm:t>
    </dgm:pt>
    <dgm:pt modelId="{BEFB7ED8-0A2E-4A78-959A-509989AC1316}" type="parTrans" cxnId="{BAA564A3-D932-4C11-A080-92FA12B9A300}">
      <dgm:prSet/>
      <dgm:spPr/>
      <dgm:t>
        <a:bodyPr/>
        <a:lstStyle/>
        <a:p>
          <a:endParaRPr lang="ru-RU"/>
        </a:p>
      </dgm:t>
    </dgm:pt>
    <dgm:pt modelId="{69D3AC26-3202-4448-A997-542133996BF2}" type="sibTrans" cxnId="{BAA564A3-D932-4C11-A080-92FA12B9A300}">
      <dgm:prSet/>
      <dgm:spPr/>
      <dgm:t>
        <a:bodyPr/>
        <a:lstStyle/>
        <a:p>
          <a:endParaRPr lang="ru-RU"/>
        </a:p>
      </dgm:t>
    </dgm:pt>
    <dgm:pt modelId="{280C4C4C-81A2-49DF-8724-9ED81FDB9D5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>
            <a:lnSpc>
              <a:spcPct val="75000"/>
            </a:lnSpc>
          </a:pPr>
          <a:r>
            <a:rPr lang="ru-RU" sz="1500" baseline="0" dirty="0" smtClean="0">
              <a:solidFill>
                <a:schemeClr val="accent6">
                  <a:lumMod val="75000"/>
                </a:schemeClr>
              </a:solidFill>
            </a:rPr>
            <a:t>Общественные инвестиции </a:t>
          </a:r>
          <a:r>
            <a:rPr lang="ru-RU" sz="1500" baseline="0" dirty="0" smtClean="0"/>
            <a:t>в развитие современных правил  и процедур социального  </a:t>
          </a:r>
          <a:r>
            <a:rPr lang="ru-RU" sz="1500" baseline="0" dirty="0" smtClean="0">
              <a:solidFill>
                <a:schemeClr val="accent6">
                  <a:lumMod val="75000"/>
                </a:schemeClr>
              </a:solidFill>
            </a:rPr>
            <a:t>публичного управления </a:t>
          </a:r>
          <a:endParaRPr lang="ru-RU" sz="1500" dirty="0">
            <a:solidFill>
              <a:schemeClr val="accent6">
                <a:lumMod val="75000"/>
              </a:schemeClr>
            </a:solidFill>
          </a:endParaRPr>
        </a:p>
      </dgm:t>
    </dgm:pt>
    <dgm:pt modelId="{96E61C1D-E105-43A8-A0F2-1D50C9AFECD0}" type="parTrans" cxnId="{7D66BE26-F533-4752-BAFD-7793E6E2DE12}">
      <dgm:prSet/>
      <dgm:spPr/>
      <dgm:t>
        <a:bodyPr/>
        <a:lstStyle/>
        <a:p>
          <a:endParaRPr lang="ru-RU"/>
        </a:p>
      </dgm:t>
    </dgm:pt>
    <dgm:pt modelId="{D0F3ED01-6318-4C4E-9D5A-21F97C85C487}" type="sibTrans" cxnId="{7D66BE26-F533-4752-BAFD-7793E6E2DE12}">
      <dgm:prSet/>
      <dgm:spPr/>
      <dgm:t>
        <a:bodyPr/>
        <a:lstStyle/>
        <a:p>
          <a:endParaRPr lang="ru-RU"/>
        </a:p>
      </dgm:t>
    </dgm:pt>
    <dgm:pt modelId="{0590DD4B-C9A5-4E70-94FB-DCF8117A4615}" type="pres">
      <dgm:prSet presAssocID="{81A7D3A1-BB74-4778-9BEE-396508F87E0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0A0ABD-BF8C-4D5C-A812-8C4D35318576}" type="pres">
      <dgm:prSet presAssocID="{82696EC3-5983-4A61-AF7F-1859901A01D8}" presName="centerShape" presStyleLbl="node0" presStyleIdx="0" presStyleCnt="1"/>
      <dgm:spPr/>
      <dgm:t>
        <a:bodyPr/>
        <a:lstStyle/>
        <a:p>
          <a:endParaRPr lang="ru-RU"/>
        </a:p>
      </dgm:t>
    </dgm:pt>
    <dgm:pt modelId="{488850C8-5272-4151-AECC-B7F9B1FD0599}" type="pres">
      <dgm:prSet presAssocID="{63D84F28-B992-4AAB-99F9-9F47BB74D510}" presName="parTrans" presStyleLbl="sibTrans2D1" presStyleIdx="0" presStyleCnt="4"/>
      <dgm:spPr/>
      <dgm:t>
        <a:bodyPr/>
        <a:lstStyle/>
        <a:p>
          <a:endParaRPr lang="ru-RU"/>
        </a:p>
      </dgm:t>
    </dgm:pt>
    <dgm:pt modelId="{5F9F0BCD-3C79-4AD4-8151-6220F806EF85}" type="pres">
      <dgm:prSet presAssocID="{63D84F28-B992-4AAB-99F9-9F47BB74D510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BC8077DD-0495-4163-9AF9-0699C466EDF3}" type="pres">
      <dgm:prSet presAssocID="{27FC4E5F-B7F5-4105-BF49-EF4A6960E746}" presName="node" presStyleLbl="node1" presStyleIdx="0" presStyleCnt="4" custScaleX="124369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E5F0DD45-06F3-4682-80EF-E32694CA376F}" type="pres">
      <dgm:prSet presAssocID="{56834189-D2C9-4816-83AF-FE9C4ADEDC18}" presName="parTrans" presStyleLbl="sibTrans2D1" presStyleIdx="1" presStyleCnt="4"/>
      <dgm:spPr/>
      <dgm:t>
        <a:bodyPr/>
        <a:lstStyle/>
        <a:p>
          <a:endParaRPr lang="ru-RU"/>
        </a:p>
      </dgm:t>
    </dgm:pt>
    <dgm:pt modelId="{EA99F225-6937-4687-B29A-20693F725485}" type="pres">
      <dgm:prSet presAssocID="{56834189-D2C9-4816-83AF-FE9C4ADEDC18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B60001B7-D287-4EC0-B3B6-A03119CC68A7}" type="pres">
      <dgm:prSet presAssocID="{70A6565F-EA74-4B33-8EB8-D7B9264BC738}" presName="node" presStyleLbl="node1" presStyleIdx="1" presStyleCnt="4" custScaleX="108806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8EA7FEE1-46E6-486E-B555-77568E839A83}" type="pres">
      <dgm:prSet presAssocID="{BEFB7ED8-0A2E-4A78-959A-509989AC1316}" presName="parTrans" presStyleLbl="sibTrans2D1" presStyleIdx="2" presStyleCnt="4"/>
      <dgm:spPr/>
      <dgm:t>
        <a:bodyPr/>
        <a:lstStyle/>
        <a:p>
          <a:endParaRPr lang="ru-RU"/>
        </a:p>
      </dgm:t>
    </dgm:pt>
    <dgm:pt modelId="{E36DBDEA-99A5-4237-A574-1724B7E528B1}" type="pres">
      <dgm:prSet presAssocID="{BEFB7ED8-0A2E-4A78-959A-509989AC1316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AF015788-1B4D-42FC-BCDF-6A4B75EE9231}" type="pres">
      <dgm:prSet presAssocID="{BF69098D-B302-435A-B2AF-C203B4A7E7B3}" presName="node" presStyleLbl="node1" presStyleIdx="2" presStyleCnt="4" custScaleX="115008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F524925F-CE7B-4261-AD4A-689BE8EAA310}" type="pres">
      <dgm:prSet presAssocID="{96E61C1D-E105-43A8-A0F2-1D50C9AFECD0}" presName="parTrans" presStyleLbl="sibTrans2D1" presStyleIdx="3" presStyleCnt="4"/>
      <dgm:spPr/>
      <dgm:t>
        <a:bodyPr/>
        <a:lstStyle/>
        <a:p>
          <a:endParaRPr lang="ru-RU"/>
        </a:p>
      </dgm:t>
    </dgm:pt>
    <dgm:pt modelId="{DAA4FCFA-9D44-47F6-9A81-2A4F275FA41C}" type="pres">
      <dgm:prSet presAssocID="{96E61C1D-E105-43A8-A0F2-1D50C9AFECD0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163289AD-21CE-4056-96F3-08806FCB3E4A}" type="pres">
      <dgm:prSet presAssocID="{280C4C4C-81A2-49DF-8724-9ED81FDB9D5B}" presName="node" presStyleLbl="node1" presStyleIdx="3" presStyleCnt="4" custScaleX="120058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</dgm:ptLst>
  <dgm:cxnLst>
    <dgm:cxn modelId="{7D66BE26-F533-4752-BAFD-7793E6E2DE12}" srcId="{82696EC3-5983-4A61-AF7F-1859901A01D8}" destId="{280C4C4C-81A2-49DF-8724-9ED81FDB9D5B}" srcOrd="3" destOrd="0" parTransId="{96E61C1D-E105-43A8-A0F2-1D50C9AFECD0}" sibTransId="{D0F3ED01-6318-4C4E-9D5A-21F97C85C487}"/>
    <dgm:cxn modelId="{8AD7BF36-5878-4E87-8D39-E868CC93F2EF}" srcId="{81A7D3A1-BB74-4778-9BEE-396508F87E00}" destId="{82696EC3-5983-4A61-AF7F-1859901A01D8}" srcOrd="0" destOrd="0" parTransId="{989F5A20-BF94-4562-83DB-7A5CCB8C60AE}" sibTransId="{AFF0D7BD-ABF0-4D78-8A10-9EACB1BF136E}"/>
    <dgm:cxn modelId="{C2E24F50-E4CE-49C7-9F77-B66BADAFAB03}" type="presOf" srcId="{70A6565F-EA74-4B33-8EB8-D7B9264BC738}" destId="{B60001B7-D287-4EC0-B3B6-A03119CC68A7}" srcOrd="0" destOrd="0" presId="urn:microsoft.com/office/officeart/2005/8/layout/radial5"/>
    <dgm:cxn modelId="{F08B4165-B745-4C84-B320-FCBF27F98262}" srcId="{82696EC3-5983-4A61-AF7F-1859901A01D8}" destId="{70A6565F-EA74-4B33-8EB8-D7B9264BC738}" srcOrd="1" destOrd="0" parTransId="{56834189-D2C9-4816-83AF-FE9C4ADEDC18}" sibTransId="{0D34BEA5-F830-46BD-B5F1-E05A9AAEA892}"/>
    <dgm:cxn modelId="{32E54001-8300-40B7-A986-BE1D77887BE3}" type="presOf" srcId="{BEFB7ED8-0A2E-4A78-959A-509989AC1316}" destId="{8EA7FEE1-46E6-486E-B555-77568E839A83}" srcOrd="0" destOrd="0" presId="urn:microsoft.com/office/officeart/2005/8/layout/radial5"/>
    <dgm:cxn modelId="{F73F65FB-AC64-4230-AEC2-1CF427003E00}" type="presOf" srcId="{96E61C1D-E105-43A8-A0F2-1D50C9AFECD0}" destId="{F524925F-CE7B-4261-AD4A-689BE8EAA310}" srcOrd="0" destOrd="0" presId="urn:microsoft.com/office/officeart/2005/8/layout/radial5"/>
    <dgm:cxn modelId="{CAAF722C-7784-414E-9490-25678E98062A}" type="presOf" srcId="{56834189-D2C9-4816-83AF-FE9C4ADEDC18}" destId="{EA99F225-6937-4687-B29A-20693F725485}" srcOrd="1" destOrd="0" presId="urn:microsoft.com/office/officeart/2005/8/layout/radial5"/>
    <dgm:cxn modelId="{20226847-EAEF-4ECC-B3E7-D1545E9A9EDE}" srcId="{82696EC3-5983-4A61-AF7F-1859901A01D8}" destId="{27FC4E5F-B7F5-4105-BF49-EF4A6960E746}" srcOrd="0" destOrd="0" parTransId="{63D84F28-B992-4AAB-99F9-9F47BB74D510}" sibTransId="{49C32617-A36F-4488-97F6-AEA46FA61E2D}"/>
    <dgm:cxn modelId="{B9A991ED-04F8-4FB1-B3C1-65DF46668DD5}" type="presOf" srcId="{63D84F28-B992-4AAB-99F9-9F47BB74D510}" destId="{5F9F0BCD-3C79-4AD4-8151-6220F806EF85}" srcOrd="1" destOrd="0" presId="urn:microsoft.com/office/officeart/2005/8/layout/radial5"/>
    <dgm:cxn modelId="{AD37BAF8-05C1-4041-92EB-497450028FD9}" type="presOf" srcId="{96E61C1D-E105-43A8-A0F2-1D50C9AFECD0}" destId="{DAA4FCFA-9D44-47F6-9A81-2A4F275FA41C}" srcOrd="1" destOrd="0" presId="urn:microsoft.com/office/officeart/2005/8/layout/radial5"/>
    <dgm:cxn modelId="{4CDD7183-CDB9-4CC3-8E00-EF43F465B112}" type="presOf" srcId="{BEFB7ED8-0A2E-4A78-959A-509989AC1316}" destId="{E36DBDEA-99A5-4237-A574-1724B7E528B1}" srcOrd="1" destOrd="0" presId="urn:microsoft.com/office/officeart/2005/8/layout/radial5"/>
    <dgm:cxn modelId="{0BCCAD58-0D4B-4C28-BD44-517B57F93892}" type="presOf" srcId="{56834189-D2C9-4816-83AF-FE9C4ADEDC18}" destId="{E5F0DD45-06F3-4682-80EF-E32694CA376F}" srcOrd="0" destOrd="0" presId="urn:microsoft.com/office/officeart/2005/8/layout/radial5"/>
    <dgm:cxn modelId="{C1222529-674C-4CBC-B923-895703032A36}" type="presOf" srcId="{27FC4E5F-B7F5-4105-BF49-EF4A6960E746}" destId="{BC8077DD-0495-4163-9AF9-0699C466EDF3}" srcOrd="0" destOrd="0" presId="urn:microsoft.com/office/officeart/2005/8/layout/radial5"/>
    <dgm:cxn modelId="{614FF490-B36C-4648-9719-DC4DF26D049A}" type="presOf" srcId="{280C4C4C-81A2-49DF-8724-9ED81FDB9D5B}" destId="{163289AD-21CE-4056-96F3-08806FCB3E4A}" srcOrd="0" destOrd="0" presId="urn:microsoft.com/office/officeart/2005/8/layout/radial5"/>
    <dgm:cxn modelId="{6882A58F-99DC-4FF5-82F5-77C6E3573098}" type="presOf" srcId="{82696EC3-5983-4A61-AF7F-1859901A01D8}" destId="{DE0A0ABD-BF8C-4D5C-A812-8C4D35318576}" srcOrd="0" destOrd="0" presId="urn:microsoft.com/office/officeart/2005/8/layout/radial5"/>
    <dgm:cxn modelId="{9E7BE81D-D96E-4CC4-9019-7ED3DA3B4396}" type="presOf" srcId="{63D84F28-B992-4AAB-99F9-9F47BB74D510}" destId="{488850C8-5272-4151-AECC-B7F9B1FD0599}" srcOrd="0" destOrd="0" presId="urn:microsoft.com/office/officeart/2005/8/layout/radial5"/>
    <dgm:cxn modelId="{BAA564A3-D932-4C11-A080-92FA12B9A300}" srcId="{82696EC3-5983-4A61-AF7F-1859901A01D8}" destId="{BF69098D-B302-435A-B2AF-C203B4A7E7B3}" srcOrd="2" destOrd="0" parTransId="{BEFB7ED8-0A2E-4A78-959A-509989AC1316}" sibTransId="{69D3AC26-3202-4448-A997-542133996BF2}"/>
    <dgm:cxn modelId="{E498ECFD-6646-4253-911A-4F006BED019F}" type="presOf" srcId="{81A7D3A1-BB74-4778-9BEE-396508F87E00}" destId="{0590DD4B-C9A5-4E70-94FB-DCF8117A4615}" srcOrd="0" destOrd="0" presId="urn:microsoft.com/office/officeart/2005/8/layout/radial5"/>
    <dgm:cxn modelId="{D6FE7433-0E05-44A8-B4D3-6606DF472F3A}" type="presOf" srcId="{BF69098D-B302-435A-B2AF-C203B4A7E7B3}" destId="{AF015788-1B4D-42FC-BCDF-6A4B75EE9231}" srcOrd="0" destOrd="0" presId="urn:microsoft.com/office/officeart/2005/8/layout/radial5"/>
    <dgm:cxn modelId="{8943DAC6-27A0-4656-9B7F-C9C0B48A03B7}" type="presParOf" srcId="{0590DD4B-C9A5-4E70-94FB-DCF8117A4615}" destId="{DE0A0ABD-BF8C-4D5C-A812-8C4D35318576}" srcOrd="0" destOrd="0" presId="urn:microsoft.com/office/officeart/2005/8/layout/radial5"/>
    <dgm:cxn modelId="{6FE02D9B-EA38-41A8-B239-433FA6380240}" type="presParOf" srcId="{0590DD4B-C9A5-4E70-94FB-DCF8117A4615}" destId="{488850C8-5272-4151-AECC-B7F9B1FD0599}" srcOrd="1" destOrd="0" presId="urn:microsoft.com/office/officeart/2005/8/layout/radial5"/>
    <dgm:cxn modelId="{30946EEB-564B-4022-8C21-9A1E47EAE4D3}" type="presParOf" srcId="{488850C8-5272-4151-AECC-B7F9B1FD0599}" destId="{5F9F0BCD-3C79-4AD4-8151-6220F806EF85}" srcOrd="0" destOrd="0" presId="urn:microsoft.com/office/officeart/2005/8/layout/radial5"/>
    <dgm:cxn modelId="{549ACEEE-0018-4D8F-AC6D-04CA30E466D4}" type="presParOf" srcId="{0590DD4B-C9A5-4E70-94FB-DCF8117A4615}" destId="{BC8077DD-0495-4163-9AF9-0699C466EDF3}" srcOrd="2" destOrd="0" presId="urn:microsoft.com/office/officeart/2005/8/layout/radial5"/>
    <dgm:cxn modelId="{47BE89FA-23A6-4398-B295-6B01943B8169}" type="presParOf" srcId="{0590DD4B-C9A5-4E70-94FB-DCF8117A4615}" destId="{E5F0DD45-06F3-4682-80EF-E32694CA376F}" srcOrd="3" destOrd="0" presId="urn:microsoft.com/office/officeart/2005/8/layout/radial5"/>
    <dgm:cxn modelId="{F88BFA7C-F0B3-43EE-B9B3-29B7A81D27BF}" type="presParOf" srcId="{E5F0DD45-06F3-4682-80EF-E32694CA376F}" destId="{EA99F225-6937-4687-B29A-20693F725485}" srcOrd="0" destOrd="0" presId="urn:microsoft.com/office/officeart/2005/8/layout/radial5"/>
    <dgm:cxn modelId="{6D70C71F-EF4F-4261-A9B6-D64890174E47}" type="presParOf" srcId="{0590DD4B-C9A5-4E70-94FB-DCF8117A4615}" destId="{B60001B7-D287-4EC0-B3B6-A03119CC68A7}" srcOrd="4" destOrd="0" presId="urn:microsoft.com/office/officeart/2005/8/layout/radial5"/>
    <dgm:cxn modelId="{7CE5778C-ED22-41CA-A705-A3B15AD5781F}" type="presParOf" srcId="{0590DD4B-C9A5-4E70-94FB-DCF8117A4615}" destId="{8EA7FEE1-46E6-486E-B555-77568E839A83}" srcOrd="5" destOrd="0" presId="urn:microsoft.com/office/officeart/2005/8/layout/radial5"/>
    <dgm:cxn modelId="{C5510BFB-A483-4253-988B-F33F6B40F7D3}" type="presParOf" srcId="{8EA7FEE1-46E6-486E-B555-77568E839A83}" destId="{E36DBDEA-99A5-4237-A574-1724B7E528B1}" srcOrd="0" destOrd="0" presId="urn:microsoft.com/office/officeart/2005/8/layout/radial5"/>
    <dgm:cxn modelId="{B7F6C60C-0B50-4D84-97C8-58E2B854F908}" type="presParOf" srcId="{0590DD4B-C9A5-4E70-94FB-DCF8117A4615}" destId="{AF015788-1B4D-42FC-BCDF-6A4B75EE9231}" srcOrd="6" destOrd="0" presId="urn:microsoft.com/office/officeart/2005/8/layout/radial5"/>
    <dgm:cxn modelId="{A7B6FB14-0F3D-437A-AA7A-171C366D5E2D}" type="presParOf" srcId="{0590DD4B-C9A5-4E70-94FB-DCF8117A4615}" destId="{F524925F-CE7B-4261-AD4A-689BE8EAA310}" srcOrd="7" destOrd="0" presId="urn:microsoft.com/office/officeart/2005/8/layout/radial5"/>
    <dgm:cxn modelId="{799EF7E3-F419-426B-B50E-632373A6FDF3}" type="presParOf" srcId="{F524925F-CE7B-4261-AD4A-689BE8EAA310}" destId="{DAA4FCFA-9D44-47F6-9A81-2A4F275FA41C}" srcOrd="0" destOrd="0" presId="urn:microsoft.com/office/officeart/2005/8/layout/radial5"/>
    <dgm:cxn modelId="{89FE1267-B4D5-4C53-B97E-F64F5685E366}" type="presParOf" srcId="{0590DD4B-C9A5-4E70-94FB-DCF8117A4615}" destId="{163289AD-21CE-4056-96F3-08806FCB3E4A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3FFC1B3-F7FB-40AA-8706-08A0F1DF9F3B}" type="doc">
      <dgm:prSet loTypeId="urn:microsoft.com/office/officeart/2005/8/layout/default#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F69424BA-349B-49EE-A93B-AEBD81054EF6}">
      <dgm:prSet phldrT="[Текст]" custT="1"/>
      <dgm:spPr/>
      <dgm:t>
        <a:bodyPr/>
        <a:lstStyle/>
        <a:p>
          <a:r>
            <a:rPr lang="ru-RU" sz="2000" b="1" dirty="0" smtClean="0">
              <a:latin typeface="Georgia" pitchFamily="18" charset="0"/>
            </a:rPr>
            <a:t>Снижение дистанции граждан по отношению к власти, </a:t>
          </a:r>
          <a:endParaRPr lang="ru-RU" sz="2000" b="1" dirty="0"/>
        </a:p>
      </dgm:t>
    </dgm:pt>
    <dgm:pt modelId="{93236156-02A0-40BF-8D78-4CE5A989B7EB}" type="parTrans" cxnId="{463373E5-7E57-443C-B641-230E0FFAE779}">
      <dgm:prSet/>
      <dgm:spPr/>
      <dgm:t>
        <a:bodyPr/>
        <a:lstStyle/>
        <a:p>
          <a:endParaRPr lang="ru-RU"/>
        </a:p>
      </dgm:t>
    </dgm:pt>
    <dgm:pt modelId="{305AD698-B4F2-45DF-8F92-6BE07146E5A1}" type="sibTrans" cxnId="{463373E5-7E57-443C-B641-230E0FFAE779}">
      <dgm:prSet/>
      <dgm:spPr/>
      <dgm:t>
        <a:bodyPr/>
        <a:lstStyle/>
        <a:p>
          <a:endParaRPr lang="ru-RU"/>
        </a:p>
      </dgm:t>
    </dgm:pt>
    <dgm:pt modelId="{8D799206-5631-49DB-B3FF-978D01184963}">
      <dgm:prSet phldrT="[Текст]" custT="1"/>
      <dgm:spPr/>
      <dgm:t>
        <a:bodyPr/>
        <a:lstStyle/>
        <a:p>
          <a:r>
            <a:rPr lang="ru-RU" sz="2000" b="1" dirty="0" smtClean="0">
              <a:latin typeface="Georgia" pitchFamily="18" charset="0"/>
            </a:rPr>
            <a:t>Увеличение статуса  ценностей самовыражения, </a:t>
          </a:r>
          <a:endParaRPr lang="ru-RU" sz="2000" b="1" dirty="0"/>
        </a:p>
      </dgm:t>
    </dgm:pt>
    <dgm:pt modelId="{EDB4D08A-69A3-4C05-925A-4737C88AF98B}" type="parTrans" cxnId="{A85BFFC5-A155-498A-920D-F4835621C1FE}">
      <dgm:prSet/>
      <dgm:spPr/>
      <dgm:t>
        <a:bodyPr/>
        <a:lstStyle/>
        <a:p>
          <a:endParaRPr lang="ru-RU"/>
        </a:p>
      </dgm:t>
    </dgm:pt>
    <dgm:pt modelId="{BCCA6875-8A59-4E83-8AE0-7B4D03F2F265}" type="sibTrans" cxnId="{A85BFFC5-A155-498A-920D-F4835621C1FE}">
      <dgm:prSet/>
      <dgm:spPr/>
      <dgm:t>
        <a:bodyPr/>
        <a:lstStyle/>
        <a:p>
          <a:endParaRPr lang="ru-RU"/>
        </a:p>
      </dgm:t>
    </dgm:pt>
    <dgm:pt modelId="{DF2B6F13-DBD7-41D5-95B9-9F2CE55D849E}">
      <dgm:prSet phldrT="[Текст]" custT="1"/>
      <dgm:spPr/>
      <dgm:t>
        <a:bodyPr/>
        <a:lstStyle/>
        <a:p>
          <a:r>
            <a:rPr lang="ru-RU" sz="2000" b="1" dirty="0" smtClean="0">
              <a:latin typeface="Georgia" pitchFamily="18" charset="0"/>
            </a:rPr>
            <a:t>Многообразие форм самореализации, </a:t>
          </a:r>
          <a:endParaRPr lang="ru-RU" sz="2000" b="1" dirty="0"/>
        </a:p>
      </dgm:t>
    </dgm:pt>
    <dgm:pt modelId="{A8BCD66E-D9EB-4DDF-80A3-B3A4688AAE5C}" type="parTrans" cxnId="{280ED5DB-4AF6-43D8-A07E-8195178351D6}">
      <dgm:prSet/>
      <dgm:spPr/>
      <dgm:t>
        <a:bodyPr/>
        <a:lstStyle/>
        <a:p>
          <a:endParaRPr lang="ru-RU"/>
        </a:p>
      </dgm:t>
    </dgm:pt>
    <dgm:pt modelId="{E14801ED-2BD7-4288-A01B-A913F68C198C}" type="sibTrans" cxnId="{280ED5DB-4AF6-43D8-A07E-8195178351D6}">
      <dgm:prSet/>
      <dgm:spPr/>
      <dgm:t>
        <a:bodyPr/>
        <a:lstStyle/>
        <a:p>
          <a:endParaRPr lang="ru-RU"/>
        </a:p>
      </dgm:t>
    </dgm:pt>
    <dgm:pt modelId="{FB81850A-2572-484D-BB9E-9783481D52E2}">
      <dgm:prSet phldrT="[Текст]" custT="1"/>
      <dgm:spPr/>
      <dgm:t>
        <a:bodyPr/>
        <a:lstStyle/>
        <a:p>
          <a:r>
            <a:rPr lang="ru-RU" sz="2000" b="1" dirty="0" smtClean="0">
              <a:latin typeface="Georgia" pitchFamily="18" charset="0"/>
            </a:rPr>
            <a:t>Стимулы самостоятельности: личной ответственности за свою судьбу</a:t>
          </a:r>
          <a:endParaRPr lang="ru-RU" sz="2000" b="1" dirty="0"/>
        </a:p>
      </dgm:t>
    </dgm:pt>
    <dgm:pt modelId="{552D7923-BBBF-4FFD-97A0-03B0B71D630D}" type="parTrans" cxnId="{FD320A54-DD5D-47F1-9490-6BE6A9950D90}">
      <dgm:prSet/>
      <dgm:spPr/>
      <dgm:t>
        <a:bodyPr/>
        <a:lstStyle/>
        <a:p>
          <a:endParaRPr lang="ru-RU"/>
        </a:p>
      </dgm:t>
    </dgm:pt>
    <dgm:pt modelId="{178EF6BA-870D-4289-8FC0-EF4B38C87B3D}" type="sibTrans" cxnId="{FD320A54-DD5D-47F1-9490-6BE6A9950D90}">
      <dgm:prSet/>
      <dgm:spPr/>
      <dgm:t>
        <a:bodyPr/>
        <a:lstStyle/>
        <a:p>
          <a:endParaRPr lang="ru-RU"/>
        </a:p>
      </dgm:t>
    </dgm:pt>
    <dgm:pt modelId="{ADB3779D-95A8-4674-9534-66810E719805}" type="pres">
      <dgm:prSet presAssocID="{E3FFC1B3-F7FB-40AA-8706-08A0F1DF9F3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80FB4F-6F36-42D4-9AAA-927F758EEAC7}" type="pres">
      <dgm:prSet presAssocID="{F69424BA-349B-49EE-A93B-AEBD81054EF6}" presName="node" presStyleLbl="node1" presStyleIdx="0" presStyleCnt="4" custScaleX="2829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D70E8C-990D-49D1-B5CD-21DB4F3304BC}" type="pres">
      <dgm:prSet presAssocID="{305AD698-B4F2-45DF-8F92-6BE07146E5A1}" presName="sibTrans" presStyleCnt="0"/>
      <dgm:spPr/>
      <dgm:t>
        <a:bodyPr/>
        <a:lstStyle/>
        <a:p>
          <a:endParaRPr lang="ru-RU"/>
        </a:p>
      </dgm:t>
    </dgm:pt>
    <dgm:pt modelId="{E11AF07D-6C38-4900-8B51-F45F0DF134C7}" type="pres">
      <dgm:prSet presAssocID="{8D799206-5631-49DB-B3FF-978D01184963}" presName="node" presStyleLbl="node1" presStyleIdx="1" presStyleCnt="4" custScaleX="2829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17916-F92E-4CFC-B4B3-951159430E5E}" type="pres">
      <dgm:prSet presAssocID="{BCCA6875-8A59-4E83-8AE0-7B4D03F2F265}" presName="sibTrans" presStyleCnt="0"/>
      <dgm:spPr/>
      <dgm:t>
        <a:bodyPr/>
        <a:lstStyle/>
        <a:p>
          <a:endParaRPr lang="ru-RU"/>
        </a:p>
      </dgm:t>
    </dgm:pt>
    <dgm:pt modelId="{C3809EBF-3491-4329-A7A2-9DDC88CBF24B}" type="pres">
      <dgm:prSet presAssocID="{DF2B6F13-DBD7-41D5-95B9-9F2CE55D849E}" presName="node" presStyleLbl="node1" presStyleIdx="2" presStyleCnt="4" custScaleX="2878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CE8DF0-57D6-42B0-9D45-7CC487D0FB7B}" type="pres">
      <dgm:prSet presAssocID="{E14801ED-2BD7-4288-A01B-A913F68C198C}" presName="sibTrans" presStyleCnt="0"/>
      <dgm:spPr/>
      <dgm:t>
        <a:bodyPr/>
        <a:lstStyle/>
        <a:p>
          <a:endParaRPr lang="ru-RU"/>
        </a:p>
      </dgm:t>
    </dgm:pt>
    <dgm:pt modelId="{6673B0DE-A381-4232-A863-934FEA051A45}" type="pres">
      <dgm:prSet presAssocID="{FB81850A-2572-484D-BB9E-9783481D52E2}" presName="node" presStyleLbl="node1" presStyleIdx="3" presStyleCnt="4" custScaleX="287812" custScaleY="157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D6138E-F7CB-49EF-ABE0-17D381936955}" type="presOf" srcId="{E3FFC1B3-F7FB-40AA-8706-08A0F1DF9F3B}" destId="{ADB3779D-95A8-4674-9534-66810E719805}" srcOrd="0" destOrd="0" presId="urn:microsoft.com/office/officeart/2005/8/layout/default#2"/>
    <dgm:cxn modelId="{280ED5DB-4AF6-43D8-A07E-8195178351D6}" srcId="{E3FFC1B3-F7FB-40AA-8706-08A0F1DF9F3B}" destId="{DF2B6F13-DBD7-41D5-95B9-9F2CE55D849E}" srcOrd="2" destOrd="0" parTransId="{A8BCD66E-D9EB-4DDF-80A3-B3A4688AAE5C}" sibTransId="{E14801ED-2BD7-4288-A01B-A913F68C198C}"/>
    <dgm:cxn modelId="{BC469D7A-5630-48CC-8F43-4541C7085DC7}" type="presOf" srcId="{DF2B6F13-DBD7-41D5-95B9-9F2CE55D849E}" destId="{C3809EBF-3491-4329-A7A2-9DDC88CBF24B}" srcOrd="0" destOrd="0" presId="urn:microsoft.com/office/officeart/2005/8/layout/default#2"/>
    <dgm:cxn modelId="{FD320A54-DD5D-47F1-9490-6BE6A9950D90}" srcId="{E3FFC1B3-F7FB-40AA-8706-08A0F1DF9F3B}" destId="{FB81850A-2572-484D-BB9E-9783481D52E2}" srcOrd="3" destOrd="0" parTransId="{552D7923-BBBF-4FFD-97A0-03B0B71D630D}" sibTransId="{178EF6BA-870D-4289-8FC0-EF4B38C87B3D}"/>
    <dgm:cxn modelId="{B22E0F77-931A-4C09-8C7D-10DE61D8513A}" type="presOf" srcId="{8D799206-5631-49DB-B3FF-978D01184963}" destId="{E11AF07D-6C38-4900-8B51-F45F0DF134C7}" srcOrd="0" destOrd="0" presId="urn:microsoft.com/office/officeart/2005/8/layout/default#2"/>
    <dgm:cxn modelId="{3BA1EDC5-2A26-4828-AEB7-CC4EC9F3D678}" type="presOf" srcId="{F69424BA-349B-49EE-A93B-AEBD81054EF6}" destId="{BF80FB4F-6F36-42D4-9AAA-927F758EEAC7}" srcOrd="0" destOrd="0" presId="urn:microsoft.com/office/officeart/2005/8/layout/default#2"/>
    <dgm:cxn modelId="{463373E5-7E57-443C-B641-230E0FFAE779}" srcId="{E3FFC1B3-F7FB-40AA-8706-08A0F1DF9F3B}" destId="{F69424BA-349B-49EE-A93B-AEBD81054EF6}" srcOrd="0" destOrd="0" parTransId="{93236156-02A0-40BF-8D78-4CE5A989B7EB}" sibTransId="{305AD698-B4F2-45DF-8F92-6BE07146E5A1}"/>
    <dgm:cxn modelId="{A85BFFC5-A155-498A-920D-F4835621C1FE}" srcId="{E3FFC1B3-F7FB-40AA-8706-08A0F1DF9F3B}" destId="{8D799206-5631-49DB-B3FF-978D01184963}" srcOrd="1" destOrd="0" parTransId="{EDB4D08A-69A3-4C05-925A-4737C88AF98B}" sibTransId="{BCCA6875-8A59-4E83-8AE0-7B4D03F2F265}"/>
    <dgm:cxn modelId="{76CFC248-31FE-4674-A4AC-271E05C512FC}" type="presOf" srcId="{FB81850A-2572-484D-BB9E-9783481D52E2}" destId="{6673B0DE-A381-4232-A863-934FEA051A45}" srcOrd="0" destOrd="0" presId="urn:microsoft.com/office/officeart/2005/8/layout/default#2"/>
    <dgm:cxn modelId="{17862DF3-FBD3-4604-B34C-A94504897C36}" type="presParOf" srcId="{ADB3779D-95A8-4674-9534-66810E719805}" destId="{BF80FB4F-6F36-42D4-9AAA-927F758EEAC7}" srcOrd="0" destOrd="0" presId="urn:microsoft.com/office/officeart/2005/8/layout/default#2"/>
    <dgm:cxn modelId="{BDF7C3BE-30CA-45FA-9B28-80958830C744}" type="presParOf" srcId="{ADB3779D-95A8-4674-9534-66810E719805}" destId="{7ED70E8C-990D-49D1-B5CD-21DB4F3304BC}" srcOrd="1" destOrd="0" presId="urn:microsoft.com/office/officeart/2005/8/layout/default#2"/>
    <dgm:cxn modelId="{E77A2FA4-AD25-4728-B67F-974E6AC194BD}" type="presParOf" srcId="{ADB3779D-95A8-4674-9534-66810E719805}" destId="{E11AF07D-6C38-4900-8B51-F45F0DF134C7}" srcOrd="2" destOrd="0" presId="urn:microsoft.com/office/officeart/2005/8/layout/default#2"/>
    <dgm:cxn modelId="{6E418F46-65EF-4BD2-8582-46D932D1BFA1}" type="presParOf" srcId="{ADB3779D-95A8-4674-9534-66810E719805}" destId="{19C17916-F92E-4CFC-B4B3-951159430E5E}" srcOrd="3" destOrd="0" presId="urn:microsoft.com/office/officeart/2005/8/layout/default#2"/>
    <dgm:cxn modelId="{E2B064D7-F537-4D1B-9CD7-30A024A5D792}" type="presParOf" srcId="{ADB3779D-95A8-4674-9534-66810E719805}" destId="{C3809EBF-3491-4329-A7A2-9DDC88CBF24B}" srcOrd="4" destOrd="0" presId="urn:microsoft.com/office/officeart/2005/8/layout/default#2"/>
    <dgm:cxn modelId="{72328F4F-9370-4B57-B97F-DA8D1E85D342}" type="presParOf" srcId="{ADB3779D-95A8-4674-9534-66810E719805}" destId="{A9CE8DF0-57D6-42B0-9D45-7CC487D0FB7B}" srcOrd="5" destOrd="0" presId="urn:microsoft.com/office/officeart/2005/8/layout/default#2"/>
    <dgm:cxn modelId="{77504CE0-1F75-467A-9739-1B64F90EF712}" type="presParOf" srcId="{ADB3779D-95A8-4674-9534-66810E719805}" destId="{6673B0DE-A381-4232-A863-934FEA051A45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0EF1A1D-D9A5-4131-9ACD-8C1E1A154C1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4300AD-24F8-46BC-ACFA-ED4AC394ECA1}">
      <dgm:prSet/>
      <dgm:spPr/>
      <dgm:t>
        <a:bodyPr/>
        <a:lstStyle/>
        <a:p>
          <a:r>
            <a:rPr lang="ru-RU" b="1" dirty="0" smtClean="0">
              <a:latin typeface="Georgia" pitchFamily="18" charset="0"/>
            </a:rPr>
            <a:t>УМЕНЬШАТЬ  РАЗДРОБЛЕННОСТИ МОРАЛЬНОГО ПОРЯДКА</a:t>
          </a:r>
          <a:endParaRPr lang="ru-RU" b="1" dirty="0">
            <a:latin typeface="Georgia" pitchFamily="18" charset="0"/>
          </a:endParaRPr>
        </a:p>
      </dgm:t>
    </dgm:pt>
    <dgm:pt modelId="{34B3ECC4-40F4-40BA-B8DF-9368775A9669}" type="parTrans" cxnId="{C3F4A5DB-7FC5-4E3D-B74D-DF6EFA5DA0B8}">
      <dgm:prSet/>
      <dgm:spPr/>
      <dgm:t>
        <a:bodyPr/>
        <a:lstStyle/>
        <a:p>
          <a:endParaRPr lang="ru-RU"/>
        </a:p>
      </dgm:t>
    </dgm:pt>
    <dgm:pt modelId="{3636DB94-26C1-4116-B081-279D964DB3C2}" type="sibTrans" cxnId="{C3F4A5DB-7FC5-4E3D-B74D-DF6EFA5DA0B8}">
      <dgm:prSet/>
      <dgm:spPr/>
      <dgm:t>
        <a:bodyPr/>
        <a:lstStyle/>
        <a:p>
          <a:endParaRPr lang="ru-RU"/>
        </a:p>
      </dgm:t>
    </dgm:pt>
    <dgm:pt modelId="{B0D293A3-37DA-4C72-910F-16D614317AF4}">
      <dgm:prSet/>
      <dgm:spPr/>
      <dgm:t>
        <a:bodyPr/>
        <a:lstStyle/>
        <a:p>
          <a:r>
            <a:rPr lang="ru-RU" b="1" dirty="0" smtClean="0">
              <a:latin typeface="Georgia" pitchFamily="18" charset="0"/>
            </a:rPr>
            <a:t>РАЗВИТИЕ СТОЙКИХ ИНСТИТУТОВ И ПРАКТИК </a:t>
          </a:r>
          <a:endParaRPr lang="ru-RU" b="1" dirty="0">
            <a:latin typeface="Georgia" pitchFamily="18" charset="0"/>
          </a:endParaRPr>
        </a:p>
      </dgm:t>
    </dgm:pt>
    <dgm:pt modelId="{09B1F654-6316-4671-B8D5-5B15A7D08861}" type="parTrans" cxnId="{7DA9D565-17D0-4F56-8900-28A4764E2F7F}">
      <dgm:prSet/>
      <dgm:spPr/>
      <dgm:t>
        <a:bodyPr/>
        <a:lstStyle/>
        <a:p>
          <a:endParaRPr lang="ru-RU"/>
        </a:p>
      </dgm:t>
    </dgm:pt>
    <dgm:pt modelId="{456A9D51-17D9-46A7-9F36-79DD78ED4AB3}" type="sibTrans" cxnId="{7DA9D565-17D0-4F56-8900-28A4764E2F7F}">
      <dgm:prSet/>
      <dgm:spPr/>
      <dgm:t>
        <a:bodyPr/>
        <a:lstStyle/>
        <a:p>
          <a:endParaRPr lang="ru-RU"/>
        </a:p>
      </dgm:t>
    </dgm:pt>
    <dgm:pt modelId="{7303DCA1-0345-477E-A40E-52D2DF426111}">
      <dgm:prSet/>
      <dgm:spPr/>
      <dgm:t>
        <a:bodyPr/>
        <a:lstStyle/>
        <a:p>
          <a:r>
            <a:rPr lang="ru-RU" dirty="0" smtClean="0">
              <a:latin typeface="Georgia" pitchFamily="18" charset="0"/>
            </a:rPr>
            <a:t>Выработка разделяемых сообществом образцов этического поведения и новых действий</a:t>
          </a:r>
          <a:endParaRPr lang="ru-RU" dirty="0">
            <a:latin typeface="Georgia" pitchFamily="18" charset="0"/>
          </a:endParaRPr>
        </a:p>
      </dgm:t>
    </dgm:pt>
    <dgm:pt modelId="{9C8FA0DF-DBBF-4DE0-8855-AA6A25D91C0F}" type="parTrans" cxnId="{F096B069-81D3-419A-B161-2F83A7D9CFD2}">
      <dgm:prSet/>
      <dgm:spPr/>
      <dgm:t>
        <a:bodyPr/>
        <a:lstStyle/>
        <a:p>
          <a:endParaRPr lang="ru-RU"/>
        </a:p>
      </dgm:t>
    </dgm:pt>
    <dgm:pt modelId="{2209E3A1-5E2C-4263-97DF-012146C1B735}" type="sibTrans" cxnId="{F096B069-81D3-419A-B161-2F83A7D9CFD2}">
      <dgm:prSet/>
      <dgm:spPr/>
      <dgm:t>
        <a:bodyPr/>
        <a:lstStyle/>
        <a:p>
          <a:endParaRPr lang="ru-RU"/>
        </a:p>
      </dgm:t>
    </dgm:pt>
    <dgm:pt modelId="{474F94DD-E43B-4D2E-A1CA-13C75E64F42C}">
      <dgm:prSet/>
      <dgm:spPr/>
      <dgm:t>
        <a:bodyPr/>
        <a:lstStyle/>
        <a:p>
          <a:r>
            <a:rPr lang="ru-RU" dirty="0" smtClean="0">
              <a:latin typeface="Georgia" pitchFamily="18" charset="0"/>
            </a:rPr>
            <a:t>Создание местных историй успехов</a:t>
          </a:r>
          <a:endParaRPr lang="ru-RU" dirty="0">
            <a:latin typeface="Georgia" pitchFamily="18" charset="0"/>
          </a:endParaRPr>
        </a:p>
      </dgm:t>
    </dgm:pt>
    <dgm:pt modelId="{3B0737E7-6327-4118-8F96-405122715AC6}" type="parTrans" cxnId="{62337310-906D-4DE2-96E5-EC1BE8D3C423}">
      <dgm:prSet/>
      <dgm:spPr/>
      <dgm:t>
        <a:bodyPr/>
        <a:lstStyle/>
        <a:p>
          <a:endParaRPr lang="ru-RU"/>
        </a:p>
      </dgm:t>
    </dgm:pt>
    <dgm:pt modelId="{8FF16351-B803-4BAB-A7C8-0DE1F0FCE5D0}" type="sibTrans" cxnId="{62337310-906D-4DE2-96E5-EC1BE8D3C423}">
      <dgm:prSet/>
      <dgm:spPr/>
      <dgm:t>
        <a:bodyPr/>
        <a:lstStyle/>
        <a:p>
          <a:endParaRPr lang="ru-RU"/>
        </a:p>
      </dgm:t>
    </dgm:pt>
    <dgm:pt modelId="{9B46BCE0-D238-433D-B951-8399BDB0FE2F}">
      <dgm:prSet/>
      <dgm:spPr/>
      <dgm:t>
        <a:bodyPr/>
        <a:lstStyle/>
        <a:p>
          <a:r>
            <a:rPr lang="ru-RU" dirty="0" smtClean="0">
              <a:latin typeface="Georgia" pitchFamily="18" charset="0"/>
            </a:rPr>
            <a:t>Формирование новой галереи местных героев</a:t>
          </a:r>
          <a:endParaRPr lang="ru-RU" dirty="0">
            <a:latin typeface="Georgia" pitchFamily="18" charset="0"/>
          </a:endParaRPr>
        </a:p>
      </dgm:t>
    </dgm:pt>
    <dgm:pt modelId="{1432740A-13AD-4D31-9098-30D273FC688D}" type="parTrans" cxnId="{F15E97ED-2696-4C27-A274-816A08EFA877}">
      <dgm:prSet/>
      <dgm:spPr/>
      <dgm:t>
        <a:bodyPr/>
        <a:lstStyle/>
        <a:p>
          <a:endParaRPr lang="ru-RU"/>
        </a:p>
      </dgm:t>
    </dgm:pt>
    <dgm:pt modelId="{F12FAEE5-CEA1-48D7-8F51-BFA7AF2233DA}" type="sibTrans" cxnId="{F15E97ED-2696-4C27-A274-816A08EFA877}">
      <dgm:prSet/>
      <dgm:spPr/>
      <dgm:t>
        <a:bodyPr/>
        <a:lstStyle/>
        <a:p>
          <a:endParaRPr lang="ru-RU"/>
        </a:p>
      </dgm:t>
    </dgm:pt>
    <dgm:pt modelId="{A57B4618-41A7-4BDD-9547-0F78A4C7BEEB}">
      <dgm:prSet/>
      <dgm:spPr/>
      <dgm:t>
        <a:bodyPr/>
        <a:lstStyle/>
        <a:p>
          <a:r>
            <a:rPr lang="ru-RU" b="1" dirty="0" smtClean="0">
              <a:latin typeface="Georgia" pitchFamily="18" charset="0"/>
            </a:rPr>
            <a:t>ПРЕОДОЛЕНИЕ АПАТИИ И ЦИНИЗМА</a:t>
          </a:r>
          <a:endParaRPr lang="ru-RU" b="1" dirty="0">
            <a:latin typeface="Georgia" pitchFamily="18" charset="0"/>
          </a:endParaRPr>
        </a:p>
      </dgm:t>
    </dgm:pt>
    <dgm:pt modelId="{DB863BC7-45DA-4D70-95BF-2734728FFD96}" type="parTrans" cxnId="{9AB854AF-FA85-4146-978E-4F68B879D417}">
      <dgm:prSet/>
      <dgm:spPr/>
      <dgm:t>
        <a:bodyPr/>
        <a:lstStyle/>
        <a:p>
          <a:endParaRPr lang="ru-RU"/>
        </a:p>
      </dgm:t>
    </dgm:pt>
    <dgm:pt modelId="{1401D99C-6BEA-41DB-ADC6-5EE28D907225}" type="sibTrans" cxnId="{9AB854AF-FA85-4146-978E-4F68B879D417}">
      <dgm:prSet/>
      <dgm:spPr/>
      <dgm:t>
        <a:bodyPr/>
        <a:lstStyle/>
        <a:p>
          <a:endParaRPr lang="ru-RU"/>
        </a:p>
      </dgm:t>
    </dgm:pt>
    <dgm:pt modelId="{AA463CCC-5CB6-4D8F-B0EF-D95619A4F7B0}">
      <dgm:prSet/>
      <dgm:spPr/>
      <dgm:t>
        <a:bodyPr/>
        <a:lstStyle/>
        <a:p>
          <a:r>
            <a:rPr lang="ru-RU" dirty="0" smtClean="0">
              <a:latin typeface="Georgia" pitchFamily="18" charset="0"/>
            </a:rPr>
            <a:t>Удлинение горизонта индивидуального планирования;</a:t>
          </a:r>
          <a:endParaRPr lang="ru-RU" dirty="0">
            <a:latin typeface="Georgia" pitchFamily="18" charset="0"/>
          </a:endParaRPr>
        </a:p>
      </dgm:t>
    </dgm:pt>
    <dgm:pt modelId="{824E66FE-77C8-4185-93FC-1DB8D7BE6E0D}" type="parTrans" cxnId="{F278CB85-B996-4078-A232-462936182DBA}">
      <dgm:prSet/>
      <dgm:spPr/>
      <dgm:t>
        <a:bodyPr/>
        <a:lstStyle/>
        <a:p>
          <a:endParaRPr lang="ru-RU"/>
        </a:p>
      </dgm:t>
    </dgm:pt>
    <dgm:pt modelId="{34FBC3E2-A065-4A5F-853A-E0A56B3E96CF}" type="sibTrans" cxnId="{F278CB85-B996-4078-A232-462936182DBA}">
      <dgm:prSet/>
      <dgm:spPr/>
      <dgm:t>
        <a:bodyPr/>
        <a:lstStyle/>
        <a:p>
          <a:endParaRPr lang="ru-RU"/>
        </a:p>
      </dgm:t>
    </dgm:pt>
    <dgm:pt modelId="{3F96C0B3-FEB9-4BC9-833A-36ED02C89DDD}">
      <dgm:prSet/>
      <dgm:spPr/>
      <dgm:t>
        <a:bodyPr/>
        <a:lstStyle/>
        <a:p>
          <a:pPr>
            <a:tabLst/>
          </a:pPr>
          <a:r>
            <a:rPr lang="ru-RU" dirty="0" smtClean="0">
              <a:latin typeface="Georgia" pitchFamily="18" charset="0"/>
            </a:rPr>
            <a:t>Сохранение уникальной устойчивости местных «людей ,которым больше всего надо»</a:t>
          </a:r>
          <a:endParaRPr lang="ru-RU" dirty="0">
            <a:latin typeface="Georgia" pitchFamily="18" charset="0"/>
          </a:endParaRPr>
        </a:p>
      </dgm:t>
    </dgm:pt>
    <dgm:pt modelId="{C7A3322D-5E2C-4AAB-8B84-B3054A6A503F}" type="parTrans" cxnId="{FBCF18AA-5272-4660-817F-3D1962835014}">
      <dgm:prSet/>
      <dgm:spPr/>
      <dgm:t>
        <a:bodyPr/>
        <a:lstStyle/>
        <a:p>
          <a:endParaRPr lang="ru-RU"/>
        </a:p>
      </dgm:t>
    </dgm:pt>
    <dgm:pt modelId="{E8B1A20C-6A0C-484F-975C-AE887817EB85}" type="sibTrans" cxnId="{FBCF18AA-5272-4660-817F-3D1962835014}">
      <dgm:prSet/>
      <dgm:spPr/>
      <dgm:t>
        <a:bodyPr/>
        <a:lstStyle/>
        <a:p>
          <a:endParaRPr lang="ru-RU"/>
        </a:p>
      </dgm:t>
    </dgm:pt>
    <dgm:pt modelId="{D7C19283-3B96-4435-9D65-9CF28B5DF14B}">
      <dgm:prSet/>
      <dgm:spPr/>
      <dgm:t>
        <a:bodyPr/>
        <a:lstStyle/>
        <a:p>
          <a:r>
            <a:rPr lang="ru-RU" dirty="0" smtClean="0">
              <a:latin typeface="Georgia" pitchFamily="18" charset="0"/>
            </a:rPr>
            <a:t>Создание «шлюзов «между старыми и новыми практиками</a:t>
          </a:r>
          <a:endParaRPr lang="ru-RU" dirty="0">
            <a:latin typeface="Georgia" pitchFamily="18" charset="0"/>
          </a:endParaRPr>
        </a:p>
      </dgm:t>
    </dgm:pt>
    <dgm:pt modelId="{689F4778-AF29-4E5C-B876-1C1E99A8965B}" type="parTrans" cxnId="{D63E6DC2-5FDF-4743-A75E-D8B168246E21}">
      <dgm:prSet/>
      <dgm:spPr/>
      <dgm:t>
        <a:bodyPr/>
        <a:lstStyle/>
        <a:p>
          <a:endParaRPr lang="ru-RU"/>
        </a:p>
      </dgm:t>
    </dgm:pt>
    <dgm:pt modelId="{3DE2353D-6135-4185-8FA5-DB680F3076CB}" type="sibTrans" cxnId="{D63E6DC2-5FDF-4743-A75E-D8B168246E21}">
      <dgm:prSet/>
      <dgm:spPr/>
      <dgm:t>
        <a:bodyPr/>
        <a:lstStyle/>
        <a:p>
          <a:endParaRPr lang="ru-RU"/>
        </a:p>
      </dgm:t>
    </dgm:pt>
    <dgm:pt modelId="{44B0A4E2-3DC1-4513-ABDD-C4281B4F77CF}">
      <dgm:prSet/>
      <dgm:spPr/>
      <dgm:t>
        <a:bodyPr/>
        <a:lstStyle/>
        <a:p>
          <a:r>
            <a:rPr lang="ru-RU" dirty="0" smtClean="0">
              <a:latin typeface="Georgia" pitchFamily="18" charset="0"/>
            </a:rPr>
            <a:t>Формирование партнерств развития и сетей поддержки</a:t>
          </a:r>
          <a:endParaRPr lang="ru-RU" dirty="0">
            <a:latin typeface="Georgia" pitchFamily="18" charset="0"/>
          </a:endParaRPr>
        </a:p>
      </dgm:t>
    </dgm:pt>
    <dgm:pt modelId="{32176575-EE7B-4A57-B5CA-F3F587DAC825}" type="parTrans" cxnId="{80CE836D-350E-4F38-BA26-44D2A9D3FBFF}">
      <dgm:prSet/>
      <dgm:spPr/>
      <dgm:t>
        <a:bodyPr/>
        <a:lstStyle/>
        <a:p>
          <a:endParaRPr lang="ru-RU"/>
        </a:p>
      </dgm:t>
    </dgm:pt>
    <dgm:pt modelId="{BEE44F43-12D9-468F-8435-D747742211DE}" type="sibTrans" cxnId="{80CE836D-350E-4F38-BA26-44D2A9D3FBFF}">
      <dgm:prSet/>
      <dgm:spPr/>
      <dgm:t>
        <a:bodyPr/>
        <a:lstStyle/>
        <a:p>
          <a:endParaRPr lang="ru-RU"/>
        </a:p>
      </dgm:t>
    </dgm:pt>
    <dgm:pt modelId="{63F99FF5-442E-46A3-9D4E-D2F340D485D8}">
      <dgm:prSet/>
      <dgm:spPr/>
      <dgm:t>
        <a:bodyPr/>
        <a:lstStyle/>
        <a:p>
          <a:r>
            <a:rPr lang="ru-RU" dirty="0" smtClean="0">
              <a:latin typeface="Georgia" pitchFamily="18" charset="0"/>
            </a:rPr>
            <a:t>Нормализация изменений</a:t>
          </a:r>
          <a:endParaRPr lang="ru-RU" dirty="0">
            <a:latin typeface="Georgia" pitchFamily="18" charset="0"/>
          </a:endParaRPr>
        </a:p>
      </dgm:t>
    </dgm:pt>
    <dgm:pt modelId="{AFB26189-3AEB-4BCC-A9DC-5FE2CB598CEA}" type="parTrans" cxnId="{3F9C230D-5F5B-4221-8E03-DF4D54D9305C}">
      <dgm:prSet/>
      <dgm:spPr/>
      <dgm:t>
        <a:bodyPr/>
        <a:lstStyle/>
        <a:p>
          <a:endParaRPr lang="ru-RU"/>
        </a:p>
      </dgm:t>
    </dgm:pt>
    <dgm:pt modelId="{1A672D57-1544-4E7A-8B79-2C66502F3E34}" type="sibTrans" cxnId="{3F9C230D-5F5B-4221-8E03-DF4D54D9305C}">
      <dgm:prSet/>
      <dgm:spPr/>
      <dgm:t>
        <a:bodyPr/>
        <a:lstStyle/>
        <a:p>
          <a:endParaRPr lang="ru-RU"/>
        </a:p>
      </dgm:t>
    </dgm:pt>
    <dgm:pt modelId="{1CBB2267-292C-46D1-801F-E86FD900D601}">
      <dgm:prSet/>
      <dgm:spPr/>
      <dgm:t>
        <a:bodyPr/>
        <a:lstStyle/>
        <a:p>
          <a:r>
            <a:rPr lang="ru-RU" dirty="0" smtClean="0">
              <a:latin typeface="Georgia" pitchFamily="18" charset="0"/>
            </a:rPr>
            <a:t>Развитие оптимистических практик</a:t>
          </a:r>
          <a:endParaRPr lang="ru-RU" dirty="0">
            <a:latin typeface="Georgia" pitchFamily="18" charset="0"/>
          </a:endParaRPr>
        </a:p>
      </dgm:t>
    </dgm:pt>
    <dgm:pt modelId="{6B48E2CF-08B4-406D-8F82-71BE5E854BFE}" type="parTrans" cxnId="{7D55F963-5D2A-4A64-95EB-7C6908CE9168}">
      <dgm:prSet/>
      <dgm:spPr/>
      <dgm:t>
        <a:bodyPr/>
        <a:lstStyle/>
        <a:p>
          <a:endParaRPr lang="ru-RU"/>
        </a:p>
      </dgm:t>
    </dgm:pt>
    <dgm:pt modelId="{88DEFE3C-BB6D-46FB-9B72-0EEAB7F2202A}" type="sibTrans" cxnId="{7D55F963-5D2A-4A64-95EB-7C6908CE9168}">
      <dgm:prSet/>
      <dgm:spPr/>
      <dgm:t>
        <a:bodyPr/>
        <a:lstStyle/>
        <a:p>
          <a:endParaRPr lang="ru-RU"/>
        </a:p>
      </dgm:t>
    </dgm:pt>
    <dgm:pt modelId="{60048433-2073-4270-82E0-3B002D0856BF}" type="pres">
      <dgm:prSet presAssocID="{50EF1A1D-D9A5-4131-9ACD-8C1E1A154C1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F1DC83-EAC9-4CFC-9D76-A97657A2BA87}" type="pres">
      <dgm:prSet presAssocID="{C54300AD-24F8-46BC-ACFA-ED4AC394ECA1}" presName="parentLin" presStyleCnt="0"/>
      <dgm:spPr/>
      <dgm:t>
        <a:bodyPr/>
        <a:lstStyle/>
        <a:p>
          <a:endParaRPr lang="ru-RU"/>
        </a:p>
      </dgm:t>
    </dgm:pt>
    <dgm:pt modelId="{58E46A43-365A-4083-ABFB-39264C7DD29C}" type="pres">
      <dgm:prSet presAssocID="{C54300AD-24F8-46BC-ACFA-ED4AC394ECA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F1D4B89-C6E6-4FC3-92A1-84372FECD86B}" type="pres">
      <dgm:prSet presAssocID="{C54300AD-24F8-46BC-ACFA-ED4AC394ECA1}" presName="parentText" presStyleLbl="node1" presStyleIdx="0" presStyleCnt="3" custScaleX="1223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F400B9-B281-4AA6-A163-413A08DBA130}" type="pres">
      <dgm:prSet presAssocID="{C54300AD-24F8-46BC-ACFA-ED4AC394ECA1}" presName="negativeSpace" presStyleCnt="0"/>
      <dgm:spPr/>
      <dgm:t>
        <a:bodyPr/>
        <a:lstStyle/>
        <a:p>
          <a:endParaRPr lang="ru-RU"/>
        </a:p>
      </dgm:t>
    </dgm:pt>
    <dgm:pt modelId="{41A886D1-5A51-4017-A13E-16DF6DFF6AB0}" type="pres">
      <dgm:prSet presAssocID="{C54300AD-24F8-46BC-ACFA-ED4AC394ECA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B8FE1C-3967-4599-832A-7BD5A196093A}" type="pres">
      <dgm:prSet presAssocID="{3636DB94-26C1-4116-B081-279D964DB3C2}" presName="spaceBetweenRectangles" presStyleCnt="0"/>
      <dgm:spPr/>
      <dgm:t>
        <a:bodyPr/>
        <a:lstStyle/>
        <a:p>
          <a:endParaRPr lang="ru-RU"/>
        </a:p>
      </dgm:t>
    </dgm:pt>
    <dgm:pt modelId="{CDA913E3-23E5-4B53-8783-09E957872F18}" type="pres">
      <dgm:prSet presAssocID="{A57B4618-41A7-4BDD-9547-0F78A4C7BEEB}" presName="parentLin" presStyleCnt="0"/>
      <dgm:spPr/>
      <dgm:t>
        <a:bodyPr/>
        <a:lstStyle/>
        <a:p>
          <a:endParaRPr lang="ru-RU"/>
        </a:p>
      </dgm:t>
    </dgm:pt>
    <dgm:pt modelId="{EAE081D1-1B91-4A57-9D60-C84FFAB2B835}" type="pres">
      <dgm:prSet presAssocID="{A57B4618-41A7-4BDD-9547-0F78A4C7BEE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70A6C0B-FFE4-490C-8626-E5B142043329}" type="pres">
      <dgm:prSet presAssocID="{A57B4618-41A7-4BDD-9547-0F78A4C7BEEB}" presName="parentText" presStyleLbl="node1" presStyleIdx="1" presStyleCnt="3" custScaleX="125900" custLinFactNeighborX="199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6EF08D-B5C1-4C0A-B091-6A8F9EC0C50A}" type="pres">
      <dgm:prSet presAssocID="{A57B4618-41A7-4BDD-9547-0F78A4C7BEEB}" presName="negativeSpace" presStyleCnt="0"/>
      <dgm:spPr/>
      <dgm:t>
        <a:bodyPr/>
        <a:lstStyle/>
        <a:p>
          <a:endParaRPr lang="ru-RU"/>
        </a:p>
      </dgm:t>
    </dgm:pt>
    <dgm:pt modelId="{E4363D4A-23F1-46F6-AB3D-8BE97821E7BA}" type="pres">
      <dgm:prSet presAssocID="{A57B4618-41A7-4BDD-9547-0F78A4C7BEEB}" presName="childText" presStyleLbl="conFgAcc1" presStyleIdx="1" presStyleCnt="3" custLinFactNeighborY="-424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6F0298-E60C-4AEE-8B20-8A61762832FB}" type="pres">
      <dgm:prSet presAssocID="{1401D99C-6BEA-41DB-ADC6-5EE28D907225}" presName="spaceBetweenRectangles" presStyleCnt="0"/>
      <dgm:spPr/>
      <dgm:t>
        <a:bodyPr/>
        <a:lstStyle/>
        <a:p>
          <a:endParaRPr lang="ru-RU"/>
        </a:p>
      </dgm:t>
    </dgm:pt>
    <dgm:pt modelId="{D95A85D0-82D9-471B-A0D3-DCDC26FF76AA}" type="pres">
      <dgm:prSet presAssocID="{B0D293A3-37DA-4C72-910F-16D614317AF4}" presName="parentLin" presStyleCnt="0"/>
      <dgm:spPr/>
      <dgm:t>
        <a:bodyPr/>
        <a:lstStyle/>
        <a:p>
          <a:endParaRPr lang="ru-RU"/>
        </a:p>
      </dgm:t>
    </dgm:pt>
    <dgm:pt modelId="{8DA73728-0685-4EA3-AA1A-80C078AB443C}" type="pres">
      <dgm:prSet presAssocID="{B0D293A3-37DA-4C72-910F-16D614317AF4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38B5130D-CA26-4762-AF37-0191E2543116}" type="pres">
      <dgm:prSet presAssocID="{B0D293A3-37DA-4C72-910F-16D614317AF4}" presName="parentText" presStyleLbl="node1" presStyleIdx="2" presStyleCnt="3" custScaleX="130476" custScaleY="1390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1B6325-6795-4ACB-A08A-A2BDF1FF5AB2}" type="pres">
      <dgm:prSet presAssocID="{B0D293A3-37DA-4C72-910F-16D614317AF4}" presName="negativeSpace" presStyleCnt="0"/>
      <dgm:spPr/>
      <dgm:t>
        <a:bodyPr/>
        <a:lstStyle/>
        <a:p>
          <a:endParaRPr lang="ru-RU"/>
        </a:p>
      </dgm:t>
    </dgm:pt>
    <dgm:pt modelId="{BCDA8965-60DC-4036-8EC0-475430CF0F7E}" type="pres">
      <dgm:prSet presAssocID="{B0D293A3-37DA-4C72-910F-16D614317AF4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FB3C5B-C7A4-48F4-A9F7-E82BF5425C2E}" type="presOf" srcId="{44B0A4E2-3DC1-4513-ABDD-C4281B4F77CF}" destId="{BCDA8965-60DC-4036-8EC0-475430CF0F7E}" srcOrd="0" destOrd="2" presId="urn:microsoft.com/office/officeart/2005/8/layout/list1"/>
    <dgm:cxn modelId="{7B2EB358-2B9B-47D2-A072-7C2E90F9BD8F}" type="presOf" srcId="{D7C19283-3B96-4435-9D65-9CF28B5DF14B}" destId="{BCDA8965-60DC-4036-8EC0-475430CF0F7E}" srcOrd="0" destOrd="1" presId="urn:microsoft.com/office/officeart/2005/8/layout/list1"/>
    <dgm:cxn modelId="{FE17F7D7-3845-4200-986E-D4399F1BCCA6}" type="presOf" srcId="{C54300AD-24F8-46BC-ACFA-ED4AC394ECA1}" destId="{58E46A43-365A-4083-ABFB-39264C7DD29C}" srcOrd="0" destOrd="0" presId="urn:microsoft.com/office/officeart/2005/8/layout/list1"/>
    <dgm:cxn modelId="{62337310-906D-4DE2-96E5-EC1BE8D3C423}" srcId="{C54300AD-24F8-46BC-ACFA-ED4AC394ECA1}" destId="{474F94DD-E43B-4D2E-A1CA-13C75E64F42C}" srcOrd="1" destOrd="0" parTransId="{3B0737E7-6327-4118-8F96-405122715AC6}" sibTransId="{8FF16351-B803-4BAB-A7C8-0DE1F0FCE5D0}"/>
    <dgm:cxn modelId="{C6870720-174A-48F5-9198-E9DDFD725BF9}" type="presOf" srcId="{474F94DD-E43B-4D2E-A1CA-13C75E64F42C}" destId="{41A886D1-5A51-4017-A13E-16DF6DFF6AB0}" srcOrd="0" destOrd="1" presId="urn:microsoft.com/office/officeart/2005/8/layout/list1"/>
    <dgm:cxn modelId="{80CE836D-350E-4F38-BA26-44D2A9D3FBFF}" srcId="{B0D293A3-37DA-4C72-910F-16D614317AF4}" destId="{44B0A4E2-3DC1-4513-ABDD-C4281B4F77CF}" srcOrd="2" destOrd="0" parTransId="{32176575-EE7B-4A57-B5CA-F3F587DAC825}" sibTransId="{BEE44F43-12D9-468F-8435-D747742211DE}"/>
    <dgm:cxn modelId="{D63E6DC2-5FDF-4743-A75E-D8B168246E21}" srcId="{B0D293A3-37DA-4C72-910F-16D614317AF4}" destId="{D7C19283-3B96-4435-9D65-9CF28B5DF14B}" srcOrd="1" destOrd="0" parTransId="{689F4778-AF29-4E5C-B876-1C1E99A8965B}" sibTransId="{3DE2353D-6135-4185-8FA5-DB680F3076CB}"/>
    <dgm:cxn modelId="{CFEAA74C-1902-49E4-BDD1-C895324DDE5F}" type="presOf" srcId="{B0D293A3-37DA-4C72-910F-16D614317AF4}" destId="{38B5130D-CA26-4762-AF37-0191E2543116}" srcOrd="1" destOrd="0" presId="urn:microsoft.com/office/officeart/2005/8/layout/list1"/>
    <dgm:cxn modelId="{FF04D60A-B593-4047-B846-E1A2FAB8C0BC}" type="presOf" srcId="{A57B4618-41A7-4BDD-9547-0F78A4C7BEEB}" destId="{EAE081D1-1B91-4A57-9D60-C84FFAB2B835}" srcOrd="0" destOrd="0" presId="urn:microsoft.com/office/officeart/2005/8/layout/list1"/>
    <dgm:cxn modelId="{F3E99A2C-D6FC-462C-BC9A-B610C2093595}" type="presOf" srcId="{9B46BCE0-D238-433D-B951-8399BDB0FE2F}" destId="{41A886D1-5A51-4017-A13E-16DF6DFF6AB0}" srcOrd="0" destOrd="2" presId="urn:microsoft.com/office/officeart/2005/8/layout/list1"/>
    <dgm:cxn modelId="{C51602E7-0E58-46AA-B075-34056DB90742}" type="presOf" srcId="{3F96C0B3-FEB9-4BC9-833A-36ED02C89DDD}" destId="{BCDA8965-60DC-4036-8EC0-475430CF0F7E}" srcOrd="0" destOrd="0" presId="urn:microsoft.com/office/officeart/2005/8/layout/list1"/>
    <dgm:cxn modelId="{CC90DE0C-35C1-4261-B308-61BB75841E59}" type="presOf" srcId="{7303DCA1-0345-477E-A40E-52D2DF426111}" destId="{41A886D1-5A51-4017-A13E-16DF6DFF6AB0}" srcOrd="0" destOrd="0" presId="urn:microsoft.com/office/officeart/2005/8/layout/list1"/>
    <dgm:cxn modelId="{3F9C230D-5F5B-4221-8E03-DF4D54D9305C}" srcId="{B0D293A3-37DA-4C72-910F-16D614317AF4}" destId="{63F99FF5-442E-46A3-9D4E-D2F340D485D8}" srcOrd="3" destOrd="0" parTransId="{AFB26189-3AEB-4BCC-A9DC-5FE2CB598CEA}" sibTransId="{1A672D57-1544-4E7A-8B79-2C66502F3E34}"/>
    <dgm:cxn modelId="{377A2BA4-52F3-4E7F-B4F8-0F0A474232EF}" type="presOf" srcId="{AA463CCC-5CB6-4D8F-B0EF-D95619A4F7B0}" destId="{E4363D4A-23F1-46F6-AB3D-8BE97821E7BA}" srcOrd="0" destOrd="0" presId="urn:microsoft.com/office/officeart/2005/8/layout/list1"/>
    <dgm:cxn modelId="{F096B069-81D3-419A-B161-2F83A7D9CFD2}" srcId="{C54300AD-24F8-46BC-ACFA-ED4AC394ECA1}" destId="{7303DCA1-0345-477E-A40E-52D2DF426111}" srcOrd="0" destOrd="0" parTransId="{9C8FA0DF-DBBF-4DE0-8855-AA6A25D91C0F}" sibTransId="{2209E3A1-5E2C-4263-97DF-012146C1B735}"/>
    <dgm:cxn modelId="{97084F8A-9B02-4588-8529-614DFBBBCE72}" type="presOf" srcId="{63F99FF5-442E-46A3-9D4E-D2F340D485D8}" destId="{BCDA8965-60DC-4036-8EC0-475430CF0F7E}" srcOrd="0" destOrd="3" presId="urn:microsoft.com/office/officeart/2005/8/layout/list1"/>
    <dgm:cxn modelId="{F278CB85-B996-4078-A232-462936182DBA}" srcId="{A57B4618-41A7-4BDD-9547-0F78A4C7BEEB}" destId="{AA463CCC-5CB6-4D8F-B0EF-D95619A4F7B0}" srcOrd="0" destOrd="0" parTransId="{824E66FE-77C8-4185-93FC-1DB8D7BE6E0D}" sibTransId="{34FBC3E2-A065-4A5F-853A-E0A56B3E96CF}"/>
    <dgm:cxn modelId="{BCE810FC-B185-4729-BC43-4B41B178B3D7}" type="presOf" srcId="{1CBB2267-292C-46D1-801F-E86FD900D601}" destId="{E4363D4A-23F1-46F6-AB3D-8BE97821E7BA}" srcOrd="0" destOrd="1" presId="urn:microsoft.com/office/officeart/2005/8/layout/list1"/>
    <dgm:cxn modelId="{C3F4A5DB-7FC5-4E3D-B74D-DF6EFA5DA0B8}" srcId="{50EF1A1D-D9A5-4131-9ACD-8C1E1A154C19}" destId="{C54300AD-24F8-46BC-ACFA-ED4AC394ECA1}" srcOrd="0" destOrd="0" parTransId="{34B3ECC4-40F4-40BA-B8DF-9368775A9669}" sibTransId="{3636DB94-26C1-4116-B081-279D964DB3C2}"/>
    <dgm:cxn modelId="{F15E97ED-2696-4C27-A274-816A08EFA877}" srcId="{C54300AD-24F8-46BC-ACFA-ED4AC394ECA1}" destId="{9B46BCE0-D238-433D-B951-8399BDB0FE2F}" srcOrd="2" destOrd="0" parTransId="{1432740A-13AD-4D31-9098-30D273FC688D}" sibTransId="{F12FAEE5-CEA1-48D7-8F51-BFA7AF2233DA}"/>
    <dgm:cxn modelId="{F45E1CAC-7FEB-4615-8492-D1674C598B0B}" type="presOf" srcId="{50EF1A1D-D9A5-4131-9ACD-8C1E1A154C19}" destId="{60048433-2073-4270-82E0-3B002D0856BF}" srcOrd="0" destOrd="0" presId="urn:microsoft.com/office/officeart/2005/8/layout/list1"/>
    <dgm:cxn modelId="{7DA9D565-17D0-4F56-8900-28A4764E2F7F}" srcId="{50EF1A1D-D9A5-4131-9ACD-8C1E1A154C19}" destId="{B0D293A3-37DA-4C72-910F-16D614317AF4}" srcOrd="2" destOrd="0" parTransId="{09B1F654-6316-4671-B8D5-5B15A7D08861}" sibTransId="{456A9D51-17D9-46A7-9F36-79DD78ED4AB3}"/>
    <dgm:cxn modelId="{FBCF18AA-5272-4660-817F-3D1962835014}" srcId="{B0D293A3-37DA-4C72-910F-16D614317AF4}" destId="{3F96C0B3-FEB9-4BC9-833A-36ED02C89DDD}" srcOrd="0" destOrd="0" parTransId="{C7A3322D-5E2C-4AAB-8B84-B3054A6A503F}" sibTransId="{E8B1A20C-6A0C-484F-975C-AE887817EB85}"/>
    <dgm:cxn modelId="{F7031F08-A077-4ED0-84EB-6AD9973EBB99}" type="presOf" srcId="{B0D293A3-37DA-4C72-910F-16D614317AF4}" destId="{8DA73728-0685-4EA3-AA1A-80C078AB443C}" srcOrd="0" destOrd="0" presId="urn:microsoft.com/office/officeart/2005/8/layout/list1"/>
    <dgm:cxn modelId="{CCCF8BA3-C64E-4B2A-88FD-0BC61316A7AF}" type="presOf" srcId="{C54300AD-24F8-46BC-ACFA-ED4AC394ECA1}" destId="{AF1D4B89-C6E6-4FC3-92A1-84372FECD86B}" srcOrd="1" destOrd="0" presId="urn:microsoft.com/office/officeart/2005/8/layout/list1"/>
    <dgm:cxn modelId="{7D55F963-5D2A-4A64-95EB-7C6908CE9168}" srcId="{A57B4618-41A7-4BDD-9547-0F78A4C7BEEB}" destId="{1CBB2267-292C-46D1-801F-E86FD900D601}" srcOrd="1" destOrd="0" parTransId="{6B48E2CF-08B4-406D-8F82-71BE5E854BFE}" sibTransId="{88DEFE3C-BB6D-46FB-9B72-0EEAB7F2202A}"/>
    <dgm:cxn modelId="{9AB854AF-FA85-4146-978E-4F68B879D417}" srcId="{50EF1A1D-D9A5-4131-9ACD-8C1E1A154C19}" destId="{A57B4618-41A7-4BDD-9547-0F78A4C7BEEB}" srcOrd="1" destOrd="0" parTransId="{DB863BC7-45DA-4D70-95BF-2734728FFD96}" sibTransId="{1401D99C-6BEA-41DB-ADC6-5EE28D907225}"/>
    <dgm:cxn modelId="{868E5664-57E6-46BF-AD89-3871035FA442}" type="presOf" srcId="{A57B4618-41A7-4BDD-9547-0F78A4C7BEEB}" destId="{570A6C0B-FFE4-490C-8626-E5B142043329}" srcOrd="1" destOrd="0" presId="urn:microsoft.com/office/officeart/2005/8/layout/list1"/>
    <dgm:cxn modelId="{49ABF544-6278-4379-BBC8-CC80FBA6155C}" type="presParOf" srcId="{60048433-2073-4270-82E0-3B002D0856BF}" destId="{61F1DC83-EAC9-4CFC-9D76-A97657A2BA87}" srcOrd="0" destOrd="0" presId="urn:microsoft.com/office/officeart/2005/8/layout/list1"/>
    <dgm:cxn modelId="{7333A5D1-2A01-461D-82A3-D332EDA991EB}" type="presParOf" srcId="{61F1DC83-EAC9-4CFC-9D76-A97657A2BA87}" destId="{58E46A43-365A-4083-ABFB-39264C7DD29C}" srcOrd="0" destOrd="0" presId="urn:microsoft.com/office/officeart/2005/8/layout/list1"/>
    <dgm:cxn modelId="{0B0577EA-43F1-4512-8808-BC60848C80C5}" type="presParOf" srcId="{61F1DC83-EAC9-4CFC-9D76-A97657A2BA87}" destId="{AF1D4B89-C6E6-4FC3-92A1-84372FECD86B}" srcOrd="1" destOrd="0" presId="urn:microsoft.com/office/officeart/2005/8/layout/list1"/>
    <dgm:cxn modelId="{16FAF67B-584B-4A71-B28F-ABEF01609CAD}" type="presParOf" srcId="{60048433-2073-4270-82E0-3B002D0856BF}" destId="{E9F400B9-B281-4AA6-A163-413A08DBA130}" srcOrd="1" destOrd="0" presId="urn:microsoft.com/office/officeart/2005/8/layout/list1"/>
    <dgm:cxn modelId="{B9D24DD8-685D-4471-9C01-F3798B579D2E}" type="presParOf" srcId="{60048433-2073-4270-82E0-3B002D0856BF}" destId="{41A886D1-5A51-4017-A13E-16DF6DFF6AB0}" srcOrd="2" destOrd="0" presId="urn:microsoft.com/office/officeart/2005/8/layout/list1"/>
    <dgm:cxn modelId="{377112FD-D689-4879-9DA3-A2F38D9E4B49}" type="presParOf" srcId="{60048433-2073-4270-82E0-3B002D0856BF}" destId="{99B8FE1C-3967-4599-832A-7BD5A196093A}" srcOrd="3" destOrd="0" presId="urn:microsoft.com/office/officeart/2005/8/layout/list1"/>
    <dgm:cxn modelId="{AEFC806F-9399-4F30-88A6-CECE4E6B5A96}" type="presParOf" srcId="{60048433-2073-4270-82E0-3B002D0856BF}" destId="{CDA913E3-23E5-4B53-8783-09E957872F18}" srcOrd="4" destOrd="0" presId="urn:microsoft.com/office/officeart/2005/8/layout/list1"/>
    <dgm:cxn modelId="{3EC4752C-B819-4EFE-9947-9F7E19098027}" type="presParOf" srcId="{CDA913E3-23E5-4B53-8783-09E957872F18}" destId="{EAE081D1-1B91-4A57-9D60-C84FFAB2B835}" srcOrd="0" destOrd="0" presId="urn:microsoft.com/office/officeart/2005/8/layout/list1"/>
    <dgm:cxn modelId="{63251A1E-4B1B-42FA-92CC-BC44BB3902AF}" type="presParOf" srcId="{CDA913E3-23E5-4B53-8783-09E957872F18}" destId="{570A6C0B-FFE4-490C-8626-E5B142043329}" srcOrd="1" destOrd="0" presId="urn:microsoft.com/office/officeart/2005/8/layout/list1"/>
    <dgm:cxn modelId="{E3A4A307-C7BF-4014-818D-DCF7DC593E71}" type="presParOf" srcId="{60048433-2073-4270-82E0-3B002D0856BF}" destId="{AC6EF08D-B5C1-4C0A-B091-6A8F9EC0C50A}" srcOrd="5" destOrd="0" presId="urn:microsoft.com/office/officeart/2005/8/layout/list1"/>
    <dgm:cxn modelId="{0528FE81-5E5F-48B1-90DD-CEBA59963AC7}" type="presParOf" srcId="{60048433-2073-4270-82E0-3B002D0856BF}" destId="{E4363D4A-23F1-46F6-AB3D-8BE97821E7BA}" srcOrd="6" destOrd="0" presId="urn:microsoft.com/office/officeart/2005/8/layout/list1"/>
    <dgm:cxn modelId="{B765E047-0B69-49D0-8E88-314745AC62B9}" type="presParOf" srcId="{60048433-2073-4270-82E0-3B002D0856BF}" destId="{B06F0298-E60C-4AEE-8B20-8A61762832FB}" srcOrd="7" destOrd="0" presId="urn:microsoft.com/office/officeart/2005/8/layout/list1"/>
    <dgm:cxn modelId="{95EBC826-0B1C-47A8-B90D-1B2CD87E13D4}" type="presParOf" srcId="{60048433-2073-4270-82E0-3B002D0856BF}" destId="{D95A85D0-82D9-471B-A0D3-DCDC26FF76AA}" srcOrd="8" destOrd="0" presId="urn:microsoft.com/office/officeart/2005/8/layout/list1"/>
    <dgm:cxn modelId="{71171CAA-E744-4961-A1E8-E6CD1DBF631B}" type="presParOf" srcId="{D95A85D0-82D9-471B-A0D3-DCDC26FF76AA}" destId="{8DA73728-0685-4EA3-AA1A-80C078AB443C}" srcOrd="0" destOrd="0" presId="urn:microsoft.com/office/officeart/2005/8/layout/list1"/>
    <dgm:cxn modelId="{BA11A7E5-F973-420C-B2F2-CD509FE62CE0}" type="presParOf" srcId="{D95A85D0-82D9-471B-A0D3-DCDC26FF76AA}" destId="{38B5130D-CA26-4762-AF37-0191E2543116}" srcOrd="1" destOrd="0" presId="urn:microsoft.com/office/officeart/2005/8/layout/list1"/>
    <dgm:cxn modelId="{B2374655-A5E9-444B-B133-882DB2B679F7}" type="presParOf" srcId="{60048433-2073-4270-82E0-3B002D0856BF}" destId="{7A1B6325-6795-4ACB-A08A-A2BDF1FF5AB2}" srcOrd="9" destOrd="0" presId="urn:microsoft.com/office/officeart/2005/8/layout/list1"/>
    <dgm:cxn modelId="{59F253AC-7FB4-483F-849F-D99EA9CB66AA}" type="presParOf" srcId="{60048433-2073-4270-82E0-3B002D0856BF}" destId="{BCDA8965-60DC-4036-8EC0-475430CF0F7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1964E8A-4FAC-4761-B343-4FCA3C254F5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355888-CA9A-4A69-BD46-40D1F0C21413}">
      <dgm:prSet phldrT="[Текст]" custT="1"/>
      <dgm:spPr/>
      <dgm:t>
        <a:bodyPr/>
        <a:lstStyle/>
        <a:p>
          <a:r>
            <a:rPr lang="ru-RU" sz="1800" b="1" dirty="0" smtClean="0"/>
            <a:t>СТАТУС В МЕСТНЫХ СООБЩЕСТВАХ И У ОРГАНОВ ВЛАСТИ</a:t>
          </a:r>
          <a:endParaRPr lang="ru-RU" sz="1800" b="1" dirty="0"/>
        </a:p>
      </dgm:t>
    </dgm:pt>
    <dgm:pt modelId="{C24842B7-9C5E-4979-AED4-432E8336EF4A}" type="parTrans" cxnId="{83CC1B9D-5BE6-4807-8999-FB14E3E1523B}">
      <dgm:prSet/>
      <dgm:spPr/>
      <dgm:t>
        <a:bodyPr/>
        <a:lstStyle/>
        <a:p>
          <a:endParaRPr lang="ru-RU"/>
        </a:p>
      </dgm:t>
    </dgm:pt>
    <dgm:pt modelId="{CE63B0F2-286E-4B81-992D-852A2FDC912D}" type="sibTrans" cxnId="{83CC1B9D-5BE6-4807-8999-FB14E3E1523B}">
      <dgm:prSet/>
      <dgm:spPr/>
      <dgm:t>
        <a:bodyPr/>
        <a:lstStyle/>
        <a:p>
          <a:endParaRPr lang="ru-RU"/>
        </a:p>
      </dgm:t>
    </dgm:pt>
    <dgm:pt modelId="{89E1D170-D965-43A5-90B5-5A47FD28173A}">
      <dgm:prSet phldrT="[Текст]" custT="1"/>
      <dgm:spPr/>
      <dgm:t>
        <a:bodyPr/>
        <a:lstStyle/>
        <a:p>
          <a:r>
            <a:rPr lang="ru-RU" sz="1800" b="1" dirty="0" smtClean="0"/>
            <a:t>«КОЛЕЯ» ДЕЯТЕЛЬНОСТИ</a:t>
          </a:r>
          <a:endParaRPr lang="ru-RU" sz="1800" b="1" dirty="0"/>
        </a:p>
      </dgm:t>
    </dgm:pt>
    <dgm:pt modelId="{15DC5862-9F9D-4EEC-B09F-0D41FD668595}" type="parTrans" cxnId="{360F9239-9520-4FFD-BCF8-65E339E0D85E}">
      <dgm:prSet/>
      <dgm:spPr/>
      <dgm:t>
        <a:bodyPr/>
        <a:lstStyle/>
        <a:p>
          <a:endParaRPr lang="ru-RU"/>
        </a:p>
      </dgm:t>
    </dgm:pt>
    <dgm:pt modelId="{A4E3D246-DD5C-4392-9FBB-AD1A8893F588}" type="sibTrans" cxnId="{360F9239-9520-4FFD-BCF8-65E339E0D85E}">
      <dgm:prSet/>
      <dgm:spPr/>
      <dgm:t>
        <a:bodyPr/>
        <a:lstStyle/>
        <a:p>
          <a:endParaRPr lang="ru-RU"/>
        </a:p>
      </dgm:t>
    </dgm:pt>
    <dgm:pt modelId="{1FAD72DA-3882-46D9-B390-190DC160A7E0}">
      <dgm:prSet phldrT="[Текст]" custT="1"/>
      <dgm:spPr/>
      <dgm:t>
        <a:bodyPr/>
        <a:lstStyle/>
        <a:p>
          <a:r>
            <a:rPr lang="ru-RU" sz="1800" b="1" dirty="0" smtClean="0"/>
            <a:t>КВАЛИФИКАЦИЯ СОТРУДНИКОВ</a:t>
          </a:r>
          <a:endParaRPr lang="ru-RU" sz="1800" b="1" dirty="0"/>
        </a:p>
      </dgm:t>
    </dgm:pt>
    <dgm:pt modelId="{D491E38F-92A5-4F8E-A1D9-735457AFB5AF}" type="parTrans" cxnId="{00F0C236-435D-4306-AEBE-FC8F7CB1B28A}">
      <dgm:prSet/>
      <dgm:spPr/>
      <dgm:t>
        <a:bodyPr/>
        <a:lstStyle/>
        <a:p>
          <a:endParaRPr lang="ru-RU"/>
        </a:p>
      </dgm:t>
    </dgm:pt>
    <dgm:pt modelId="{87AAE950-4587-46E1-BFCF-6722DF7592F3}" type="sibTrans" cxnId="{00F0C236-435D-4306-AEBE-FC8F7CB1B28A}">
      <dgm:prSet/>
      <dgm:spPr/>
      <dgm:t>
        <a:bodyPr/>
        <a:lstStyle/>
        <a:p>
          <a:endParaRPr lang="ru-RU"/>
        </a:p>
      </dgm:t>
    </dgm:pt>
    <dgm:pt modelId="{542B3CA1-6E03-4962-94AA-B7A101D25529}">
      <dgm:prSet phldrT="[Текст]" custT="1"/>
      <dgm:spPr/>
      <dgm:t>
        <a:bodyPr/>
        <a:lstStyle/>
        <a:p>
          <a:r>
            <a:rPr lang="ru-RU" sz="1800" b="1" dirty="0" smtClean="0"/>
            <a:t>ДЕФИЦИТ РЕСУРСОВ</a:t>
          </a:r>
          <a:endParaRPr lang="ru-RU" sz="1800" b="1" dirty="0"/>
        </a:p>
      </dgm:t>
    </dgm:pt>
    <dgm:pt modelId="{DFF6C5F2-AB40-493B-B212-C9124F21FCEB}" type="parTrans" cxnId="{83AF0DDE-0B1F-47CD-80A8-7AF38F419585}">
      <dgm:prSet/>
      <dgm:spPr/>
      <dgm:t>
        <a:bodyPr/>
        <a:lstStyle/>
        <a:p>
          <a:endParaRPr lang="ru-RU"/>
        </a:p>
      </dgm:t>
    </dgm:pt>
    <dgm:pt modelId="{3B402692-F8BD-4864-A6D0-253D208C1B1F}" type="sibTrans" cxnId="{83AF0DDE-0B1F-47CD-80A8-7AF38F419585}">
      <dgm:prSet/>
      <dgm:spPr/>
      <dgm:t>
        <a:bodyPr/>
        <a:lstStyle/>
        <a:p>
          <a:endParaRPr lang="ru-RU"/>
        </a:p>
      </dgm:t>
    </dgm:pt>
    <dgm:pt modelId="{25E118D8-DCE3-4380-8787-20370E74C860}">
      <dgm:prSet phldrT="[Текст]" custT="1"/>
      <dgm:spPr/>
      <dgm:t>
        <a:bodyPr/>
        <a:lstStyle/>
        <a:p>
          <a:r>
            <a:rPr lang="ru-RU" sz="1800" b="1" dirty="0" smtClean="0"/>
            <a:t>НЕДОСТАТКИ  ИНФРАСТРУКТУРЫ</a:t>
          </a:r>
          <a:endParaRPr lang="ru-RU" sz="1800" b="1" dirty="0"/>
        </a:p>
      </dgm:t>
    </dgm:pt>
    <dgm:pt modelId="{B701CAD0-32D1-4A3C-9E57-B766FC3891C8}" type="parTrans" cxnId="{125D2FE0-0BA8-46A2-888B-365800FEC61B}">
      <dgm:prSet/>
      <dgm:spPr/>
      <dgm:t>
        <a:bodyPr/>
        <a:lstStyle/>
        <a:p>
          <a:endParaRPr lang="ru-RU"/>
        </a:p>
      </dgm:t>
    </dgm:pt>
    <dgm:pt modelId="{AA153EE9-FE68-4B4D-9E44-CF0F9AC689EF}" type="sibTrans" cxnId="{125D2FE0-0BA8-46A2-888B-365800FEC61B}">
      <dgm:prSet/>
      <dgm:spPr/>
      <dgm:t>
        <a:bodyPr/>
        <a:lstStyle/>
        <a:p>
          <a:endParaRPr lang="ru-RU"/>
        </a:p>
      </dgm:t>
    </dgm:pt>
    <dgm:pt modelId="{43253E26-35E2-43D6-AFB8-999B80348DAF}">
      <dgm:prSet phldrT="[Текст]" custT="1"/>
      <dgm:spPr/>
      <dgm:t>
        <a:bodyPr/>
        <a:lstStyle/>
        <a:p>
          <a:r>
            <a:rPr lang="ru-RU" sz="2000" dirty="0" smtClean="0"/>
            <a:t>Архаичный имидж, невнятный образ и несовременная репутация </a:t>
          </a:r>
          <a:endParaRPr lang="ru-RU" sz="2000" dirty="0"/>
        </a:p>
      </dgm:t>
    </dgm:pt>
    <dgm:pt modelId="{61F5CEC4-5D86-467E-84F1-554D4412EFA0}" type="parTrans" cxnId="{5110A4F9-15B8-402F-95E9-9258ADA59343}">
      <dgm:prSet/>
      <dgm:spPr/>
      <dgm:t>
        <a:bodyPr/>
        <a:lstStyle/>
        <a:p>
          <a:endParaRPr lang="ru-RU"/>
        </a:p>
      </dgm:t>
    </dgm:pt>
    <dgm:pt modelId="{A0114307-583A-4068-94B8-8A3ED712BBD1}" type="sibTrans" cxnId="{5110A4F9-15B8-402F-95E9-9258ADA59343}">
      <dgm:prSet/>
      <dgm:spPr/>
      <dgm:t>
        <a:bodyPr/>
        <a:lstStyle/>
        <a:p>
          <a:endParaRPr lang="ru-RU"/>
        </a:p>
      </dgm:t>
    </dgm:pt>
    <dgm:pt modelId="{AED807D0-A333-4C3B-97A1-1718C2DCE3E8}">
      <dgm:prSet phldrT="[Текст]"/>
      <dgm:spPr/>
      <dgm:t>
        <a:bodyPr/>
        <a:lstStyle/>
        <a:p>
          <a:r>
            <a:rPr lang="ru-RU" dirty="0" smtClean="0"/>
            <a:t>Невнимание  к СО НКО  (или неустойчивое внимание )инновационных и «штурмующих  небо» граждан</a:t>
          </a:r>
          <a:endParaRPr lang="ru-RU" dirty="0"/>
        </a:p>
      </dgm:t>
    </dgm:pt>
    <dgm:pt modelId="{F425A10B-A4E7-487C-9999-0076F8093E2D}" type="parTrans" cxnId="{103DF26C-65E3-4A6A-A712-BEBE22376489}">
      <dgm:prSet/>
      <dgm:spPr/>
      <dgm:t>
        <a:bodyPr/>
        <a:lstStyle/>
        <a:p>
          <a:endParaRPr lang="ru-RU"/>
        </a:p>
      </dgm:t>
    </dgm:pt>
    <dgm:pt modelId="{33A92E68-C1E5-44DB-9333-BACD96FF3222}" type="sibTrans" cxnId="{103DF26C-65E3-4A6A-A712-BEBE22376489}">
      <dgm:prSet/>
      <dgm:spPr/>
      <dgm:t>
        <a:bodyPr/>
        <a:lstStyle/>
        <a:p>
          <a:endParaRPr lang="ru-RU"/>
        </a:p>
      </dgm:t>
    </dgm:pt>
    <dgm:pt modelId="{82FC2E4D-9BAB-4BC7-81A6-0CBFF5BE0A0F}">
      <dgm:prSet phldrT="[Текст]"/>
      <dgm:spPr/>
      <dgm:t>
        <a:bodyPr/>
        <a:lstStyle/>
        <a:p>
          <a:r>
            <a:rPr lang="ru-RU" dirty="0" smtClean="0"/>
            <a:t>Отсутствие моды на успешность</a:t>
          </a:r>
          <a:endParaRPr lang="ru-RU" dirty="0"/>
        </a:p>
      </dgm:t>
    </dgm:pt>
    <dgm:pt modelId="{FE4A7AAC-C894-41F1-BF1A-59495BD6E517}" type="parTrans" cxnId="{41FE0C06-66F2-43B6-9197-1E731C39FBE3}">
      <dgm:prSet/>
      <dgm:spPr/>
      <dgm:t>
        <a:bodyPr/>
        <a:lstStyle/>
        <a:p>
          <a:endParaRPr lang="ru-RU"/>
        </a:p>
      </dgm:t>
    </dgm:pt>
    <dgm:pt modelId="{242C4FD1-C775-4EF5-A166-DA5086BFD610}" type="sibTrans" cxnId="{41FE0C06-66F2-43B6-9197-1E731C39FBE3}">
      <dgm:prSet/>
      <dgm:spPr/>
      <dgm:t>
        <a:bodyPr/>
        <a:lstStyle/>
        <a:p>
          <a:endParaRPr lang="ru-RU"/>
        </a:p>
      </dgm:t>
    </dgm:pt>
    <dgm:pt modelId="{4A3825C6-D949-4347-A418-8E91051EFCD2}">
      <dgm:prSet phldrT="[Текст]"/>
      <dgm:spPr/>
      <dgm:t>
        <a:bodyPr/>
        <a:lstStyle/>
        <a:p>
          <a:r>
            <a:rPr lang="ru-RU" dirty="0" smtClean="0"/>
            <a:t>Недостаток знаний, навыков , опыта для инноваций</a:t>
          </a:r>
          <a:endParaRPr lang="ru-RU" dirty="0"/>
        </a:p>
      </dgm:t>
    </dgm:pt>
    <dgm:pt modelId="{5963B03E-F6FB-4E10-BBE8-39B7F2E8949C}" type="parTrans" cxnId="{090B46A3-6753-466C-8DE1-51D6D52B28B7}">
      <dgm:prSet/>
      <dgm:spPr/>
      <dgm:t>
        <a:bodyPr/>
        <a:lstStyle/>
        <a:p>
          <a:endParaRPr lang="ru-RU"/>
        </a:p>
      </dgm:t>
    </dgm:pt>
    <dgm:pt modelId="{17763811-23AF-4FE2-AD89-4CCA541CD468}" type="sibTrans" cxnId="{090B46A3-6753-466C-8DE1-51D6D52B28B7}">
      <dgm:prSet/>
      <dgm:spPr/>
      <dgm:t>
        <a:bodyPr/>
        <a:lstStyle/>
        <a:p>
          <a:endParaRPr lang="ru-RU"/>
        </a:p>
      </dgm:t>
    </dgm:pt>
    <dgm:pt modelId="{2BC723F3-3C66-41FD-AE07-69ABDB411D11}">
      <dgm:prSet phldrT="[Текст]"/>
      <dgm:spPr/>
      <dgm:t>
        <a:bodyPr/>
        <a:lstStyle/>
        <a:p>
          <a:r>
            <a:rPr lang="ru-RU" dirty="0" smtClean="0"/>
            <a:t>Неготовность публично «работать над ошибками»</a:t>
          </a:r>
          <a:endParaRPr lang="ru-RU" dirty="0"/>
        </a:p>
      </dgm:t>
    </dgm:pt>
    <dgm:pt modelId="{93F51246-2976-4AB5-AB65-0DEBABB2C580}" type="parTrans" cxnId="{D4B72A09-7D56-4044-A0F9-F2A17E508238}">
      <dgm:prSet/>
      <dgm:spPr/>
      <dgm:t>
        <a:bodyPr/>
        <a:lstStyle/>
        <a:p>
          <a:endParaRPr lang="ru-RU"/>
        </a:p>
      </dgm:t>
    </dgm:pt>
    <dgm:pt modelId="{A4B4E99A-E8FE-444B-A629-07640514AFFA}" type="sibTrans" cxnId="{D4B72A09-7D56-4044-A0F9-F2A17E508238}">
      <dgm:prSet/>
      <dgm:spPr/>
      <dgm:t>
        <a:bodyPr/>
        <a:lstStyle/>
        <a:p>
          <a:endParaRPr lang="ru-RU"/>
        </a:p>
      </dgm:t>
    </dgm:pt>
    <dgm:pt modelId="{830C1B1C-7EE7-4042-ACDD-C0E9027EA259}">
      <dgm:prSet phldrT="[Текст]"/>
      <dgm:spPr/>
      <dgm:t>
        <a:bodyPr/>
        <a:lstStyle/>
        <a:p>
          <a:r>
            <a:rPr lang="en-US" dirty="0" smtClean="0"/>
            <a:t>No comments</a:t>
          </a:r>
          <a:endParaRPr lang="ru-RU" dirty="0"/>
        </a:p>
      </dgm:t>
    </dgm:pt>
    <dgm:pt modelId="{3D97639E-A80D-4B67-9A50-0AC745B690BB}" type="parTrans" cxnId="{5B890A6A-4F7F-4B4A-B3C9-0337A32C0F33}">
      <dgm:prSet/>
      <dgm:spPr/>
      <dgm:t>
        <a:bodyPr/>
        <a:lstStyle/>
        <a:p>
          <a:endParaRPr lang="ru-RU"/>
        </a:p>
      </dgm:t>
    </dgm:pt>
    <dgm:pt modelId="{4D8D0F98-8382-43DB-B000-DF0A584ECE6D}" type="sibTrans" cxnId="{5B890A6A-4F7F-4B4A-B3C9-0337A32C0F33}">
      <dgm:prSet/>
      <dgm:spPr/>
      <dgm:t>
        <a:bodyPr/>
        <a:lstStyle/>
        <a:p>
          <a:endParaRPr lang="ru-RU"/>
        </a:p>
      </dgm:t>
    </dgm:pt>
    <dgm:pt modelId="{C51A4890-4968-4F87-B43A-5D4BAE1A46C1}">
      <dgm:prSet phldrT="[Текст]"/>
      <dgm:spPr/>
      <dgm:t>
        <a:bodyPr/>
        <a:lstStyle/>
        <a:p>
          <a:r>
            <a:rPr lang="ru-RU" dirty="0" smtClean="0"/>
            <a:t>Недостаток публичных ресурсов и поддерживающих центров позволяющих внедрять новую деятельность</a:t>
          </a:r>
          <a:endParaRPr lang="ru-RU" dirty="0"/>
        </a:p>
      </dgm:t>
    </dgm:pt>
    <dgm:pt modelId="{FA4EE028-7A0E-4C53-B0CC-C8E23CDB130E}" type="parTrans" cxnId="{76D8E40B-9067-454A-85FD-F87AAE491B69}">
      <dgm:prSet/>
      <dgm:spPr/>
      <dgm:t>
        <a:bodyPr/>
        <a:lstStyle/>
        <a:p>
          <a:endParaRPr lang="ru-RU"/>
        </a:p>
      </dgm:t>
    </dgm:pt>
    <dgm:pt modelId="{44ED036F-48EE-43BD-BC61-9C0989D88178}" type="sibTrans" cxnId="{76D8E40B-9067-454A-85FD-F87AAE491B69}">
      <dgm:prSet/>
      <dgm:spPr/>
      <dgm:t>
        <a:bodyPr/>
        <a:lstStyle/>
        <a:p>
          <a:endParaRPr lang="ru-RU"/>
        </a:p>
      </dgm:t>
    </dgm:pt>
    <dgm:pt modelId="{9C849F58-8810-4F91-A3EF-802B11819D42}">
      <dgm:prSet phldrT="[Текст]"/>
      <dgm:spPr/>
      <dgm:t>
        <a:bodyPr/>
        <a:lstStyle/>
        <a:p>
          <a:r>
            <a:rPr lang="ru-RU" dirty="0" smtClean="0"/>
            <a:t>Неумение измениться самим раньше, чем от кого мы это требуем</a:t>
          </a:r>
          <a:endParaRPr lang="ru-RU" dirty="0"/>
        </a:p>
      </dgm:t>
    </dgm:pt>
    <dgm:pt modelId="{A6F9DBA0-D588-4C15-985E-D356706200CB}" type="parTrans" cxnId="{8F7323F9-FD91-404E-9A9E-9597808F5A02}">
      <dgm:prSet/>
      <dgm:spPr/>
      <dgm:t>
        <a:bodyPr/>
        <a:lstStyle/>
        <a:p>
          <a:endParaRPr lang="ru-RU"/>
        </a:p>
      </dgm:t>
    </dgm:pt>
    <dgm:pt modelId="{AA545089-F63B-4649-A0B7-C705FA2F37BD}" type="sibTrans" cxnId="{8F7323F9-FD91-404E-9A9E-9597808F5A02}">
      <dgm:prSet/>
      <dgm:spPr/>
      <dgm:t>
        <a:bodyPr/>
        <a:lstStyle/>
        <a:p>
          <a:endParaRPr lang="ru-RU"/>
        </a:p>
      </dgm:t>
    </dgm:pt>
    <dgm:pt modelId="{C08B5A81-1116-4FF2-A25C-C06342730CE3}">
      <dgm:prSet phldrT="[Текст]"/>
      <dgm:spPr/>
      <dgm:t>
        <a:bodyPr/>
        <a:lstStyle/>
        <a:p>
          <a:r>
            <a:rPr lang="ru-RU" dirty="0" smtClean="0"/>
            <a:t>Неготовность выбросить «чемодан без ручки»</a:t>
          </a:r>
          <a:endParaRPr lang="ru-RU" dirty="0"/>
        </a:p>
      </dgm:t>
    </dgm:pt>
    <dgm:pt modelId="{7F2E5237-544F-40B0-958E-CAE6BC01B710}" type="parTrans" cxnId="{BCD8D9FC-712D-45FA-808A-E7DE3F68654E}">
      <dgm:prSet/>
      <dgm:spPr/>
      <dgm:t>
        <a:bodyPr/>
        <a:lstStyle/>
        <a:p>
          <a:endParaRPr lang="ru-RU"/>
        </a:p>
      </dgm:t>
    </dgm:pt>
    <dgm:pt modelId="{D02E548A-9F13-45D6-89AC-F18FB7535250}" type="sibTrans" cxnId="{BCD8D9FC-712D-45FA-808A-E7DE3F68654E}">
      <dgm:prSet/>
      <dgm:spPr/>
      <dgm:t>
        <a:bodyPr/>
        <a:lstStyle/>
        <a:p>
          <a:endParaRPr lang="ru-RU"/>
        </a:p>
      </dgm:t>
    </dgm:pt>
    <dgm:pt modelId="{FC2C7628-26C6-4322-8D27-AD05F9E24898}" type="pres">
      <dgm:prSet presAssocID="{A1964E8A-4FAC-4761-B343-4FCA3C254F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347338-F489-4A66-82F6-FEF63EDC8925}" type="pres">
      <dgm:prSet presAssocID="{DB355888-CA9A-4A69-BD46-40D1F0C2141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E2E509-157D-4DD0-B319-96182C50993E}" type="pres">
      <dgm:prSet presAssocID="{DB355888-CA9A-4A69-BD46-40D1F0C21413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F95F3-3F8F-4946-B1AA-E0CCBBFA10B7}" type="pres">
      <dgm:prSet presAssocID="{89E1D170-D965-43A5-90B5-5A47FD28173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DCBCB5-2C6B-465F-81E0-080B0CD59D76}" type="pres">
      <dgm:prSet presAssocID="{89E1D170-D965-43A5-90B5-5A47FD28173A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F5E0A5-8691-43DD-8D90-23F2F08063ED}" type="pres">
      <dgm:prSet presAssocID="{1FAD72DA-3882-46D9-B390-190DC160A7E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FBEC80-B6FF-44EF-8C1A-64F604467FF8}" type="pres">
      <dgm:prSet presAssocID="{1FAD72DA-3882-46D9-B390-190DC160A7E0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39EC3E-7D62-4BA7-AEED-DD34E5AC058D}" type="pres">
      <dgm:prSet presAssocID="{542B3CA1-6E03-4962-94AA-B7A101D2552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C3DE3C-7B28-4D96-BD51-ADADF6B08DEE}" type="pres">
      <dgm:prSet presAssocID="{542B3CA1-6E03-4962-94AA-B7A101D25529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5F2FC7-1BEB-4235-985F-CA9432C60B2E}" type="pres">
      <dgm:prSet presAssocID="{25E118D8-DCE3-4380-8787-20370E74C86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4A4F1F-3C30-4402-BE9D-A0D1D6C3C802}" type="pres">
      <dgm:prSet presAssocID="{25E118D8-DCE3-4380-8787-20370E74C860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CC1B9D-5BE6-4807-8999-FB14E3E1523B}" srcId="{A1964E8A-4FAC-4761-B343-4FCA3C254F50}" destId="{DB355888-CA9A-4A69-BD46-40D1F0C21413}" srcOrd="0" destOrd="0" parTransId="{C24842B7-9C5E-4979-AED4-432E8336EF4A}" sibTransId="{CE63B0F2-286E-4B81-992D-852A2FDC912D}"/>
    <dgm:cxn modelId="{584CA5DA-E0B7-408B-BB33-BF7FA3E87F2D}" type="presOf" srcId="{2BC723F3-3C66-41FD-AE07-69ABDB411D11}" destId="{50FBEC80-B6FF-44EF-8C1A-64F604467FF8}" srcOrd="0" destOrd="2" presId="urn:microsoft.com/office/officeart/2005/8/layout/vList2"/>
    <dgm:cxn modelId="{B4FEE092-073B-4D5E-BEE0-0060659DFBD6}" type="presOf" srcId="{C51A4890-4968-4F87-B43A-5D4BAE1A46C1}" destId="{754A4F1F-3C30-4402-BE9D-A0D1D6C3C802}" srcOrd="0" destOrd="0" presId="urn:microsoft.com/office/officeart/2005/8/layout/vList2"/>
    <dgm:cxn modelId="{41FE0C06-66F2-43B6-9197-1E731C39FBE3}" srcId="{1FAD72DA-3882-46D9-B390-190DC160A7E0}" destId="{82FC2E4D-9BAB-4BC7-81A6-0CBFF5BE0A0F}" srcOrd="1" destOrd="0" parTransId="{FE4A7AAC-C894-41F1-BF1A-59495BD6E517}" sibTransId="{242C4FD1-C775-4EF5-A166-DA5086BFD610}"/>
    <dgm:cxn modelId="{8F7323F9-FD91-404E-9A9E-9597808F5A02}" srcId="{89E1D170-D965-43A5-90B5-5A47FD28173A}" destId="{9C849F58-8810-4F91-A3EF-802B11819D42}" srcOrd="2" destOrd="0" parTransId="{A6F9DBA0-D588-4C15-985E-D356706200CB}" sibTransId="{AA545089-F63B-4649-A0B7-C705FA2F37BD}"/>
    <dgm:cxn modelId="{125D2FE0-0BA8-46A2-888B-365800FEC61B}" srcId="{A1964E8A-4FAC-4761-B343-4FCA3C254F50}" destId="{25E118D8-DCE3-4380-8787-20370E74C860}" srcOrd="4" destOrd="0" parTransId="{B701CAD0-32D1-4A3C-9E57-B766FC3891C8}" sibTransId="{AA153EE9-FE68-4B4D-9E44-CF0F9AC689EF}"/>
    <dgm:cxn modelId="{46D37C6C-CE1B-4FF3-928A-DF2D62D1C7BB}" type="presOf" srcId="{25E118D8-DCE3-4380-8787-20370E74C860}" destId="{855F2FC7-1BEB-4235-985F-CA9432C60B2E}" srcOrd="0" destOrd="0" presId="urn:microsoft.com/office/officeart/2005/8/layout/vList2"/>
    <dgm:cxn modelId="{27A452E0-4119-4426-A400-E7FBC0235A3E}" type="presOf" srcId="{DB355888-CA9A-4A69-BD46-40D1F0C21413}" destId="{C9347338-F489-4A66-82F6-FEF63EDC8925}" srcOrd="0" destOrd="0" presId="urn:microsoft.com/office/officeart/2005/8/layout/vList2"/>
    <dgm:cxn modelId="{1DC715BA-A9D9-41EC-AF5A-AF1B422BAE3A}" type="presOf" srcId="{82FC2E4D-9BAB-4BC7-81A6-0CBFF5BE0A0F}" destId="{50FBEC80-B6FF-44EF-8C1A-64F604467FF8}" srcOrd="0" destOrd="1" presId="urn:microsoft.com/office/officeart/2005/8/layout/vList2"/>
    <dgm:cxn modelId="{83AF0DDE-0B1F-47CD-80A8-7AF38F419585}" srcId="{A1964E8A-4FAC-4761-B343-4FCA3C254F50}" destId="{542B3CA1-6E03-4962-94AA-B7A101D25529}" srcOrd="3" destOrd="0" parTransId="{DFF6C5F2-AB40-493B-B212-C9124F21FCEB}" sibTransId="{3B402692-F8BD-4864-A6D0-253D208C1B1F}"/>
    <dgm:cxn modelId="{205374DC-EBB8-473E-93E1-69AC31B1B52E}" type="presOf" srcId="{AED807D0-A333-4C3B-97A1-1718C2DCE3E8}" destId="{6FDCBCB5-2C6B-465F-81E0-080B0CD59D76}" srcOrd="0" destOrd="0" presId="urn:microsoft.com/office/officeart/2005/8/layout/vList2"/>
    <dgm:cxn modelId="{CC307973-20F5-47D0-ADA1-293067081F8B}" type="presOf" srcId="{9C849F58-8810-4F91-A3EF-802B11819D42}" destId="{6FDCBCB5-2C6B-465F-81E0-080B0CD59D76}" srcOrd="0" destOrd="2" presId="urn:microsoft.com/office/officeart/2005/8/layout/vList2"/>
    <dgm:cxn modelId="{228CF3B3-C13E-4527-BD0D-C3A6B3B23C6C}" type="presOf" srcId="{A1964E8A-4FAC-4761-B343-4FCA3C254F50}" destId="{FC2C7628-26C6-4322-8D27-AD05F9E24898}" srcOrd="0" destOrd="0" presId="urn:microsoft.com/office/officeart/2005/8/layout/vList2"/>
    <dgm:cxn modelId="{00F0C236-435D-4306-AEBE-FC8F7CB1B28A}" srcId="{A1964E8A-4FAC-4761-B343-4FCA3C254F50}" destId="{1FAD72DA-3882-46D9-B390-190DC160A7E0}" srcOrd="2" destOrd="0" parTransId="{D491E38F-92A5-4F8E-A1D9-735457AFB5AF}" sibTransId="{87AAE950-4587-46E1-BFCF-6722DF7592F3}"/>
    <dgm:cxn modelId="{5110A4F9-15B8-402F-95E9-9258ADA59343}" srcId="{DB355888-CA9A-4A69-BD46-40D1F0C21413}" destId="{43253E26-35E2-43D6-AFB8-999B80348DAF}" srcOrd="0" destOrd="0" parTransId="{61F5CEC4-5D86-467E-84F1-554D4412EFA0}" sibTransId="{A0114307-583A-4068-94B8-8A3ED712BBD1}"/>
    <dgm:cxn modelId="{DB322160-D35E-4C4D-8419-1ADFB497F460}" type="presOf" srcId="{4A3825C6-D949-4347-A418-8E91051EFCD2}" destId="{50FBEC80-B6FF-44EF-8C1A-64F604467FF8}" srcOrd="0" destOrd="0" presId="urn:microsoft.com/office/officeart/2005/8/layout/vList2"/>
    <dgm:cxn modelId="{269A47A3-9656-4FEB-A2D8-B00CE9AAA629}" type="presOf" srcId="{89E1D170-D965-43A5-90B5-5A47FD28173A}" destId="{B2FF95F3-3F8F-4946-B1AA-E0CCBBFA10B7}" srcOrd="0" destOrd="0" presId="urn:microsoft.com/office/officeart/2005/8/layout/vList2"/>
    <dgm:cxn modelId="{76D8E40B-9067-454A-85FD-F87AAE491B69}" srcId="{25E118D8-DCE3-4380-8787-20370E74C860}" destId="{C51A4890-4968-4F87-B43A-5D4BAE1A46C1}" srcOrd="0" destOrd="0" parTransId="{FA4EE028-7A0E-4C53-B0CC-C8E23CDB130E}" sibTransId="{44ED036F-48EE-43BD-BC61-9C0989D88178}"/>
    <dgm:cxn modelId="{C172F7C5-ABF7-4A45-8536-0E54F659DFFF}" type="presOf" srcId="{43253E26-35E2-43D6-AFB8-999B80348DAF}" destId="{1FE2E509-157D-4DD0-B319-96182C50993E}" srcOrd="0" destOrd="0" presId="urn:microsoft.com/office/officeart/2005/8/layout/vList2"/>
    <dgm:cxn modelId="{5B890A6A-4F7F-4B4A-B3C9-0337A32C0F33}" srcId="{542B3CA1-6E03-4962-94AA-B7A101D25529}" destId="{830C1B1C-7EE7-4042-ACDD-C0E9027EA259}" srcOrd="0" destOrd="0" parTransId="{3D97639E-A80D-4B67-9A50-0AC745B690BB}" sibTransId="{4D8D0F98-8382-43DB-B000-DF0A584ECE6D}"/>
    <dgm:cxn modelId="{D4B72A09-7D56-4044-A0F9-F2A17E508238}" srcId="{1FAD72DA-3882-46D9-B390-190DC160A7E0}" destId="{2BC723F3-3C66-41FD-AE07-69ABDB411D11}" srcOrd="2" destOrd="0" parTransId="{93F51246-2976-4AB5-AB65-0DEBABB2C580}" sibTransId="{A4B4E99A-E8FE-444B-A629-07640514AFFA}"/>
    <dgm:cxn modelId="{BCD8D9FC-712D-45FA-808A-E7DE3F68654E}" srcId="{89E1D170-D965-43A5-90B5-5A47FD28173A}" destId="{C08B5A81-1116-4FF2-A25C-C06342730CE3}" srcOrd="1" destOrd="0" parTransId="{7F2E5237-544F-40B0-958E-CAE6BC01B710}" sibTransId="{D02E548A-9F13-45D6-89AC-F18FB7535250}"/>
    <dgm:cxn modelId="{090B46A3-6753-466C-8DE1-51D6D52B28B7}" srcId="{1FAD72DA-3882-46D9-B390-190DC160A7E0}" destId="{4A3825C6-D949-4347-A418-8E91051EFCD2}" srcOrd="0" destOrd="0" parTransId="{5963B03E-F6FB-4E10-BBE8-39B7F2E8949C}" sibTransId="{17763811-23AF-4FE2-AD89-4CCA541CD468}"/>
    <dgm:cxn modelId="{360F9239-9520-4FFD-BCF8-65E339E0D85E}" srcId="{A1964E8A-4FAC-4761-B343-4FCA3C254F50}" destId="{89E1D170-D965-43A5-90B5-5A47FD28173A}" srcOrd="1" destOrd="0" parTransId="{15DC5862-9F9D-4EEC-B09F-0D41FD668595}" sibTransId="{A4E3D246-DD5C-4392-9FBB-AD1A8893F588}"/>
    <dgm:cxn modelId="{98A37A1D-788A-42A9-9AF2-8298361AC6B8}" type="presOf" srcId="{C08B5A81-1116-4FF2-A25C-C06342730CE3}" destId="{6FDCBCB5-2C6B-465F-81E0-080B0CD59D76}" srcOrd="0" destOrd="1" presId="urn:microsoft.com/office/officeart/2005/8/layout/vList2"/>
    <dgm:cxn modelId="{103DF26C-65E3-4A6A-A712-BEBE22376489}" srcId="{89E1D170-D965-43A5-90B5-5A47FD28173A}" destId="{AED807D0-A333-4C3B-97A1-1718C2DCE3E8}" srcOrd="0" destOrd="0" parTransId="{F425A10B-A4E7-487C-9999-0076F8093E2D}" sibTransId="{33A92E68-C1E5-44DB-9333-BACD96FF3222}"/>
    <dgm:cxn modelId="{8094FC1F-E7D0-4461-961A-8777EF7F10B8}" type="presOf" srcId="{1FAD72DA-3882-46D9-B390-190DC160A7E0}" destId="{A7F5E0A5-8691-43DD-8D90-23F2F08063ED}" srcOrd="0" destOrd="0" presId="urn:microsoft.com/office/officeart/2005/8/layout/vList2"/>
    <dgm:cxn modelId="{B0F77CC1-D0EB-4497-8FE8-1CF6F60A8B8B}" type="presOf" srcId="{830C1B1C-7EE7-4042-ACDD-C0E9027EA259}" destId="{1CC3DE3C-7B28-4D96-BD51-ADADF6B08DEE}" srcOrd="0" destOrd="0" presId="urn:microsoft.com/office/officeart/2005/8/layout/vList2"/>
    <dgm:cxn modelId="{261FF314-790B-4401-92E4-D793E2196E38}" type="presOf" srcId="{542B3CA1-6E03-4962-94AA-B7A101D25529}" destId="{6539EC3E-7D62-4BA7-AEED-DD34E5AC058D}" srcOrd="0" destOrd="0" presId="urn:microsoft.com/office/officeart/2005/8/layout/vList2"/>
    <dgm:cxn modelId="{4D1976D8-5983-4E1A-BEA8-2EAAC2F76C52}" type="presParOf" srcId="{FC2C7628-26C6-4322-8D27-AD05F9E24898}" destId="{C9347338-F489-4A66-82F6-FEF63EDC8925}" srcOrd="0" destOrd="0" presId="urn:microsoft.com/office/officeart/2005/8/layout/vList2"/>
    <dgm:cxn modelId="{A82B1647-77B8-49EA-A8B9-FD3925F2EF63}" type="presParOf" srcId="{FC2C7628-26C6-4322-8D27-AD05F9E24898}" destId="{1FE2E509-157D-4DD0-B319-96182C50993E}" srcOrd="1" destOrd="0" presId="urn:microsoft.com/office/officeart/2005/8/layout/vList2"/>
    <dgm:cxn modelId="{10A2B449-0FDE-4A3A-988A-69AA07689CD9}" type="presParOf" srcId="{FC2C7628-26C6-4322-8D27-AD05F9E24898}" destId="{B2FF95F3-3F8F-4946-B1AA-E0CCBBFA10B7}" srcOrd="2" destOrd="0" presId="urn:microsoft.com/office/officeart/2005/8/layout/vList2"/>
    <dgm:cxn modelId="{1AC17887-2563-4AB3-8B3D-3D9297C15DFC}" type="presParOf" srcId="{FC2C7628-26C6-4322-8D27-AD05F9E24898}" destId="{6FDCBCB5-2C6B-465F-81E0-080B0CD59D76}" srcOrd="3" destOrd="0" presId="urn:microsoft.com/office/officeart/2005/8/layout/vList2"/>
    <dgm:cxn modelId="{DF545330-C8C0-4301-B84A-9D91F21725C4}" type="presParOf" srcId="{FC2C7628-26C6-4322-8D27-AD05F9E24898}" destId="{A7F5E0A5-8691-43DD-8D90-23F2F08063ED}" srcOrd="4" destOrd="0" presId="urn:microsoft.com/office/officeart/2005/8/layout/vList2"/>
    <dgm:cxn modelId="{6EADA0A8-6CEE-44A7-8302-0813A693B4F2}" type="presParOf" srcId="{FC2C7628-26C6-4322-8D27-AD05F9E24898}" destId="{50FBEC80-B6FF-44EF-8C1A-64F604467FF8}" srcOrd="5" destOrd="0" presId="urn:microsoft.com/office/officeart/2005/8/layout/vList2"/>
    <dgm:cxn modelId="{73019BBB-D865-48F4-9015-D48A8C3DDC5B}" type="presParOf" srcId="{FC2C7628-26C6-4322-8D27-AD05F9E24898}" destId="{6539EC3E-7D62-4BA7-AEED-DD34E5AC058D}" srcOrd="6" destOrd="0" presId="urn:microsoft.com/office/officeart/2005/8/layout/vList2"/>
    <dgm:cxn modelId="{3AB372E3-440C-4B04-B6B2-E851DF497EF2}" type="presParOf" srcId="{FC2C7628-26C6-4322-8D27-AD05F9E24898}" destId="{1CC3DE3C-7B28-4D96-BD51-ADADF6B08DEE}" srcOrd="7" destOrd="0" presId="urn:microsoft.com/office/officeart/2005/8/layout/vList2"/>
    <dgm:cxn modelId="{93A40303-C238-4DBB-BE30-35704E921CC2}" type="presParOf" srcId="{FC2C7628-26C6-4322-8D27-AD05F9E24898}" destId="{855F2FC7-1BEB-4235-985F-CA9432C60B2E}" srcOrd="8" destOrd="0" presId="urn:microsoft.com/office/officeart/2005/8/layout/vList2"/>
    <dgm:cxn modelId="{9DEFD8D9-7ECF-43C8-8E6E-F6992282686B}" type="presParOf" srcId="{FC2C7628-26C6-4322-8D27-AD05F9E24898}" destId="{754A4F1F-3C30-4402-BE9D-A0D1D6C3C802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B8845A-4491-4C84-83A3-DD593EB0DBF9}" type="doc">
      <dgm:prSet loTypeId="urn:microsoft.com/office/officeart/2008/layout/RadialCluster" loCatId="relationship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AAA07A20-ED97-4CEC-86FA-1B046E2B73CE}">
      <dgm:prSet phldrT="[Текст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75000"/>
            </a:lnSpc>
            <a:spcAft>
              <a:spcPts val="0"/>
            </a:spcAft>
          </a:pPr>
          <a:r>
            <a:rPr lang="ru-RU" sz="2000" b="0" i="0" dirty="0" smtClean="0">
              <a:solidFill>
                <a:schemeClr val="bg1"/>
              </a:solidFill>
            </a:rPr>
            <a:t>Из майских указов Президента РФ – новые задачи участия в управлении </a:t>
          </a:r>
          <a:r>
            <a:rPr lang="ru-RU" sz="2000" dirty="0" smtClean="0">
              <a:solidFill>
                <a:schemeClr val="bg1"/>
              </a:solidFill>
            </a:rPr>
            <a:t>представителей общества по направлениям:</a:t>
          </a:r>
          <a:endParaRPr lang="ru-RU" sz="2000" dirty="0">
            <a:solidFill>
              <a:schemeClr val="bg1"/>
            </a:solidFill>
          </a:endParaRPr>
        </a:p>
      </dgm:t>
    </dgm:pt>
    <dgm:pt modelId="{31832E05-2D8D-49B3-B35B-0B1D612E9402}" type="parTrans" cxnId="{B771B67A-51F5-4723-AF97-9C68C8ADFDB5}">
      <dgm:prSet/>
      <dgm:spPr/>
      <dgm:t>
        <a:bodyPr/>
        <a:lstStyle/>
        <a:p>
          <a:endParaRPr lang="ru-RU"/>
        </a:p>
      </dgm:t>
    </dgm:pt>
    <dgm:pt modelId="{448D8294-C0F6-4F69-9504-5D69527B66D7}" type="sibTrans" cxnId="{B771B67A-51F5-4723-AF97-9C68C8ADFDB5}">
      <dgm:prSet/>
      <dgm:spPr/>
      <dgm:t>
        <a:bodyPr/>
        <a:lstStyle/>
        <a:p>
          <a:endParaRPr lang="ru-RU"/>
        </a:p>
      </dgm:t>
    </dgm:pt>
    <dgm:pt modelId="{D3EE4E62-3B07-4179-9F0B-A44B2EBC4E15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80000"/>
            </a:lnSpc>
          </a:pPr>
          <a:r>
            <a:rPr lang="ru-RU" sz="1400" b="1" dirty="0" smtClean="0"/>
            <a:t>В отношении учреждений образования </a:t>
          </a:r>
          <a:r>
            <a:rPr lang="ru-RU" sz="1400" dirty="0" smtClean="0"/>
            <a:t>– закрепление форм участия родителей и учащихся в управлении образовательными организациями и разрешении возникающих конфликтов</a:t>
          </a:r>
          <a:endParaRPr lang="ru-RU" sz="1400" dirty="0"/>
        </a:p>
      </dgm:t>
    </dgm:pt>
    <dgm:pt modelId="{4C6B8FE5-15D0-46DD-8DBB-41886EF68380}" type="parTrans" cxnId="{BB5886BE-593E-4943-8830-0383648940E3}">
      <dgm:prSet/>
      <dgm:spPr/>
      <dgm:t>
        <a:bodyPr/>
        <a:lstStyle/>
        <a:p>
          <a:endParaRPr lang="ru-RU"/>
        </a:p>
      </dgm:t>
    </dgm:pt>
    <dgm:pt modelId="{219A599A-0FCE-4E2D-8A22-C3E0EB62A194}" type="sibTrans" cxnId="{BB5886BE-593E-4943-8830-0383648940E3}">
      <dgm:prSet/>
      <dgm:spPr/>
      <dgm:t>
        <a:bodyPr/>
        <a:lstStyle/>
        <a:p>
          <a:endParaRPr lang="ru-RU"/>
        </a:p>
      </dgm:t>
    </dgm:pt>
    <dgm:pt modelId="{122819A0-FC1C-4B69-8E64-057450B00D51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80000"/>
            </a:lnSpc>
          </a:pPr>
          <a:r>
            <a:rPr lang="ru-RU" sz="1500" b="1" dirty="0" smtClean="0"/>
            <a:t>В отношении автономных учреждений </a:t>
          </a:r>
          <a:r>
            <a:rPr lang="ru-RU" sz="1500" dirty="0" smtClean="0"/>
            <a:t>– привлечения представителей общества к контролю за финансово-хозяйственной деятельностью</a:t>
          </a:r>
          <a:endParaRPr lang="ru-RU" sz="1500" dirty="0"/>
        </a:p>
      </dgm:t>
    </dgm:pt>
    <dgm:pt modelId="{69626D8A-EADD-48A1-ACC9-4EB74E50B4E2}" type="parTrans" cxnId="{5C3CDFBF-D1AE-4F44-AEF8-2CF373CE48A7}">
      <dgm:prSet/>
      <dgm:spPr/>
      <dgm:t>
        <a:bodyPr/>
        <a:lstStyle/>
        <a:p>
          <a:endParaRPr lang="ru-RU"/>
        </a:p>
      </dgm:t>
    </dgm:pt>
    <dgm:pt modelId="{AD852C4C-8D8A-49A5-922D-5625BA6FBE39}" type="sibTrans" cxnId="{5C3CDFBF-D1AE-4F44-AEF8-2CF373CE48A7}">
      <dgm:prSet/>
      <dgm:spPr/>
      <dgm:t>
        <a:bodyPr/>
        <a:lstStyle/>
        <a:p>
          <a:endParaRPr lang="ru-RU"/>
        </a:p>
      </dgm:t>
    </dgm:pt>
    <dgm:pt modelId="{5EE8F5BC-946D-42A4-8393-8519182017A3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80000"/>
            </a:lnSpc>
          </a:pPr>
          <a:r>
            <a:rPr lang="ru-RU" sz="1500" b="1" dirty="0" smtClean="0"/>
            <a:t>В отношении бюджетных учреждений </a:t>
          </a:r>
          <a:r>
            <a:rPr lang="ru-RU" sz="1500" dirty="0" smtClean="0"/>
            <a:t>- внедрение механизмов независимой оценки качества работы организаций, оказывающих социальные услуги</a:t>
          </a:r>
          <a:endParaRPr lang="ru-RU" sz="1500" dirty="0"/>
        </a:p>
      </dgm:t>
    </dgm:pt>
    <dgm:pt modelId="{39F4670A-F34B-403E-9D73-B14A5C6626B5}" type="parTrans" cxnId="{BD06734C-C873-44DC-B6B1-22E92A73DC8B}">
      <dgm:prSet/>
      <dgm:spPr/>
      <dgm:t>
        <a:bodyPr/>
        <a:lstStyle/>
        <a:p>
          <a:endParaRPr lang="ru-RU"/>
        </a:p>
      </dgm:t>
    </dgm:pt>
    <dgm:pt modelId="{831F5CBB-ED0D-4C12-93F7-2D845985594D}" type="sibTrans" cxnId="{BD06734C-C873-44DC-B6B1-22E92A73DC8B}">
      <dgm:prSet/>
      <dgm:spPr/>
      <dgm:t>
        <a:bodyPr/>
        <a:lstStyle/>
        <a:p>
          <a:endParaRPr lang="ru-RU"/>
        </a:p>
      </dgm:t>
    </dgm:pt>
    <dgm:pt modelId="{8A8136A0-09F3-4DF9-BA84-A79A71762D3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80000"/>
            </a:lnSpc>
          </a:pPr>
          <a:r>
            <a:rPr lang="ru-RU" sz="1500" b="1" dirty="0" smtClean="0"/>
            <a:t>В отношении трудовых коллективов </a:t>
          </a:r>
          <a:r>
            <a:rPr lang="ru-RU" sz="1500" dirty="0" smtClean="0"/>
            <a:t>- создание производственных советов для расширения участия работников в управлении организациями</a:t>
          </a:r>
          <a:endParaRPr lang="ru-RU" sz="1500" dirty="0"/>
        </a:p>
      </dgm:t>
    </dgm:pt>
    <dgm:pt modelId="{22AAF71F-41B4-44D2-B76E-8A45AB691A7B}" type="parTrans" cxnId="{3448B777-F762-486E-B238-43393E72EF0A}">
      <dgm:prSet/>
      <dgm:spPr/>
      <dgm:t>
        <a:bodyPr/>
        <a:lstStyle/>
        <a:p>
          <a:endParaRPr lang="ru-RU"/>
        </a:p>
      </dgm:t>
    </dgm:pt>
    <dgm:pt modelId="{583D9832-E089-4EE1-B38B-7CAB4D4562EA}" type="sibTrans" cxnId="{3448B777-F762-486E-B238-43393E72EF0A}">
      <dgm:prSet/>
      <dgm:spPr/>
      <dgm:t>
        <a:bodyPr/>
        <a:lstStyle/>
        <a:p>
          <a:endParaRPr lang="ru-RU"/>
        </a:p>
      </dgm:t>
    </dgm:pt>
    <dgm:pt modelId="{A48731AC-6D43-4A17-B21F-8F0D090F54B8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80000"/>
            </a:lnSpc>
          </a:pPr>
          <a:r>
            <a:rPr lang="ru-RU" sz="1500" b="1" dirty="0" smtClean="0"/>
            <a:t>Возможность для граждан внесения идей и предложений </a:t>
          </a:r>
          <a:r>
            <a:rPr lang="ru-RU" sz="1500" dirty="0" smtClean="0"/>
            <a:t>через специальный Интернет-ресурс (Российская общественная инициатива)</a:t>
          </a:r>
          <a:endParaRPr lang="ru-RU" sz="1500" dirty="0"/>
        </a:p>
      </dgm:t>
    </dgm:pt>
    <dgm:pt modelId="{E87AC454-42D0-4B76-8325-A0F3B274762F}" type="parTrans" cxnId="{BE86EC2A-76FA-4393-B99E-4FFB0B773BEE}">
      <dgm:prSet/>
      <dgm:spPr/>
      <dgm:t>
        <a:bodyPr/>
        <a:lstStyle/>
        <a:p>
          <a:endParaRPr lang="ru-RU"/>
        </a:p>
      </dgm:t>
    </dgm:pt>
    <dgm:pt modelId="{F373E428-2FC6-447A-897C-96F8F74D952F}" type="sibTrans" cxnId="{BE86EC2A-76FA-4393-B99E-4FFB0B773BEE}">
      <dgm:prSet/>
      <dgm:spPr/>
      <dgm:t>
        <a:bodyPr/>
        <a:lstStyle/>
        <a:p>
          <a:endParaRPr lang="ru-RU"/>
        </a:p>
      </dgm:t>
    </dgm:pt>
    <dgm:pt modelId="{05637194-3FBE-493B-9A34-F11DE578BA00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80000"/>
            </a:lnSpc>
          </a:pPr>
          <a:r>
            <a:rPr lang="ru-RU" sz="1600" b="1" dirty="0" smtClean="0"/>
            <a:t>В отношении органов власти </a:t>
          </a:r>
          <a:r>
            <a:rPr lang="ru-RU" sz="1600" dirty="0" smtClean="0"/>
            <a:t>– внедрение механизмов оценки их деятельности гражданами, развитие новых общественных советов</a:t>
          </a:r>
          <a:endParaRPr lang="ru-RU" sz="1600" dirty="0"/>
        </a:p>
      </dgm:t>
    </dgm:pt>
    <dgm:pt modelId="{1F4D9501-8B7D-445C-B0F2-E59335097B05}" type="parTrans" cxnId="{FA3FC40C-D5A1-4725-A94C-1A85B8211B2E}">
      <dgm:prSet/>
      <dgm:spPr/>
      <dgm:t>
        <a:bodyPr/>
        <a:lstStyle/>
        <a:p>
          <a:endParaRPr lang="ru-RU"/>
        </a:p>
      </dgm:t>
    </dgm:pt>
    <dgm:pt modelId="{4EFD0636-B897-4771-AB93-306F15E410E3}" type="sibTrans" cxnId="{FA3FC40C-D5A1-4725-A94C-1A85B8211B2E}">
      <dgm:prSet/>
      <dgm:spPr/>
      <dgm:t>
        <a:bodyPr/>
        <a:lstStyle/>
        <a:p>
          <a:endParaRPr lang="ru-RU"/>
        </a:p>
      </dgm:t>
    </dgm:pt>
    <dgm:pt modelId="{DB6546A2-87EC-4EB7-972C-5DBE8B3438A4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80000"/>
            </a:lnSpc>
          </a:pPr>
          <a:r>
            <a:rPr lang="ru-RU" sz="1600" dirty="0" smtClean="0"/>
            <a:t>Общественный контроль, экспертиза, мониторинг, проверки, обсуждения –</a:t>
          </a:r>
        </a:p>
        <a:p>
          <a:pPr>
            <a:lnSpc>
              <a:spcPct val="80000"/>
            </a:lnSpc>
          </a:pPr>
          <a:r>
            <a:rPr lang="ru-RU" sz="1600" b="1" dirty="0" smtClean="0"/>
            <a:t>по поводу всех значимых </a:t>
          </a:r>
          <a:r>
            <a:rPr lang="ru-RU" sz="1600" b="1" dirty="0" err="1" smtClean="0"/>
            <a:t>соц</a:t>
          </a:r>
          <a:r>
            <a:rPr lang="ru-RU" sz="1600" b="1" dirty="0" smtClean="0"/>
            <a:t>-эк. процессов</a:t>
          </a:r>
          <a:endParaRPr lang="ru-RU" sz="1600" b="1" dirty="0"/>
        </a:p>
      </dgm:t>
    </dgm:pt>
    <dgm:pt modelId="{3A083313-1508-4E1C-A32F-CAAFE5FB143A}" type="parTrans" cxnId="{27142D32-4D42-4DE5-BC6B-E48FF179EF26}">
      <dgm:prSet/>
      <dgm:spPr/>
      <dgm:t>
        <a:bodyPr/>
        <a:lstStyle/>
        <a:p>
          <a:endParaRPr lang="ru-RU"/>
        </a:p>
      </dgm:t>
    </dgm:pt>
    <dgm:pt modelId="{D2E8B979-96D0-46CD-AC96-0BECFC8FAD71}" type="sibTrans" cxnId="{27142D32-4D42-4DE5-BC6B-E48FF179EF26}">
      <dgm:prSet/>
      <dgm:spPr/>
      <dgm:t>
        <a:bodyPr/>
        <a:lstStyle/>
        <a:p>
          <a:endParaRPr lang="ru-RU"/>
        </a:p>
      </dgm:t>
    </dgm:pt>
    <dgm:pt modelId="{F410E038-CD0F-4533-8D77-4EE1473CE827}" type="pres">
      <dgm:prSet presAssocID="{0DB8845A-4491-4C84-83A3-DD593EB0DBF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A67E4F6-9E04-456C-9B1D-14F25075F6E9}" type="pres">
      <dgm:prSet presAssocID="{AAA07A20-ED97-4CEC-86FA-1B046E2B73CE}" presName="singleCycle" presStyleCnt="0"/>
      <dgm:spPr/>
      <dgm:t>
        <a:bodyPr/>
        <a:lstStyle/>
        <a:p>
          <a:endParaRPr lang="ru-RU"/>
        </a:p>
      </dgm:t>
    </dgm:pt>
    <dgm:pt modelId="{DBCCB577-3F42-4644-808D-FE943FD9A13F}" type="pres">
      <dgm:prSet presAssocID="{AAA07A20-ED97-4CEC-86FA-1B046E2B73CE}" presName="singleCenter" presStyleLbl="node1" presStyleIdx="0" presStyleCnt="8" custScaleX="174232" custScaleY="100942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67263BF6-9F64-4658-9A3E-DAB7C32800E6}" type="pres">
      <dgm:prSet presAssocID="{4C6B8FE5-15D0-46DD-8DBB-41886EF68380}" presName="Name56" presStyleLbl="parChTrans1D2" presStyleIdx="0" presStyleCnt="7"/>
      <dgm:spPr/>
      <dgm:t>
        <a:bodyPr/>
        <a:lstStyle/>
        <a:p>
          <a:endParaRPr lang="ru-RU"/>
        </a:p>
      </dgm:t>
    </dgm:pt>
    <dgm:pt modelId="{93574B4A-25CA-47F0-BDDE-94153D6F0D83}" type="pres">
      <dgm:prSet presAssocID="{D3EE4E62-3B07-4179-9F0B-A44B2EBC4E15}" presName="text0" presStyleLbl="node1" presStyleIdx="1" presStyleCnt="8" custScaleX="224673" custScaleY="115860" custRadScaleRad="99287" custRadScaleInc="-76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290832-CD91-4CAE-886A-5BB372CF9FFE}" type="pres">
      <dgm:prSet presAssocID="{69626D8A-EADD-48A1-ACC9-4EB74E50B4E2}" presName="Name56" presStyleLbl="parChTrans1D2" presStyleIdx="1" presStyleCnt="7"/>
      <dgm:spPr/>
      <dgm:t>
        <a:bodyPr/>
        <a:lstStyle/>
        <a:p>
          <a:endParaRPr lang="ru-RU"/>
        </a:p>
      </dgm:t>
    </dgm:pt>
    <dgm:pt modelId="{E579BF9A-2F7E-4781-8F39-799B69A01700}" type="pres">
      <dgm:prSet presAssocID="{122819A0-FC1C-4B69-8E64-057450B00D51}" presName="text0" presStyleLbl="node1" presStyleIdx="2" presStyleCnt="8" custScaleX="236792" custScaleY="101368" custRadScaleRad="176783" custRadScaleInc="15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BD4C48-1C0E-4825-97CC-642EBDF8909B}" type="pres">
      <dgm:prSet presAssocID="{39F4670A-F34B-403E-9D73-B14A5C6626B5}" presName="Name56" presStyleLbl="parChTrans1D2" presStyleIdx="2" presStyleCnt="7"/>
      <dgm:spPr/>
      <dgm:t>
        <a:bodyPr/>
        <a:lstStyle/>
        <a:p>
          <a:endParaRPr lang="ru-RU"/>
        </a:p>
      </dgm:t>
    </dgm:pt>
    <dgm:pt modelId="{206B98B6-F405-4639-988C-02D554C1C762}" type="pres">
      <dgm:prSet presAssocID="{5EE8F5BC-946D-42A4-8393-8519182017A3}" presName="text0" presStyleLbl="node1" presStyleIdx="3" presStyleCnt="8" custScaleX="197365" custScaleY="167230" custRadScaleRad="160409" custRadScaleInc="-32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A7C959-6FEA-4952-90C1-340502D87002}" type="pres">
      <dgm:prSet presAssocID="{22AAF71F-41B4-44D2-B76E-8A45AB691A7B}" presName="Name56" presStyleLbl="parChTrans1D2" presStyleIdx="3" presStyleCnt="7"/>
      <dgm:spPr/>
      <dgm:t>
        <a:bodyPr/>
        <a:lstStyle/>
        <a:p>
          <a:endParaRPr lang="ru-RU"/>
        </a:p>
      </dgm:t>
    </dgm:pt>
    <dgm:pt modelId="{B65C0E95-2BF8-4C24-BFEF-913368B80642}" type="pres">
      <dgm:prSet presAssocID="{8A8136A0-09F3-4DF9-BA84-A79A71762D3C}" presName="text0" presStyleLbl="node1" presStyleIdx="4" presStyleCnt="8" custScaleX="252630" custScaleY="98473" custRadScaleRad="126172" custRadScaleInc="-60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18E044-2338-41A1-AA34-3D5DFA1FA41E}" type="pres">
      <dgm:prSet presAssocID="{E87AC454-42D0-4B76-8325-A0F3B274762F}" presName="Name56" presStyleLbl="parChTrans1D2" presStyleIdx="4" presStyleCnt="7"/>
      <dgm:spPr/>
      <dgm:t>
        <a:bodyPr/>
        <a:lstStyle/>
        <a:p>
          <a:endParaRPr lang="ru-RU"/>
        </a:p>
      </dgm:t>
    </dgm:pt>
    <dgm:pt modelId="{A11C87FB-8C9D-4482-BBB8-CC9123088095}" type="pres">
      <dgm:prSet presAssocID="{A48731AC-6D43-4A17-B21F-8F0D090F54B8}" presName="text0" presStyleLbl="node1" presStyleIdx="5" presStyleCnt="8" custScaleX="244097" custScaleY="98994" custRadScaleRad="131776" custRadScaleInc="75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3AFAD5-81C4-498D-9C62-9D66CCD8EEF5}" type="pres">
      <dgm:prSet presAssocID="{1F4D9501-8B7D-445C-B0F2-E59335097B05}" presName="Name56" presStyleLbl="parChTrans1D2" presStyleIdx="5" presStyleCnt="7"/>
      <dgm:spPr/>
      <dgm:t>
        <a:bodyPr/>
        <a:lstStyle/>
        <a:p>
          <a:endParaRPr lang="ru-RU"/>
        </a:p>
      </dgm:t>
    </dgm:pt>
    <dgm:pt modelId="{98B51BFF-C568-4F80-9797-A33B0B4FFE98}" type="pres">
      <dgm:prSet presAssocID="{05637194-3FBE-493B-9A34-F11DE578BA00}" presName="text0" presStyleLbl="node1" presStyleIdx="6" presStyleCnt="8" custScaleX="226885" custScaleY="116667" custRadScaleRad="168666" custRadScaleInc="313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F6FAA1-88C0-45CB-AFD5-B282EC25D748}" type="pres">
      <dgm:prSet presAssocID="{3A083313-1508-4E1C-A32F-CAAFE5FB143A}" presName="Name56" presStyleLbl="parChTrans1D2" presStyleIdx="6" presStyleCnt="7"/>
      <dgm:spPr/>
      <dgm:t>
        <a:bodyPr/>
        <a:lstStyle/>
        <a:p>
          <a:endParaRPr lang="ru-RU"/>
        </a:p>
      </dgm:t>
    </dgm:pt>
    <dgm:pt modelId="{13301AD5-0D6E-4B07-8DD7-FBC1909503B7}" type="pres">
      <dgm:prSet presAssocID="{DB6546A2-87EC-4EB7-972C-5DBE8B3438A4}" presName="text0" presStyleLbl="node1" presStyleIdx="7" presStyleCnt="8" custScaleX="227000" custScaleY="124077" custRadScaleRad="200838" custRadScaleInc="-36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3CDFBF-D1AE-4F44-AEF8-2CF373CE48A7}" srcId="{AAA07A20-ED97-4CEC-86FA-1B046E2B73CE}" destId="{122819A0-FC1C-4B69-8E64-057450B00D51}" srcOrd="1" destOrd="0" parTransId="{69626D8A-EADD-48A1-ACC9-4EB74E50B4E2}" sibTransId="{AD852C4C-8D8A-49A5-922D-5625BA6FBE39}"/>
    <dgm:cxn modelId="{86A57C3B-38B6-454F-B33D-85C8EB0083F5}" type="presOf" srcId="{8A8136A0-09F3-4DF9-BA84-A79A71762D3C}" destId="{B65C0E95-2BF8-4C24-BFEF-913368B80642}" srcOrd="0" destOrd="0" presId="urn:microsoft.com/office/officeart/2008/layout/RadialCluster"/>
    <dgm:cxn modelId="{C90830C6-28F3-4F58-BA9A-B463912F03A3}" type="presOf" srcId="{39F4670A-F34B-403E-9D73-B14A5C6626B5}" destId="{91BD4C48-1C0E-4825-97CC-642EBDF8909B}" srcOrd="0" destOrd="0" presId="urn:microsoft.com/office/officeart/2008/layout/RadialCluster"/>
    <dgm:cxn modelId="{BE86EC2A-76FA-4393-B99E-4FFB0B773BEE}" srcId="{AAA07A20-ED97-4CEC-86FA-1B046E2B73CE}" destId="{A48731AC-6D43-4A17-B21F-8F0D090F54B8}" srcOrd="4" destOrd="0" parTransId="{E87AC454-42D0-4B76-8325-A0F3B274762F}" sibTransId="{F373E428-2FC6-447A-897C-96F8F74D952F}"/>
    <dgm:cxn modelId="{BB5886BE-593E-4943-8830-0383648940E3}" srcId="{AAA07A20-ED97-4CEC-86FA-1B046E2B73CE}" destId="{D3EE4E62-3B07-4179-9F0B-A44B2EBC4E15}" srcOrd="0" destOrd="0" parTransId="{4C6B8FE5-15D0-46DD-8DBB-41886EF68380}" sibTransId="{219A599A-0FCE-4E2D-8A22-C3E0EB62A194}"/>
    <dgm:cxn modelId="{0332E568-63FE-4943-ACBE-4F3327FF68DD}" type="presOf" srcId="{1F4D9501-8B7D-445C-B0F2-E59335097B05}" destId="{8D3AFAD5-81C4-498D-9C62-9D66CCD8EEF5}" srcOrd="0" destOrd="0" presId="urn:microsoft.com/office/officeart/2008/layout/RadialCluster"/>
    <dgm:cxn modelId="{7387EC29-762A-45E6-A349-9F8AB9E1A42F}" type="presOf" srcId="{4C6B8FE5-15D0-46DD-8DBB-41886EF68380}" destId="{67263BF6-9F64-4658-9A3E-DAB7C32800E6}" srcOrd="0" destOrd="0" presId="urn:microsoft.com/office/officeart/2008/layout/RadialCluster"/>
    <dgm:cxn modelId="{A9F11E53-B396-480C-8187-C3FCFF7C4E68}" type="presOf" srcId="{69626D8A-EADD-48A1-ACC9-4EB74E50B4E2}" destId="{5E290832-CD91-4CAE-886A-5BB372CF9FFE}" srcOrd="0" destOrd="0" presId="urn:microsoft.com/office/officeart/2008/layout/RadialCluster"/>
    <dgm:cxn modelId="{B3024713-6C25-4DD0-85E0-06182219E1EE}" type="presOf" srcId="{DB6546A2-87EC-4EB7-972C-5DBE8B3438A4}" destId="{13301AD5-0D6E-4B07-8DD7-FBC1909503B7}" srcOrd="0" destOrd="0" presId="urn:microsoft.com/office/officeart/2008/layout/RadialCluster"/>
    <dgm:cxn modelId="{0478E424-4A3D-41F9-B7DF-9A77D237C741}" type="presOf" srcId="{05637194-3FBE-493B-9A34-F11DE578BA00}" destId="{98B51BFF-C568-4F80-9797-A33B0B4FFE98}" srcOrd="0" destOrd="0" presId="urn:microsoft.com/office/officeart/2008/layout/RadialCluster"/>
    <dgm:cxn modelId="{82C3E726-614B-41C3-8146-486988C4E9F4}" type="presOf" srcId="{122819A0-FC1C-4B69-8E64-057450B00D51}" destId="{E579BF9A-2F7E-4781-8F39-799B69A01700}" srcOrd="0" destOrd="0" presId="urn:microsoft.com/office/officeart/2008/layout/RadialCluster"/>
    <dgm:cxn modelId="{A8DCD256-9F9D-4B1E-AD5C-7437AB5AE307}" type="presOf" srcId="{22AAF71F-41B4-44D2-B76E-8A45AB691A7B}" destId="{82A7C959-6FEA-4952-90C1-340502D87002}" srcOrd="0" destOrd="0" presId="urn:microsoft.com/office/officeart/2008/layout/RadialCluster"/>
    <dgm:cxn modelId="{27142D32-4D42-4DE5-BC6B-E48FF179EF26}" srcId="{AAA07A20-ED97-4CEC-86FA-1B046E2B73CE}" destId="{DB6546A2-87EC-4EB7-972C-5DBE8B3438A4}" srcOrd="6" destOrd="0" parTransId="{3A083313-1508-4E1C-A32F-CAAFE5FB143A}" sibTransId="{D2E8B979-96D0-46CD-AC96-0BECFC8FAD71}"/>
    <dgm:cxn modelId="{A3B67223-01CE-4E99-8694-EB06FF63179A}" type="presOf" srcId="{AAA07A20-ED97-4CEC-86FA-1B046E2B73CE}" destId="{DBCCB577-3F42-4644-808D-FE943FD9A13F}" srcOrd="0" destOrd="0" presId="urn:microsoft.com/office/officeart/2008/layout/RadialCluster"/>
    <dgm:cxn modelId="{BD06734C-C873-44DC-B6B1-22E92A73DC8B}" srcId="{AAA07A20-ED97-4CEC-86FA-1B046E2B73CE}" destId="{5EE8F5BC-946D-42A4-8393-8519182017A3}" srcOrd="2" destOrd="0" parTransId="{39F4670A-F34B-403E-9D73-B14A5C6626B5}" sibTransId="{831F5CBB-ED0D-4C12-93F7-2D845985594D}"/>
    <dgm:cxn modelId="{BE7EFE7F-0457-4D43-9D9E-5006ED78CFB0}" type="presOf" srcId="{D3EE4E62-3B07-4179-9F0B-A44B2EBC4E15}" destId="{93574B4A-25CA-47F0-BDDE-94153D6F0D83}" srcOrd="0" destOrd="0" presId="urn:microsoft.com/office/officeart/2008/layout/RadialCluster"/>
    <dgm:cxn modelId="{CDCCD2A5-8BC1-42C9-AD90-8A3714E7F3AC}" type="presOf" srcId="{A48731AC-6D43-4A17-B21F-8F0D090F54B8}" destId="{A11C87FB-8C9D-4482-BBB8-CC9123088095}" srcOrd="0" destOrd="0" presId="urn:microsoft.com/office/officeart/2008/layout/RadialCluster"/>
    <dgm:cxn modelId="{FA3FC40C-D5A1-4725-A94C-1A85B8211B2E}" srcId="{AAA07A20-ED97-4CEC-86FA-1B046E2B73CE}" destId="{05637194-3FBE-493B-9A34-F11DE578BA00}" srcOrd="5" destOrd="0" parTransId="{1F4D9501-8B7D-445C-B0F2-E59335097B05}" sibTransId="{4EFD0636-B897-4771-AB93-306F15E410E3}"/>
    <dgm:cxn modelId="{68DAA9BE-D3B5-46AB-BE8E-9EF4AA5A8C27}" type="presOf" srcId="{E87AC454-42D0-4B76-8325-A0F3B274762F}" destId="{3518E044-2338-41A1-AA34-3D5DFA1FA41E}" srcOrd="0" destOrd="0" presId="urn:microsoft.com/office/officeart/2008/layout/RadialCluster"/>
    <dgm:cxn modelId="{952E5B0D-54AE-4E0A-A9E3-F5541E8D938B}" type="presOf" srcId="{5EE8F5BC-946D-42A4-8393-8519182017A3}" destId="{206B98B6-F405-4639-988C-02D554C1C762}" srcOrd="0" destOrd="0" presId="urn:microsoft.com/office/officeart/2008/layout/RadialCluster"/>
    <dgm:cxn modelId="{D1DCC279-1524-4C91-AABC-F398CB8D3D58}" type="presOf" srcId="{3A083313-1508-4E1C-A32F-CAAFE5FB143A}" destId="{EFF6FAA1-88C0-45CB-AFD5-B282EC25D748}" srcOrd="0" destOrd="0" presId="urn:microsoft.com/office/officeart/2008/layout/RadialCluster"/>
    <dgm:cxn modelId="{32FCB64B-8C93-4BB7-9192-EF330CAF9570}" type="presOf" srcId="{0DB8845A-4491-4C84-83A3-DD593EB0DBF9}" destId="{F410E038-CD0F-4533-8D77-4EE1473CE827}" srcOrd="0" destOrd="0" presId="urn:microsoft.com/office/officeart/2008/layout/RadialCluster"/>
    <dgm:cxn modelId="{3448B777-F762-486E-B238-43393E72EF0A}" srcId="{AAA07A20-ED97-4CEC-86FA-1B046E2B73CE}" destId="{8A8136A0-09F3-4DF9-BA84-A79A71762D3C}" srcOrd="3" destOrd="0" parTransId="{22AAF71F-41B4-44D2-B76E-8A45AB691A7B}" sibTransId="{583D9832-E089-4EE1-B38B-7CAB4D4562EA}"/>
    <dgm:cxn modelId="{B771B67A-51F5-4723-AF97-9C68C8ADFDB5}" srcId="{0DB8845A-4491-4C84-83A3-DD593EB0DBF9}" destId="{AAA07A20-ED97-4CEC-86FA-1B046E2B73CE}" srcOrd="0" destOrd="0" parTransId="{31832E05-2D8D-49B3-B35B-0B1D612E9402}" sibTransId="{448D8294-C0F6-4F69-9504-5D69527B66D7}"/>
    <dgm:cxn modelId="{1057012D-83E3-40AE-8AAF-20EFE2237444}" type="presParOf" srcId="{F410E038-CD0F-4533-8D77-4EE1473CE827}" destId="{BA67E4F6-9E04-456C-9B1D-14F25075F6E9}" srcOrd="0" destOrd="0" presId="urn:microsoft.com/office/officeart/2008/layout/RadialCluster"/>
    <dgm:cxn modelId="{36A4B01D-21F3-45E5-A8E0-541CDF2F9385}" type="presParOf" srcId="{BA67E4F6-9E04-456C-9B1D-14F25075F6E9}" destId="{DBCCB577-3F42-4644-808D-FE943FD9A13F}" srcOrd="0" destOrd="0" presId="urn:microsoft.com/office/officeart/2008/layout/RadialCluster"/>
    <dgm:cxn modelId="{A67B225F-8C33-4182-9445-D70C3C28F7E2}" type="presParOf" srcId="{BA67E4F6-9E04-456C-9B1D-14F25075F6E9}" destId="{67263BF6-9F64-4658-9A3E-DAB7C32800E6}" srcOrd="1" destOrd="0" presId="urn:microsoft.com/office/officeart/2008/layout/RadialCluster"/>
    <dgm:cxn modelId="{DCEF45B1-8AA6-4DD3-9C72-1BE553B5B929}" type="presParOf" srcId="{BA67E4F6-9E04-456C-9B1D-14F25075F6E9}" destId="{93574B4A-25CA-47F0-BDDE-94153D6F0D83}" srcOrd="2" destOrd="0" presId="urn:microsoft.com/office/officeart/2008/layout/RadialCluster"/>
    <dgm:cxn modelId="{07A72DB6-98E3-490A-BDB8-8E4FCD2C4CDD}" type="presParOf" srcId="{BA67E4F6-9E04-456C-9B1D-14F25075F6E9}" destId="{5E290832-CD91-4CAE-886A-5BB372CF9FFE}" srcOrd="3" destOrd="0" presId="urn:microsoft.com/office/officeart/2008/layout/RadialCluster"/>
    <dgm:cxn modelId="{52A8D989-B7D1-4510-9DD3-E3B73403C2A3}" type="presParOf" srcId="{BA67E4F6-9E04-456C-9B1D-14F25075F6E9}" destId="{E579BF9A-2F7E-4781-8F39-799B69A01700}" srcOrd="4" destOrd="0" presId="urn:microsoft.com/office/officeart/2008/layout/RadialCluster"/>
    <dgm:cxn modelId="{B8F4B1FD-7D4A-4C82-B4DF-031640A91C7D}" type="presParOf" srcId="{BA67E4F6-9E04-456C-9B1D-14F25075F6E9}" destId="{91BD4C48-1C0E-4825-97CC-642EBDF8909B}" srcOrd="5" destOrd="0" presId="urn:microsoft.com/office/officeart/2008/layout/RadialCluster"/>
    <dgm:cxn modelId="{7E8FA858-C249-421E-9C96-31C578077CD3}" type="presParOf" srcId="{BA67E4F6-9E04-456C-9B1D-14F25075F6E9}" destId="{206B98B6-F405-4639-988C-02D554C1C762}" srcOrd="6" destOrd="0" presId="urn:microsoft.com/office/officeart/2008/layout/RadialCluster"/>
    <dgm:cxn modelId="{6309336A-9388-454C-BE11-E2CB4D268296}" type="presParOf" srcId="{BA67E4F6-9E04-456C-9B1D-14F25075F6E9}" destId="{82A7C959-6FEA-4952-90C1-340502D87002}" srcOrd="7" destOrd="0" presId="urn:microsoft.com/office/officeart/2008/layout/RadialCluster"/>
    <dgm:cxn modelId="{B54F084D-EFCF-46A3-B806-8824BF1EDA9C}" type="presParOf" srcId="{BA67E4F6-9E04-456C-9B1D-14F25075F6E9}" destId="{B65C0E95-2BF8-4C24-BFEF-913368B80642}" srcOrd="8" destOrd="0" presId="urn:microsoft.com/office/officeart/2008/layout/RadialCluster"/>
    <dgm:cxn modelId="{557F4F2A-B19F-4C35-8E4D-89D00DAF30F8}" type="presParOf" srcId="{BA67E4F6-9E04-456C-9B1D-14F25075F6E9}" destId="{3518E044-2338-41A1-AA34-3D5DFA1FA41E}" srcOrd="9" destOrd="0" presId="urn:microsoft.com/office/officeart/2008/layout/RadialCluster"/>
    <dgm:cxn modelId="{DD64C1BF-FA85-43AE-9D8F-50AAB3785231}" type="presParOf" srcId="{BA67E4F6-9E04-456C-9B1D-14F25075F6E9}" destId="{A11C87FB-8C9D-4482-BBB8-CC9123088095}" srcOrd="10" destOrd="0" presId="urn:microsoft.com/office/officeart/2008/layout/RadialCluster"/>
    <dgm:cxn modelId="{D59439AB-472C-4898-9427-F2AD4C991BA0}" type="presParOf" srcId="{BA67E4F6-9E04-456C-9B1D-14F25075F6E9}" destId="{8D3AFAD5-81C4-498D-9C62-9D66CCD8EEF5}" srcOrd="11" destOrd="0" presId="urn:microsoft.com/office/officeart/2008/layout/RadialCluster"/>
    <dgm:cxn modelId="{7E60621D-C170-4310-9EA2-5FE679921C7F}" type="presParOf" srcId="{BA67E4F6-9E04-456C-9B1D-14F25075F6E9}" destId="{98B51BFF-C568-4F80-9797-A33B0B4FFE98}" srcOrd="12" destOrd="0" presId="urn:microsoft.com/office/officeart/2008/layout/RadialCluster"/>
    <dgm:cxn modelId="{98F0A116-2927-4B84-B243-589EFEE2E6D4}" type="presParOf" srcId="{BA67E4F6-9E04-456C-9B1D-14F25075F6E9}" destId="{EFF6FAA1-88C0-45CB-AFD5-B282EC25D748}" srcOrd="13" destOrd="0" presId="urn:microsoft.com/office/officeart/2008/layout/RadialCluster"/>
    <dgm:cxn modelId="{6918C104-50F9-406E-8CBC-A0763DDD8B6A}" type="presParOf" srcId="{BA67E4F6-9E04-456C-9B1D-14F25075F6E9}" destId="{13301AD5-0D6E-4B07-8DD7-FBC1909503B7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72DBFC-6C91-4E79-AE11-89669D46766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0771E4-169D-404E-9ED6-7EACF971F4F5}">
      <dgm:prSet custT="1"/>
      <dgm:spPr/>
      <dgm:t>
        <a:bodyPr/>
        <a:lstStyle/>
        <a:p>
          <a:pPr rtl="0">
            <a:lnSpc>
              <a:spcPct val="75000"/>
            </a:lnSpc>
          </a:pPr>
          <a:r>
            <a:rPr lang="ru-RU" sz="1400" baseline="0" dirty="0" smtClean="0"/>
            <a:t>Центральное звено-субъект</a:t>
          </a:r>
          <a:endParaRPr lang="ru-RU" sz="1400" dirty="0"/>
        </a:p>
      </dgm:t>
    </dgm:pt>
    <dgm:pt modelId="{D09343E6-04DB-4C35-94E3-65B319F4C037}" type="parTrans" cxnId="{38FDE82F-C95A-43C7-AE88-777A82E1B584}">
      <dgm:prSet/>
      <dgm:spPr/>
      <dgm:t>
        <a:bodyPr/>
        <a:lstStyle/>
        <a:p>
          <a:endParaRPr lang="ru-RU"/>
        </a:p>
      </dgm:t>
    </dgm:pt>
    <dgm:pt modelId="{31D4597E-805A-4D49-8838-C52461EF0C2C}" type="sibTrans" cxnId="{38FDE82F-C95A-43C7-AE88-777A82E1B584}">
      <dgm:prSet/>
      <dgm:spPr/>
      <dgm:t>
        <a:bodyPr/>
        <a:lstStyle/>
        <a:p>
          <a:endParaRPr lang="ru-RU"/>
        </a:p>
      </dgm:t>
    </dgm:pt>
    <dgm:pt modelId="{1D8E3FE4-0128-4A0A-9CB9-D8B16FAD4F42}">
      <dgm:prSet custT="1"/>
      <dgm:spPr/>
      <dgm:t>
        <a:bodyPr/>
        <a:lstStyle/>
        <a:p>
          <a:pPr rtl="0">
            <a:lnSpc>
              <a:spcPct val="75000"/>
            </a:lnSpc>
          </a:pPr>
          <a:r>
            <a:rPr lang="ru-RU" sz="1400" baseline="0" dirty="0" smtClean="0"/>
            <a:t>общественный совет при проведении независимой оценки оценки)</a:t>
          </a:r>
          <a:endParaRPr lang="ru-RU" sz="1400" dirty="0"/>
        </a:p>
      </dgm:t>
    </dgm:pt>
    <dgm:pt modelId="{7375D0A5-1192-477F-9D1E-28BF59AB6901}" type="parTrans" cxnId="{ACC5F334-B521-4D74-8569-66E3480FE004}">
      <dgm:prSet/>
      <dgm:spPr/>
      <dgm:t>
        <a:bodyPr/>
        <a:lstStyle/>
        <a:p>
          <a:endParaRPr lang="ru-RU"/>
        </a:p>
      </dgm:t>
    </dgm:pt>
    <dgm:pt modelId="{FE03D507-7D4D-4CF3-930D-6F9CCE00AE8B}" type="sibTrans" cxnId="{ACC5F334-B521-4D74-8569-66E3480FE004}">
      <dgm:prSet/>
      <dgm:spPr/>
      <dgm:t>
        <a:bodyPr/>
        <a:lstStyle/>
        <a:p>
          <a:endParaRPr lang="ru-RU"/>
        </a:p>
      </dgm:t>
    </dgm:pt>
    <dgm:pt modelId="{4C6426C0-6696-4EB0-8BBD-4526BF18BC3B}">
      <dgm:prSet custT="1"/>
      <dgm:spPr/>
      <dgm:t>
        <a:bodyPr/>
        <a:lstStyle/>
        <a:p>
          <a:pPr rtl="0">
            <a:lnSpc>
              <a:spcPct val="75000"/>
            </a:lnSpc>
          </a:pPr>
          <a:r>
            <a:rPr lang="ru-RU" sz="1400" baseline="0" smtClean="0"/>
            <a:t>Контролер </a:t>
          </a:r>
          <a:endParaRPr lang="ru-RU" sz="1400"/>
        </a:p>
      </dgm:t>
    </dgm:pt>
    <dgm:pt modelId="{3D946654-5715-4BC7-A19D-DC47B2EB66DD}" type="parTrans" cxnId="{057E703A-853D-4173-B2D2-1239189C8B01}">
      <dgm:prSet/>
      <dgm:spPr/>
      <dgm:t>
        <a:bodyPr/>
        <a:lstStyle/>
        <a:p>
          <a:endParaRPr lang="ru-RU"/>
        </a:p>
      </dgm:t>
    </dgm:pt>
    <dgm:pt modelId="{F2F683AC-6BA4-42F0-9256-BDBA6A9D5BB3}" type="sibTrans" cxnId="{057E703A-853D-4173-B2D2-1239189C8B01}">
      <dgm:prSet/>
      <dgm:spPr/>
      <dgm:t>
        <a:bodyPr/>
        <a:lstStyle/>
        <a:p>
          <a:endParaRPr lang="ru-RU"/>
        </a:p>
      </dgm:t>
    </dgm:pt>
    <dgm:pt modelId="{67EEBF60-2107-41BE-9E39-5C243AD2C0F7}">
      <dgm:prSet custT="1"/>
      <dgm:spPr/>
      <dgm:t>
        <a:bodyPr/>
        <a:lstStyle/>
        <a:p>
          <a:pPr rtl="0">
            <a:lnSpc>
              <a:spcPct val="75000"/>
            </a:lnSpc>
          </a:pPr>
          <a:r>
            <a:rPr lang="ru-RU" sz="1400" baseline="0" dirty="0" smtClean="0"/>
            <a:t>общественный контроль в интернатах,</a:t>
          </a:r>
          <a:endParaRPr lang="ru-RU" sz="1400" dirty="0"/>
        </a:p>
      </dgm:t>
    </dgm:pt>
    <dgm:pt modelId="{47F7176B-2C1E-4F87-A9F6-9DDE419F752B}" type="parTrans" cxnId="{5F781847-223E-4DBA-87A0-93E2254CD8FF}">
      <dgm:prSet/>
      <dgm:spPr/>
      <dgm:t>
        <a:bodyPr/>
        <a:lstStyle/>
        <a:p>
          <a:endParaRPr lang="ru-RU"/>
        </a:p>
      </dgm:t>
    </dgm:pt>
    <dgm:pt modelId="{ED2BFDDC-304D-436C-9F2C-A36FF9E2DF0C}" type="sibTrans" cxnId="{5F781847-223E-4DBA-87A0-93E2254CD8FF}">
      <dgm:prSet/>
      <dgm:spPr/>
      <dgm:t>
        <a:bodyPr/>
        <a:lstStyle/>
        <a:p>
          <a:endParaRPr lang="ru-RU"/>
        </a:p>
      </dgm:t>
    </dgm:pt>
    <dgm:pt modelId="{47599681-0602-4479-8A13-42BD6D84A7D6}">
      <dgm:prSet custT="1"/>
      <dgm:spPr/>
      <dgm:t>
        <a:bodyPr/>
        <a:lstStyle/>
        <a:p>
          <a:pPr rtl="0">
            <a:lnSpc>
              <a:spcPct val="75000"/>
            </a:lnSpc>
          </a:pPr>
          <a:r>
            <a:rPr lang="ru-RU" sz="1400" baseline="0" smtClean="0"/>
            <a:t>Советник </a:t>
          </a:r>
          <a:endParaRPr lang="ru-RU" sz="1400"/>
        </a:p>
      </dgm:t>
    </dgm:pt>
    <dgm:pt modelId="{E4DA1D2D-1B99-4689-855A-1C1FCF63EF88}" type="parTrans" cxnId="{37CA152A-B247-4A16-93DC-3DD0C4F6F27A}">
      <dgm:prSet/>
      <dgm:spPr/>
      <dgm:t>
        <a:bodyPr/>
        <a:lstStyle/>
        <a:p>
          <a:endParaRPr lang="ru-RU"/>
        </a:p>
      </dgm:t>
    </dgm:pt>
    <dgm:pt modelId="{35272298-E15B-4467-959B-631127FF2084}" type="sibTrans" cxnId="{37CA152A-B247-4A16-93DC-3DD0C4F6F27A}">
      <dgm:prSet/>
      <dgm:spPr/>
      <dgm:t>
        <a:bodyPr/>
        <a:lstStyle/>
        <a:p>
          <a:endParaRPr lang="ru-RU"/>
        </a:p>
      </dgm:t>
    </dgm:pt>
    <dgm:pt modelId="{6F66C683-EF53-4646-A701-E45FB6797F48}">
      <dgm:prSet custT="1"/>
      <dgm:spPr/>
      <dgm:t>
        <a:bodyPr/>
        <a:lstStyle/>
        <a:p>
          <a:pPr rtl="0">
            <a:lnSpc>
              <a:spcPct val="75000"/>
            </a:lnSpc>
          </a:pPr>
          <a:r>
            <a:rPr lang="ru-RU" sz="1400" baseline="0" dirty="0" smtClean="0"/>
            <a:t>«нулевые чтения» в ОС</a:t>
          </a:r>
          <a:endParaRPr lang="ru-RU" sz="1400" dirty="0"/>
        </a:p>
      </dgm:t>
    </dgm:pt>
    <dgm:pt modelId="{5C46B073-9827-49BC-A7B7-26B6227C8AFF}" type="parTrans" cxnId="{EB8030F9-28D6-4006-9009-A44F4D0DE454}">
      <dgm:prSet/>
      <dgm:spPr/>
      <dgm:t>
        <a:bodyPr/>
        <a:lstStyle/>
        <a:p>
          <a:endParaRPr lang="ru-RU"/>
        </a:p>
      </dgm:t>
    </dgm:pt>
    <dgm:pt modelId="{4C3703CF-6524-4820-9286-AFA6AAFE256A}" type="sibTrans" cxnId="{EB8030F9-28D6-4006-9009-A44F4D0DE454}">
      <dgm:prSet/>
      <dgm:spPr/>
      <dgm:t>
        <a:bodyPr/>
        <a:lstStyle/>
        <a:p>
          <a:endParaRPr lang="ru-RU"/>
        </a:p>
      </dgm:t>
    </dgm:pt>
    <dgm:pt modelId="{A009C7BE-491C-45EB-8ECA-23BA931A52FE}">
      <dgm:prSet custT="1"/>
      <dgm:spPr/>
      <dgm:t>
        <a:bodyPr/>
        <a:lstStyle/>
        <a:p>
          <a:pPr rtl="0">
            <a:lnSpc>
              <a:spcPct val="75000"/>
            </a:lnSpc>
          </a:pPr>
          <a:r>
            <a:rPr lang="ru-RU" sz="1400" baseline="0" dirty="0" smtClean="0"/>
            <a:t>Поставщик аргументов  при альтернативных решениях</a:t>
          </a:r>
          <a:endParaRPr lang="ru-RU" sz="1400" dirty="0"/>
        </a:p>
      </dgm:t>
    </dgm:pt>
    <dgm:pt modelId="{1007D7C2-F236-4A83-B8D4-0E7C9E7BD47A}" type="parTrans" cxnId="{60DEF551-F38D-434D-8C3E-FBE83A3BEFC2}">
      <dgm:prSet/>
      <dgm:spPr/>
      <dgm:t>
        <a:bodyPr/>
        <a:lstStyle/>
        <a:p>
          <a:endParaRPr lang="ru-RU"/>
        </a:p>
      </dgm:t>
    </dgm:pt>
    <dgm:pt modelId="{35D96F57-4CAB-4C33-A8FD-6ECC879D7E83}" type="sibTrans" cxnId="{60DEF551-F38D-434D-8C3E-FBE83A3BEFC2}">
      <dgm:prSet/>
      <dgm:spPr/>
      <dgm:t>
        <a:bodyPr/>
        <a:lstStyle/>
        <a:p>
          <a:endParaRPr lang="ru-RU"/>
        </a:p>
      </dgm:t>
    </dgm:pt>
    <dgm:pt modelId="{91DF2A3B-58C3-4DF8-AB9A-FE03E30A5559}">
      <dgm:prSet custT="1"/>
      <dgm:spPr/>
      <dgm:t>
        <a:bodyPr/>
        <a:lstStyle/>
        <a:p>
          <a:pPr rtl="0">
            <a:lnSpc>
              <a:spcPct val="75000"/>
            </a:lnSpc>
          </a:pPr>
          <a:r>
            <a:rPr lang="ru-RU" sz="1400" baseline="0" dirty="0" smtClean="0"/>
            <a:t>Оценка регулирующего воздействия (ОРВ)</a:t>
          </a:r>
          <a:endParaRPr lang="ru-RU" sz="1400" dirty="0"/>
        </a:p>
      </dgm:t>
    </dgm:pt>
    <dgm:pt modelId="{73C85ACE-6D8A-4D14-9534-B9BE805356D8}" type="parTrans" cxnId="{03409B6D-3A99-4DC6-A1BE-2D5845D86E71}">
      <dgm:prSet/>
      <dgm:spPr/>
      <dgm:t>
        <a:bodyPr/>
        <a:lstStyle/>
        <a:p>
          <a:endParaRPr lang="ru-RU"/>
        </a:p>
      </dgm:t>
    </dgm:pt>
    <dgm:pt modelId="{87B847AF-5213-488D-AF98-E0121D1CBF38}" type="sibTrans" cxnId="{03409B6D-3A99-4DC6-A1BE-2D5845D86E71}">
      <dgm:prSet/>
      <dgm:spPr/>
      <dgm:t>
        <a:bodyPr/>
        <a:lstStyle/>
        <a:p>
          <a:endParaRPr lang="ru-RU"/>
        </a:p>
      </dgm:t>
    </dgm:pt>
    <dgm:pt modelId="{4AED5DE2-92C9-498A-906E-C8ACBE989313}">
      <dgm:prSet custT="1"/>
      <dgm:spPr/>
      <dgm:t>
        <a:bodyPr/>
        <a:lstStyle/>
        <a:p>
          <a:pPr rtl="0">
            <a:lnSpc>
              <a:spcPct val="75000"/>
            </a:lnSpc>
          </a:pPr>
          <a:r>
            <a:rPr lang="ru-RU" sz="1400" baseline="0" dirty="0" smtClean="0"/>
            <a:t>Профессионал для отдельных  процессов</a:t>
          </a:r>
          <a:endParaRPr lang="ru-RU" sz="1400" dirty="0"/>
        </a:p>
      </dgm:t>
    </dgm:pt>
    <dgm:pt modelId="{FB22E733-BD40-4435-A0D9-4A409A1CB499}" type="parTrans" cxnId="{EE9555B4-5153-48E8-8168-8BA041DD3948}">
      <dgm:prSet/>
      <dgm:spPr/>
      <dgm:t>
        <a:bodyPr/>
        <a:lstStyle/>
        <a:p>
          <a:endParaRPr lang="ru-RU"/>
        </a:p>
      </dgm:t>
    </dgm:pt>
    <dgm:pt modelId="{BB3066BF-9006-43C8-9F3F-2F04B6985EE2}" type="sibTrans" cxnId="{EE9555B4-5153-48E8-8168-8BA041DD3948}">
      <dgm:prSet/>
      <dgm:spPr/>
      <dgm:t>
        <a:bodyPr/>
        <a:lstStyle/>
        <a:p>
          <a:endParaRPr lang="ru-RU"/>
        </a:p>
      </dgm:t>
    </dgm:pt>
    <dgm:pt modelId="{98FD10EE-C5A1-4D9D-ADEB-C237E2D763E2}">
      <dgm:prSet custT="1"/>
      <dgm:spPr/>
      <dgm:t>
        <a:bodyPr/>
        <a:lstStyle/>
        <a:p>
          <a:pPr rtl="0">
            <a:lnSpc>
              <a:spcPct val="75000"/>
            </a:lnSpc>
          </a:pPr>
          <a:r>
            <a:rPr lang="ru-RU" sz="1400" baseline="0" dirty="0" smtClean="0"/>
            <a:t>медиатор в конфликтах вокруг учреждений</a:t>
          </a:r>
          <a:endParaRPr lang="ru-RU" sz="1400" dirty="0"/>
        </a:p>
      </dgm:t>
    </dgm:pt>
    <dgm:pt modelId="{5662A01C-65C6-495D-83C1-A2906BE862A3}" type="parTrans" cxnId="{90C38F8E-3896-4D96-90D3-EDCDCE99AB03}">
      <dgm:prSet/>
      <dgm:spPr/>
      <dgm:t>
        <a:bodyPr/>
        <a:lstStyle/>
        <a:p>
          <a:endParaRPr lang="ru-RU"/>
        </a:p>
      </dgm:t>
    </dgm:pt>
    <dgm:pt modelId="{4904F4A4-8365-4B71-8A03-996A3A1695B4}" type="sibTrans" cxnId="{90C38F8E-3896-4D96-90D3-EDCDCE99AB03}">
      <dgm:prSet/>
      <dgm:spPr/>
      <dgm:t>
        <a:bodyPr/>
        <a:lstStyle/>
        <a:p>
          <a:endParaRPr lang="ru-RU"/>
        </a:p>
      </dgm:t>
    </dgm:pt>
    <dgm:pt modelId="{A43795EA-AA11-4E62-ACAF-24CBC529E5C1}">
      <dgm:prSet custT="1"/>
      <dgm:spPr/>
      <dgm:t>
        <a:bodyPr/>
        <a:lstStyle/>
        <a:p>
          <a:pPr rtl="0">
            <a:lnSpc>
              <a:spcPct val="75000"/>
            </a:lnSpc>
          </a:pPr>
          <a:r>
            <a:rPr lang="ru-RU" sz="1400" baseline="0" dirty="0" smtClean="0"/>
            <a:t>Консультант - эксперт </a:t>
          </a:r>
          <a:endParaRPr lang="ru-RU" sz="1400" dirty="0"/>
        </a:p>
      </dgm:t>
    </dgm:pt>
    <dgm:pt modelId="{0C42B5D1-5A93-4DF7-8DC9-AD261EAED63E}" type="parTrans" cxnId="{B6BAAEBD-0A88-47DE-BC04-938481AF7F94}">
      <dgm:prSet/>
      <dgm:spPr/>
      <dgm:t>
        <a:bodyPr/>
        <a:lstStyle/>
        <a:p>
          <a:endParaRPr lang="ru-RU"/>
        </a:p>
      </dgm:t>
    </dgm:pt>
    <dgm:pt modelId="{58264EC1-DA07-418B-9628-4610BE7DDE62}" type="sibTrans" cxnId="{B6BAAEBD-0A88-47DE-BC04-938481AF7F94}">
      <dgm:prSet/>
      <dgm:spPr/>
      <dgm:t>
        <a:bodyPr/>
        <a:lstStyle/>
        <a:p>
          <a:endParaRPr lang="ru-RU"/>
        </a:p>
      </dgm:t>
    </dgm:pt>
    <dgm:pt modelId="{01D742C6-209F-4945-A103-4174AC5963A4}">
      <dgm:prSet custT="1"/>
      <dgm:spPr/>
      <dgm:t>
        <a:bodyPr/>
        <a:lstStyle/>
        <a:p>
          <a:pPr rtl="0">
            <a:lnSpc>
              <a:spcPct val="75000"/>
            </a:lnSpc>
          </a:pPr>
          <a:r>
            <a:rPr lang="ru-RU" sz="1400" baseline="0" dirty="0" smtClean="0"/>
            <a:t>носитель и передатчик новых технологий социальной работы</a:t>
          </a:r>
          <a:endParaRPr lang="ru-RU" sz="1400" dirty="0"/>
        </a:p>
      </dgm:t>
    </dgm:pt>
    <dgm:pt modelId="{57E0C366-2FBB-4A45-80A9-3730976BDDA0}" type="parTrans" cxnId="{BE403818-269F-44C3-97E4-D235433AF6B6}">
      <dgm:prSet/>
      <dgm:spPr/>
      <dgm:t>
        <a:bodyPr/>
        <a:lstStyle/>
        <a:p>
          <a:endParaRPr lang="ru-RU"/>
        </a:p>
      </dgm:t>
    </dgm:pt>
    <dgm:pt modelId="{25A0465E-6532-4890-9299-5625AB520F21}" type="sibTrans" cxnId="{BE403818-269F-44C3-97E4-D235433AF6B6}">
      <dgm:prSet/>
      <dgm:spPr/>
      <dgm:t>
        <a:bodyPr/>
        <a:lstStyle/>
        <a:p>
          <a:endParaRPr lang="ru-RU"/>
        </a:p>
      </dgm:t>
    </dgm:pt>
    <dgm:pt modelId="{5A2A7BF7-E9F6-45F7-BDE6-3487F1E86522}">
      <dgm:prSet custT="1"/>
      <dgm:spPr/>
      <dgm:t>
        <a:bodyPr/>
        <a:lstStyle/>
        <a:p>
          <a:pPr rtl="0">
            <a:lnSpc>
              <a:spcPct val="75000"/>
            </a:lnSpc>
          </a:pPr>
          <a:r>
            <a:rPr lang="ru-RU" sz="1400" baseline="0" dirty="0" smtClean="0"/>
            <a:t>«</a:t>
          </a:r>
          <a:r>
            <a:rPr lang="ru-RU" sz="1400" baseline="0" dirty="0" err="1" smtClean="0"/>
            <a:t>Аутсорсер</a:t>
          </a:r>
          <a:r>
            <a:rPr lang="ru-RU" sz="1400" baseline="0" dirty="0" smtClean="0"/>
            <a:t>»  - исполнитель отдельных </a:t>
          </a:r>
          <a:r>
            <a:rPr lang="ru-RU" sz="1400" baseline="0" dirty="0" err="1" smtClean="0"/>
            <a:t>подуслуг</a:t>
          </a:r>
          <a:r>
            <a:rPr lang="ru-RU" sz="1400" baseline="0" dirty="0" smtClean="0"/>
            <a:t> и этапов исполнения функций</a:t>
          </a:r>
          <a:endParaRPr lang="ru-RU" sz="1400" dirty="0"/>
        </a:p>
      </dgm:t>
    </dgm:pt>
    <dgm:pt modelId="{573B2426-B5E1-4186-A59B-BFB0DD86BC7A}" type="parTrans" cxnId="{B6D7E6CF-0419-41DB-BDBB-5062B3B2E9E4}">
      <dgm:prSet/>
      <dgm:spPr/>
      <dgm:t>
        <a:bodyPr/>
        <a:lstStyle/>
        <a:p>
          <a:endParaRPr lang="ru-RU"/>
        </a:p>
      </dgm:t>
    </dgm:pt>
    <dgm:pt modelId="{068FB596-965E-4F48-B546-25ED997CBD5B}" type="sibTrans" cxnId="{B6D7E6CF-0419-41DB-BDBB-5062B3B2E9E4}">
      <dgm:prSet/>
      <dgm:spPr/>
      <dgm:t>
        <a:bodyPr/>
        <a:lstStyle/>
        <a:p>
          <a:endParaRPr lang="ru-RU"/>
        </a:p>
      </dgm:t>
    </dgm:pt>
    <dgm:pt modelId="{7013E62C-F04A-430C-8E3A-1A37CE891C23}">
      <dgm:prSet custT="1"/>
      <dgm:spPr/>
      <dgm:t>
        <a:bodyPr/>
        <a:lstStyle/>
        <a:p>
          <a:pPr rtl="0">
            <a:lnSpc>
              <a:spcPct val="75000"/>
            </a:lnSpc>
          </a:pPr>
          <a:r>
            <a:rPr lang="ru-RU" sz="1400" baseline="0" dirty="0" smtClean="0"/>
            <a:t>менеджер портала, переводчик на «понятный» при исполнении стандарта открытости и т.п.  </a:t>
          </a:r>
          <a:endParaRPr lang="ru-RU" sz="1400" dirty="0"/>
        </a:p>
      </dgm:t>
    </dgm:pt>
    <dgm:pt modelId="{2FAC4296-9987-4FBC-8AF8-768D867F7B35}" type="parTrans" cxnId="{A89C4FD7-7981-4C91-B4DF-8019EDB89D23}">
      <dgm:prSet/>
      <dgm:spPr/>
      <dgm:t>
        <a:bodyPr/>
        <a:lstStyle/>
        <a:p>
          <a:endParaRPr lang="ru-RU"/>
        </a:p>
      </dgm:t>
    </dgm:pt>
    <dgm:pt modelId="{E893E79B-27F0-4558-A30C-968574AC99F8}" type="sibTrans" cxnId="{A89C4FD7-7981-4C91-B4DF-8019EDB89D23}">
      <dgm:prSet/>
      <dgm:spPr/>
      <dgm:t>
        <a:bodyPr/>
        <a:lstStyle/>
        <a:p>
          <a:endParaRPr lang="ru-RU"/>
        </a:p>
      </dgm:t>
    </dgm:pt>
    <dgm:pt modelId="{F058DB0E-6CC6-49B2-AB0B-CC5F9F05C31B}" type="pres">
      <dgm:prSet presAssocID="{8B72DBFC-6C91-4E79-AE11-89669D46766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E6B532-EAB7-4D1D-B5AB-BE912ACC1794}" type="pres">
      <dgm:prSet presAssocID="{090771E4-169D-404E-9ED6-7EACF971F4F5}" presName="parentLin" presStyleCnt="0"/>
      <dgm:spPr/>
    </dgm:pt>
    <dgm:pt modelId="{E6D9CBC6-494A-4085-BB9B-8985FB1445C7}" type="pres">
      <dgm:prSet presAssocID="{090771E4-169D-404E-9ED6-7EACF971F4F5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EB7C9D49-4D38-49FD-921B-AA07FD7EF445}" type="pres">
      <dgm:prSet presAssocID="{090771E4-169D-404E-9ED6-7EACF971F4F5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629CC2-FDA5-4376-AC6B-375E17788D6E}" type="pres">
      <dgm:prSet presAssocID="{090771E4-169D-404E-9ED6-7EACF971F4F5}" presName="negativeSpace" presStyleCnt="0"/>
      <dgm:spPr/>
    </dgm:pt>
    <dgm:pt modelId="{689F85D0-765D-41B7-BBD1-4658EB71D9B0}" type="pres">
      <dgm:prSet presAssocID="{090771E4-169D-404E-9ED6-7EACF971F4F5}" presName="childText" presStyleLbl="conFg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07CCDA-16CC-47A1-B127-F4E373ED1494}" type="pres">
      <dgm:prSet presAssocID="{31D4597E-805A-4D49-8838-C52461EF0C2C}" presName="spaceBetweenRectangles" presStyleCnt="0"/>
      <dgm:spPr/>
    </dgm:pt>
    <dgm:pt modelId="{A7C3E5B6-558C-4FFC-9DC3-6A853F96A185}" type="pres">
      <dgm:prSet presAssocID="{4C6426C0-6696-4EB0-8BBD-4526BF18BC3B}" presName="parentLin" presStyleCnt="0"/>
      <dgm:spPr/>
    </dgm:pt>
    <dgm:pt modelId="{7AF5CECB-590C-4595-ADC2-235486F459F2}" type="pres">
      <dgm:prSet presAssocID="{4C6426C0-6696-4EB0-8BBD-4526BF18BC3B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7B295602-1348-44CF-B7D8-38829F40E00D}" type="pres">
      <dgm:prSet presAssocID="{4C6426C0-6696-4EB0-8BBD-4526BF18BC3B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7EFE77-4E28-441C-BF83-BEEEE1CEEE26}" type="pres">
      <dgm:prSet presAssocID="{4C6426C0-6696-4EB0-8BBD-4526BF18BC3B}" presName="negativeSpace" presStyleCnt="0"/>
      <dgm:spPr/>
    </dgm:pt>
    <dgm:pt modelId="{9EACEE7E-91EF-4275-9323-B2AD7C3A155F}" type="pres">
      <dgm:prSet presAssocID="{4C6426C0-6696-4EB0-8BBD-4526BF18BC3B}" presName="childText" presStyleLbl="conFg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392725-CE8C-4F1A-B4FD-1B6733AC21ED}" type="pres">
      <dgm:prSet presAssocID="{F2F683AC-6BA4-42F0-9256-BDBA6A9D5BB3}" presName="spaceBetweenRectangles" presStyleCnt="0"/>
      <dgm:spPr/>
    </dgm:pt>
    <dgm:pt modelId="{338789A0-8C87-47E5-8C2A-FC10DCDD3549}" type="pres">
      <dgm:prSet presAssocID="{47599681-0602-4479-8A13-42BD6D84A7D6}" presName="parentLin" presStyleCnt="0"/>
      <dgm:spPr/>
    </dgm:pt>
    <dgm:pt modelId="{FAB79888-EFD2-4976-B773-724D66CEC68D}" type="pres">
      <dgm:prSet presAssocID="{47599681-0602-4479-8A13-42BD6D84A7D6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A34FB15C-B51C-4CC6-9E17-067FA11DA843}" type="pres">
      <dgm:prSet presAssocID="{47599681-0602-4479-8A13-42BD6D84A7D6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722298-29B8-4DD0-B9C5-B0BC25FEF914}" type="pres">
      <dgm:prSet presAssocID="{47599681-0602-4479-8A13-42BD6D84A7D6}" presName="negativeSpace" presStyleCnt="0"/>
      <dgm:spPr/>
    </dgm:pt>
    <dgm:pt modelId="{2BC8A1DE-B312-4767-AC5A-B499AC281FFE}" type="pres">
      <dgm:prSet presAssocID="{47599681-0602-4479-8A13-42BD6D84A7D6}" presName="childText" presStyleLbl="conFg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30B93-F86F-4548-9D03-D32F8D24ADCA}" type="pres">
      <dgm:prSet presAssocID="{35272298-E15B-4467-959B-631127FF2084}" presName="spaceBetweenRectangles" presStyleCnt="0"/>
      <dgm:spPr/>
    </dgm:pt>
    <dgm:pt modelId="{F842D8D4-E1C2-489C-B831-6A2766AF548B}" type="pres">
      <dgm:prSet presAssocID="{A009C7BE-491C-45EB-8ECA-23BA931A52FE}" presName="parentLin" presStyleCnt="0"/>
      <dgm:spPr/>
    </dgm:pt>
    <dgm:pt modelId="{E25C3FC3-6FB5-4A32-8678-74BF16884022}" type="pres">
      <dgm:prSet presAssocID="{A009C7BE-491C-45EB-8ECA-23BA931A52FE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ABF52413-6D49-4F3E-A1CC-CB42E68394CD}" type="pres">
      <dgm:prSet presAssocID="{A009C7BE-491C-45EB-8ECA-23BA931A52FE}" presName="parentText" presStyleLbl="node1" presStyleIdx="3" presStyleCnt="7" custScaleY="1505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140477-4694-4EE2-92D5-C8A696FEF848}" type="pres">
      <dgm:prSet presAssocID="{A009C7BE-491C-45EB-8ECA-23BA931A52FE}" presName="negativeSpace" presStyleCnt="0"/>
      <dgm:spPr/>
    </dgm:pt>
    <dgm:pt modelId="{DECE7B56-B0DC-4B8A-A325-2AFF4A5795AC}" type="pres">
      <dgm:prSet presAssocID="{A009C7BE-491C-45EB-8ECA-23BA931A52FE}" presName="childText" presStyleLbl="conFg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57930D-28AA-406E-9E27-A430B4BFB394}" type="pres">
      <dgm:prSet presAssocID="{35D96F57-4CAB-4C33-A8FD-6ECC879D7E83}" presName="spaceBetweenRectangles" presStyleCnt="0"/>
      <dgm:spPr/>
    </dgm:pt>
    <dgm:pt modelId="{B1E00325-FA01-4F74-ABBC-21D4E3719919}" type="pres">
      <dgm:prSet presAssocID="{4AED5DE2-92C9-498A-906E-C8ACBE989313}" presName="parentLin" presStyleCnt="0"/>
      <dgm:spPr/>
    </dgm:pt>
    <dgm:pt modelId="{5F3225BE-B82A-48ED-9843-2A8792874E8B}" type="pres">
      <dgm:prSet presAssocID="{4AED5DE2-92C9-498A-906E-C8ACBE989313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BE31878D-BB4F-46E8-AFA5-3E3C635037E0}" type="pres">
      <dgm:prSet presAssocID="{4AED5DE2-92C9-498A-906E-C8ACBE989313}" presName="parentText" presStyleLbl="node1" presStyleIdx="4" presStyleCnt="7" custScaleY="1319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68D214-4077-436B-ADD7-F39FDBE96BAE}" type="pres">
      <dgm:prSet presAssocID="{4AED5DE2-92C9-498A-906E-C8ACBE989313}" presName="negativeSpace" presStyleCnt="0"/>
      <dgm:spPr/>
    </dgm:pt>
    <dgm:pt modelId="{74FD9E43-730F-44AB-AC7A-FDBE88833E67}" type="pres">
      <dgm:prSet presAssocID="{4AED5DE2-92C9-498A-906E-C8ACBE989313}" presName="childText" presStyleLbl="conFg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18E18-29BC-427B-B14F-C5029109A617}" type="pres">
      <dgm:prSet presAssocID="{BB3066BF-9006-43C8-9F3F-2F04B6985EE2}" presName="spaceBetweenRectangles" presStyleCnt="0"/>
      <dgm:spPr/>
    </dgm:pt>
    <dgm:pt modelId="{9DD78112-FD03-4EE8-B245-1D31FEC18296}" type="pres">
      <dgm:prSet presAssocID="{A43795EA-AA11-4E62-ACAF-24CBC529E5C1}" presName="parentLin" presStyleCnt="0"/>
      <dgm:spPr/>
    </dgm:pt>
    <dgm:pt modelId="{A9392B74-A1AA-4718-9D45-987A405FE717}" type="pres">
      <dgm:prSet presAssocID="{A43795EA-AA11-4E62-ACAF-24CBC529E5C1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68A7452A-9ECE-4CFF-8905-950F82C9E9EA}" type="pres">
      <dgm:prSet presAssocID="{A43795EA-AA11-4E62-ACAF-24CBC529E5C1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CA1DF5-09D0-4EB6-AC51-9D7A5A412666}" type="pres">
      <dgm:prSet presAssocID="{A43795EA-AA11-4E62-ACAF-24CBC529E5C1}" presName="negativeSpace" presStyleCnt="0"/>
      <dgm:spPr/>
    </dgm:pt>
    <dgm:pt modelId="{32EA81CE-82C2-457A-B781-C9C943430607}" type="pres">
      <dgm:prSet presAssocID="{A43795EA-AA11-4E62-ACAF-24CBC529E5C1}" presName="childText" presStyleLbl="conFg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F76FB3-AB7F-4E76-A378-8129AA27F8FD}" type="pres">
      <dgm:prSet presAssocID="{58264EC1-DA07-418B-9628-4610BE7DDE62}" presName="spaceBetweenRectangles" presStyleCnt="0"/>
      <dgm:spPr/>
    </dgm:pt>
    <dgm:pt modelId="{DF36398F-F053-469B-BC87-C36FD002323E}" type="pres">
      <dgm:prSet presAssocID="{5A2A7BF7-E9F6-45F7-BDE6-3487F1E86522}" presName="parentLin" presStyleCnt="0"/>
      <dgm:spPr/>
    </dgm:pt>
    <dgm:pt modelId="{15B52AC7-E772-46D2-BA95-93F4DA34DA5B}" type="pres">
      <dgm:prSet presAssocID="{5A2A7BF7-E9F6-45F7-BDE6-3487F1E86522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54041EA9-F924-484D-8E75-99C7FAC7EF7E}" type="pres">
      <dgm:prSet presAssocID="{5A2A7BF7-E9F6-45F7-BDE6-3487F1E86522}" presName="parentText" presStyleLbl="node1" presStyleIdx="6" presStyleCnt="7" custScaleX="128949" custScaleY="1636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F21753-52DA-4E16-A92E-C53514184EF6}" type="pres">
      <dgm:prSet presAssocID="{5A2A7BF7-E9F6-45F7-BDE6-3487F1E86522}" presName="negativeSpace" presStyleCnt="0"/>
      <dgm:spPr/>
    </dgm:pt>
    <dgm:pt modelId="{803D4363-C711-4CF2-9516-6420375C6E95}" type="pres">
      <dgm:prSet presAssocID="{5A2A7BF7-E9F6-45F7-BDE6-3487F1E86522}" presName="childText" presStyleLbl="conFg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8030F9-28D6-4006-9009-A44F4D0DE454}" srcId="{47599681-0602-4479-8A13-42BD6D84A7D6}" destId="{6F66C683-EF53-4646-A701-E45FB6797F48}" srcOrd="0" destOrd="0" parTransId="{5C46B073-9827-49BC-A7B7-26B6227C8AFF}" sibTransId="{4C3703CF-6524-4820-9286-AFA6AAFE256A}"/>
    <dgm:cxn modelId="{868C68DF-391A-4AC4-9D72-22172741379D}" type="presOf" srcId="{6F66C683-EF53-4646-A701-E45FB6797F48}" destId="{2BC8A1DE-B312-4767-AC5A-B499AC281FFE}" srcOrd="0" destOrd="0" presId="urn:microsoft.com/office/officeart/2005/8/layout/list1"/>
    <dgm:cxn modelId="{1A66A284-5088-4961-BA02-38EF2D4AC0F7}" type="presOf" srcId="{5A2A7BF7-E9F6-45F7-BDE6-3487F1E86522}" destId="{15B52AC7-E772-46D2-BA95-93F4DA34DA5B}" srcOrd="0" destOrd="0" presId="urn:microsoft.com/office/officeart/2005/8/layout/list1"/>
    <dgm:cxn modelId="{7F8EA287-DDAC-4E94-BE7E-F6D9B30A5FD8}" type="presOf" srcId="{090771E4-169D-404E-9ED6-7EACF971F4F5}" destId="{E6D9CBC6-494A-4085-BB9B-8985FB1445C7}" srcOrd="0" destOrd="0" presId="urn:microsoft.com/office/officeart/2005/8/layout/list1"/>
    <dgm:cxn modelId="{70DBAA5F-9CAB-402D-ACCA-578E78455CC9}" type="presOf" srcId="{01D742C6-209F-4945-A103-4174AC5963A4}" destId="{32EA81CE-82C2-457A-B781-C9C943430607}" srcOrd="0" destOrd="0" presId="urn:microsoft.com/office/officeart/2005/8/layout/list1"/>
    <dgm:cxn modelId="{526D7C54-27A6-4C10-AEC1-E42F9C27DF42}" type="presOf" srcId="{5A2A7BF7-E9F6-45F7-BDE6-3487F1E86522}" destId="{54041EA9-F924-484D-8E75-99C7FAC7EF7E}" srcOrd="1" destOrd="0" presId="urn:microsoft.com/office/officeart/2005/8/layout/list1"/>
    <dgm:cxn modelId="{77238BB5-9CF6-4222-A454-9F5E8112C518}" type="presOf" srcId="{8B72DBFC-6C91-4E79-AE11-89669D46766D}" destId="{F058DB0E-6CC6-49B2-AB0B-CC5F9F05C31B}" srcOrd="0" destOrd="0" presId="urn:microsoft.com/office/officeart/2005/8/layout/list1"/>
    <dgm:cxn modelId="{FDE1FB1F-FD01-4417-A72A-9B9D1D7D97AF}" type="presOf" srcId="{47599681-0602-4479-8A13-42BD6D84A7D6}" destId="{A34FB15C-B51C-4CC6-9E17-067FA11DA843}" srcOrd="1" destOrd="0" presId="urn:microsoft.com/office/officeart/2005/8/layout/list1"/>
    <dgm:cxn modelId="{03409B6D-3A99-4DC6-A1BE-2D5845D86E71}" srcId="{A009C7BE-491C-45EB-8ECA-23BA931A52FE}" destId="{91DF2A3B-58C3-4DF8-AB9A-FE03E30A5559}" srcOrd="0" destOrd="0" parTransId="{73C85ACE-6D8A-4D14-9534-B9BE805356D8}" sibTransId="{87B847AF-5213-488D-AF98-E0121D1CBF38}"/>
    <dgm:cxn modelId="{6DEF5BA8-BC6D-4EFC-A6CC-83FFEE9D83A1}" type="presOf" srcId="{4AED5DE2-92C9-498A-906E-C8ACBE989313}" destId="{5F3225BE-B82A-48ED-9843-2A8792874E8B}" srcOrd="0" destOrd="0" presId="urn:microsoft.com/office/officeart/2005/8/layout/list1"/>
    <dgm:cxn modelId="{60DEF551-F38D-434D-8C3E-FBE83A3BEFC2}" srcId="{8B72DBFC-6C91-4E79-AE11-89669D46766D}" destId="{A009C7BE-491C-45EB-8ECA-23BA931A52FE}" srcOrd="3" destOrd="0" parTransId="{1007D7C2-F236-4A83-B8D4-0E7C9E7BD47A}" sibTransId="{35D96F57-4CAB-4C33-A8FD-6ECC879D7E83}"/>
    <dgm:cxn modelId="{B6BAAEBD-0A88-47DE-BC04-938481AF7F94}" srcId="{8B72DBFC-6C91-4E79-AE11-89669D46766D}" destId="{A43795EA-AA11-4E62-ACAF-24CBC529E5C1}" srcOrd="5" destOrd="0" parTransId="{0C42B5D1-5A93-4DF7-8DC9-AD261EAED63E}" sibTransId="{58264EC1-DA07-418B-9628-4610BE7DDE62}"/>
    <dgm:cxn modelId="{64A2C726-DFC9-4B15-8845-9AA3F08B4FAE}" type="presOf" srcId="{1D8E3FE4-0128-4A0A-9CB9-D8B16FAD4F42}" destId="{689F85D0-765D-41B7-BBD1-4658EB71D9B0}" srcOrd="0" destOrd="0" presId="urn:microsoft.com/office/officeart/2005/8/layout/list1"/>
    <dgm:cxn modelId="{EE9555B4-5153-48E8-8168-8BA041DD3948}" srcId="{8B72DBFC-6C91-4E79-AE11-89669D46766D}" destId="{4AED5DE2-92C9-498A-906E-C8ACBE989313}" srcOrd="4" destOrd="0" parTransId="{FB22E733-BD40-4435-A0D9-4A409A1CB499}" sibTransId="{BB3066BF-9006-43C8-9F3F-2F04B6985EE2}"/>
    <dgm:cxn modelId="{D055D272-6118-4A63-A328-EF2BC9282B9D}" type="presOf" srcId="{91DF2A3B-58C3-4DF8-AB9A-FE03E30A5559}" destId="{DECE7B56-B0DC-4B8A-A325-2AFF4A5795AC}" srcOrd="0" destOrd="0" presId="urn:microsoft.com/office/officeart/2005/8/layout/list1"/>
    <dgm:cxn modelId="{ACC5F334-B521-4D74-8569-66E3480FE004}" srcId="{090771E4-169D-404E-9ED6-7EACF971F4F5}" destId="{1D8E3FE4-0128-4A0A-9CB9-D8B16FAD4F42}" srcOrd="0" destOrd="0" parTransId="{7375D0A5-1192-477F-9D1E-28BF59AB6901}" sibTransId="{FE03D507-7D4D-4CF3-930D-6F9CCE00AE8B}"/>
    <dgm:cxn modelId="{9D5DFFA3-D60E-4014-A721-52F9E7310445}" type="presOf" srcId="{4C6426C0-6696-4EB0-8BBD-4526BF18BC3B}" destId="{7AF5CECB-590C-4595-ADC2-235486F459F2}" srcOrd="0" destOrd="0" presId="urn:microsoft.com/office/officeart/2005/8/layout/list1"/>
    <dgm:cxn modelId="{075201F5-29F8-47B5-B4EE-A47689E854FD}" type="presOf" srcId="{A43795EA-AA11-4E62-ACAF-24CBC529E5C1}" destId="{A9392B74-A1AA-4718-9D45-987A405FE717}" srcOrd="0" destOrd="0" presId="urn:microsoft.com/office/officeart/2005/8/layout/list1"/>
    <dgm:cxn modelId="{2BD7E023-A4C1-421B-BB90-F08961DAE4E3}" type="presOf" srcId="{4AED5DE2-92C9-498A-906E-C8ACBE989313}" destId="{BE31878D-BB4F-46E8-AFA5-3E3C635037E0}" srcOrd="1" destOrd="0" presId="urn:microsoft.com/office/officeart/2005/8/layout/list1"/>
    <dgm:cxn modelId="{37CA152A-B247-4A16-93DC-3DD0C4F6F27A}" srcId="{8B72DBFC-6C91-4E79-AE11-89669D46766D}" destId="{47599681-0602-4479-8A13-42BD6D84A7D6}" srcOrd="2" destOrd="0" parTransId="{E4DA1D2D-1B99-4689-855A-1C1FCF63EF88}" sibTransId="{35272298-E15B-4467-959B-631127FF2084}"/>
    <dgm:cxn modelId="{37EE8BA9-D04E-44A3-9B5B-CCB498ADAE69}" type="presOf" srcId="{4C6426C0-6696-4EB0-8BBD-4526BF18BC3B}" destId="{7B295602-1348-44CF-B7D8-38829F40E00D}" srcOrd="1" destOrd="0" presId="urn:microsoft.com/office/officeart/2005/8/layout/list1"/>
    <dgm:cxn modelId="{BE403818-269F-44C3-97E4-D235433AF6B6}" srcId="{A43795EA-AA11-4E62-ACAF-24CBC529E5C1}" destId="{01D742C6-209F-4945-A103-4174AC5963A4}" srcOrd="0" destOrd="0" parTransId="{57E0C366-2FBB-4A45-80A9-3730976BDDA0}" sibTransId="{25A0465E-6532-4890-9299-5625AB520F21}"/>
    <dgm:cxn modelId="{90C38F8E-3896-4D96-90D3-EDCDCE99AB03}" srcId="{4AED5DE2-92C9-498A-906E-C8ACBE989313}" destId="{98FD10EE-C5A1-4D9D-ADEB-C237E2D763E2}" srcOrd="0" destOrd="0" parTransId="{5662A01C-65C6-495D-83C1-A2906BE862A3}" sibTransId="{4904F4A4-8365-4B71-8A03-996A3A1695B4}"/>
    <dgm:cxn modelId="{5F781847-223E-4DBA-87A0-93E2254CD8FF}" srcId="{4C6426C0-6696-4EB0-8BBD-4526BF18BC3B}" destId="{67EEBF60-2107-41BE-9E39-5C243AD2C0F7}" srcOrd="0" destOrd="0" parTransId="{47F7176B-2C1E-4F87-A9F6-9DDE419F752B}" sibTransId="{ED2BFDDC-304D-436C-9F2C-A36FF9E2DF0C}"/>
    <dgm:cxn modelId="{38FDE82F-C95A-43C7-AE88-777A82E1B584}" srcId="{8B72DBFC-6C91-4E79-AE11-89669D46766D}" destId="{090771E4-169D-404E-9ED6-7EACF971F4F5}" srcOrd="0" destOrd="0" parTransId="{D09343E6-04DB-4C35-94E3-65B319F4C037}" sibTransId="{31D4597E-805A-4D49-8838-C52461EF0C2C}"/>
    <dgm:cxn modelId="{1E9568CE-12A6-4D6F-9897-D74925D3038F}" type="presOf" srcId="{A009C7BE-491C-45EB-8ECA-23BA931A52FE}" destId="{E25C3FC3-6FB5-4A32-8678-74BF16884022}" srcOrd="0" destOrd="0" presId="urn:microsoft.com/office/officeart/2005/8/layout/list1"/>
    <dgm:cxn modelId="{A1AE439E-CDA5-4820-931B-B43AA94A2652}" type="presOf" srcId="{67EEBF60-2107-41BE-9E39-5C243AD2C0F7}" destId="{9EACEE7E-91EF-4275-9323-B2AD7C3A155F}" srcOrd="0" destOrd="0" presId="urn:microsoft.com/office/officeart/2005/8/layout/list1"/>
    <dgm:cxn modelId="{B6D7E6CF-0419-41DB-BDBB-5062B3B2E9E4}" srcId="{8B72DBFC-6C91-4E79-AE11-89669D46766D}" destId="{5A2A7BF7-E9F6-45F7-BDE6-3487F1E86522}" srcOrd="6" destOrd="0" parTransId="{573B2426-B5E1-4186-A59B-BFB0DD86BC7A}" sibTransId="{068FB596-965E-4F48-B546-25ED997CBD5B}"/>
    <dgm:cxn modelId="{C1821B9C-1B39-4B74-B91A-771A23B3763B}" type="presOf" srcId="{47599681-0602-4479-8A13-42BD6D84A7D6}" destId="{FAB79888-EFD2-4976-B773-724D66CEC68D}" srcOrd="0" destOrd="0" presId="urn:microsoft.com/office/officeart/2005/8/layout/list1"/>
    <dgm:cxn modelId="{088286AA-0B91-4E5E-A077-2FFF2FFBFD4B}" type="presOf" srcId="{98FD10EE-C5A1-4D9D-ADEB-C237E2D763E2}" destId="{74FD9E43-730F-44AB-AC7A-FDBE88833E67}" srcOrd="0" destOrd="0" presId="urn:microsoft.com/office/officeart/2005/8/layout/list1"/>
    <dgm:cxn modelId="{B65E8505-A454-4800-A75D-FEDB1055AE14}" type="presOf" srcId="{A43795EA-AA11-4E62-ACAF-24CBC529E5C1}" destId="{68A7452A-9ECE-4CFF-8905-950F82C9E9EA}" srcOrd="1" destOrd="0" presId="urn:microsoft.com/office/officeart/2005/8/layout/list1"/>
    <dgm:cxn modelId="{DA1775DA-B7E5-4A47-972D-4551708796C4}" type="presOf" srcId="{A009C7BE-491C-45EB-8ECA-23BA931A52FE}" destId="{ABF52413-6D49-4F3E-A1CC-CB42E68394CD}" srcOrd="1" destOrd="0" presId="urn:microsoft.com/office/officeart/2005/8/layout/list1"/>
    <dgm:cxn modelId="{057E703A-853D-4173-B2D2-1239189C8B01}" srcId="{8B72DBFC-6C91-4E79-AE11-89669D46766D}" destId="{4C6426C0-6696-4EB0-8BBD-4526BF18BC3B}" srcOrd="1" destOrd="0" parTransId="{3D946654-5715-4BC7-A19D-DC47B2EB66DD}" sibTransId="{F2F683AC-6BA4-42F0-9256-BDBA6A9D5BB3}"/>
    <dgm:cxn modelId="{DDECF1B5-17F6-42AA-AF8D-40403070B996}" type="presOf" srcId="{090771E4-169D-404E-9ED6-7EACF971F4F5}" destId="{EB7C9D49-4D38-49FD-921B-AA07FD7EF445}" srcOrd="1" destOrd="0" presId="urn:microsoft.com/office/officeart/2005/8/layout/list1"/>
    <dgm:cxn modelId="{A9F275C9-790D-422B-81BF-6F5409FA2F8C}" type="presOf" srcId="{7013E62C-F04A-430C-8E3A-1A37CE891C23}" destId="{803D4363-C711-4CF2-9516-6420375C6E95}" srcOrd="0" destOrd="0" presId="urn:microsoft.com/office/officeart/2005/8/layout/list1"/>
    <dgm:cxn modelId="{A89C4FD7-7981-4C91-B4DF-8019EDB89D23}" srcId="{5A2A7BF7-E9F6-45F7-BDE6-3487F1E86522}" destId="{7013E62C-F04A-430C-8E3A-1A37CE891C23}" srcOrd="0" destOrd="0" parTransId="{2FAC4296-9987-4FBC-8AF8-768D867F7B35}" sibTransId="{E893E79B-27F0-4558-A30C-968574AC99F8}"/>
    <dgm:cxn modelId="{ACDDC3FE-9A81-4DBE-8F09-17AC83720152}" type="presParOf" srcId="{F058DB0E-6CC6-49B2-AB0B-CC5F9F05C31B}" destId="{8BE6B532-EAB7-4D1D-B5AB-BE912ACC1794}" srcOrd="0" destOrd="0" presId="urn:microsoft.com/office/officeart/2005/8/layout/list1"/>
    <dgm:cxn modelId="{5091B47D-9933-4E6D-9C07-E60CAFA8E4AB}" type="presParOf" srcId="{8BE6B532-EAB7-4D1D-B5AB-BE912ACC1794}" destId="{E6D9CBC6-494A-4085-BB9B-8985FB1445C7}" srcOrd="0" destOrd="0" presId="urn:microsoft.com/office/officeart/2005/8/layout/list1"/>
    <dgm:cxn modelId="{88F132F7-FB93-4979-9344-02F25151BA50}" type="presParOf" srcId="{8BE6B532-EAB7-4D1D-B5AB-BE912ACC1794}" destId="{EB7C9D49-4D38-49FD-921B-AA07FD7EF445}" srcOrd="1" destOrd="0" presId="urn:microsoft.com/office/officeart/2005/8/layout/list1"/>
    <dgm:cxn modelId="{A2234FD4-1B5E-4BA1-B68C-1D9880DD32FF}" type="presParOf" srcId="{F058DB0E-6CC6-49B2-AB0B-CC5F9F05C31B}" destId="{B2629CC2-FDA5-4376-AC6B-375E17788D6E}" srcOrd="1" destOrd="0" presId="urn:microsoft.com/office/officeart/2005/8/layout/list1"/>
    <dgm:cxn modelId="{9D346626-F607-4540-BD3D-1BB8F1924619}" type="presParOf" srcId="{F058DB0E-6CC6-49B2-AB0B-CC5F9F05C31B}" destId="{689F85D0-765D-41B7-BBD1-4658EB71D9B0}" srcOrd="2" destOrd="0" presId="urn:microsoft.com/office/officeart/2005/8/layout/list1"/>
    <dgm:cxn modelId="{418E8F0D-7FEB-4CB2-858A-03C96C609DE6}" type="presParOf" srcId="{F058DB0E-6CC6-49B2-AB0B-CC5F9F05C31B}" destId="{4907CCDA-16CC-47A1-B127-F4E373ED1494}" srcOrd="3" destOrd="0" presId="urn:microsoft.com/office/officeart/2005/8/layout/list1"/>
    <dgm:cxn modelId="{34185F02-1589-45EB-BB14-1956F8B6E22A}" type="presParOf" srcId="{F058DB0E-6CC6-49B2-AB0B-CC5F9F05C31B}" destId="{A7C3E5B6-558C-4FFC-9DC3-6A853F96A185}" srcOrd="4" destOrd="0" presId="urn:microsoft.com/office/officeart/2005/8/layout/list1"/>
    <dgm:cxn modelId="{0CCAAF36-34A7-4F19-BE97-C582B60B2157}" type="presParOf" srcId="{A7C3E5B6-558C-4FFC-9DC3-6A853F96A185}" destId="{7AF5CECB-590C-4595-ADC2-235486F459F2}" srcOrd="0" destOrd="0" presId="urn:microsoft.com/office/officeart/2005/8/layout/list1"/>
    <dgm:cxn modelId="{40E4B10D-93AD-4C2C-B534-E210E14C4381}" type="presParOf" srcId="{A7C3E5B6-558C-4FFC-9DC3-6A853F96A185}" destId="{7B295602-1348-44CF-B7D8-38829F40E00D}" srcOrd="1" destOrd="0" presId="urn:microsoft.com/office/officeart/2005/8/layout/list1"/>
    <dgm:cxn modelId="{7D2CD0CE-F2CC-4760-8189-CC1D44728561}" type="presParOf" srcId="{F058DB0E-6CC6-49B2-AB0B-CC5F9F05C31B}" destId="{C47EFE77-4E28-441C-BF83-BEEEE1CEEE26}" srcOrd="5" destOrd="0" presId="urn:microsoft.com/office/officeart/2005/8/layout/list1"/>
    <dgm:cxn modelId="{A356E4CB-5BDE-48A7-B1B5-4CEC2D2D9C46}" type="presParOf" srcId="{F058DB0E-6CC6-49B2-AB0B-CC5F9F05C31B}" destId="{9EACEE7E-91EF-4275-9323-B2AD7C3A155F}" srcOrd="6" destOrd="0" presId="urn:microsoft.com/office/officeart/2005/8/layout/list1"/>
    <dgm:cxn modelId="{4115F560-BA3C-4EF9-8E34-4B92502C188E}" type="presParOf" srcId="{F058DB0E-6CC6-49B2-AB0B-CC5F9F05C31B}" destId="{C8392725-CE8C-4F1A-B4FD-1B6733AC21ED}" srcOrd="7" destOrd="0" presId="urn:microsoft.com/office/officeart/2005/8/layout/list1"/>
    <dgm:cxn modelId="{2DD23434-71F7-4847-87CA-93883F117B4F}" type="presParOf" srcId="{F058DB0E-6CC6-49B2-AB0B-CC5F9F05C31B}" destId="{338789A0-8C87-47E5-8C2A-FC10DCDD3549}" srcOrd="8" destOrd="0" presId="urn:microsoft.com/office/officeart/2005/8/layout/list1"/>
    <dgm:cxn modelId="{5475648B-27A6-427C-A281-72EFE7FA696B}" type="presParOf" srcId="{338789A0-8C87-47E5-8C2A-FC10DCDD3549}" destId="{FAB79888-EFD2-4976-B773-724D66CEC68D}" srcOrd="0" destOrd="0" presId="urn:microsoft.com/office/officeart/2005/8/layout/list1"/>
    <dgm:cxn modelId="{0DD2DD33-C5A3-467D-94A6-9BB6142AA3D7}" type="presParOf" srcId="{338789A0-8C87-47E5-8C2A-FC10DCDD3549}" destId="{A34FB15C-B51C-4CC6-9E17-067FA11DA843}" srcOrd="1" destOrd="0" presId="urn:microsoft.com/office/officeart/2005/8/layout/list1"/>
    <dgm:cxn modelId="{CCF61214-D90C-4A68-8929-23FA914E9E82}" type="presParOf" srcId="{F058DB0E-6CC6-49B2-AB0B-CC5F9F05C31B}" destId="{73722298-29B8-4DD0-B9C5-B0BC25FEF914}" srcOrd="9" destOrd="0" presId="urn:microsoft.com/office/officeart/2005/8/layout/list1"/>
    <dgm:cxn modelId="{DB3A360F-05D5-42EE-BAEF-76496177F7F3}" type="presParOf" srcId="{F058DB0E-6CC6-49B2-AB0B-CC5F9F05C31B}" destId="{2BC8A1DE-B312-4767-AC5A-B499AC281FFE}" srcOrd="10" destOrd="0" presId="urn:microsoft.com/office/officeart/2005/8/layout/list1"/>
    <dgm:cxn modelId="{C513A347-6DA7-4EDA-B819-45CE7330F6CB}" type="presParOf" srcId="{F058DB0E-6CC6-49B2-AB0B-CC5F9F05C31B}" destId="{7F730B93-F86F-4548-9D03-D32F8D24ADCA}" srcOrd="11" destOrd="0" presId="urn:microsoft.com/office/officeart/2005/8/layout/list1"/>
    <dgm:cxn modelId="{2AF11E90-BCE4-4ED4-9788-BB1945D6ECEA}" type="presParOf" srcId="{F058DB0E-6CC6-49B2-AB0B-CC5F9F05C31B}" destId="{F842D8D4-E1C2-489C-B831-6A2766AF548B}" srcOrd="12" destOrd="0" presId="urn:microsoft.com/office/officeart/2005/8/layout/list1"/>
    <dgm:cxn modelId="{7685C8DD-CD19-41E6-B981-14385C4DAC97}" type="presParOf" srcId="{F842D8D4-E1C2-489C-B831-6A2766AF548B}" destId="{E25C3FC3-6FB5-4A32-8678-74BF16884022}" srcOrd="0" destOrd="0" presId="urn:microsoft.com/office/officeart/2005/8/layout/list1"/>
    <dgm:cxn modelId="{8D2A127B-561A-4138-8B74-CC9B77B5CEB3}" type="presParOf" srcId="{F842D8D4-E1C2-489C-B831-6A2766AF548B}" destId="{ABF52413-6D49-4F3E-A1CC-CB42E68394CD}" srcOrd="1" destOrd="0" presId="urn:microsoft.com/office/officeart/2005/8/layout/list1"/>
    <dgm:cxn modelId="{01818045-563E-44B7-B365-24F7615F2E45}" type="presParOf" srcId="{F058DB0E-6CC6-49B2-AB0B-CC5F9F05C31B}" destId="{FA140477-4694-4EE2-92D5-C8A696FEF848}" srcOrd="13" destOrd="0" presId="urn:microsoft.com/office/officeart/2005/8/layout/list1"/>
    <dgm:cxn modelId="{A1AEBC36-F8A2-4455-A58C-B83428ACDF09}" type="presParOf" srcId="{F058DB0E-6CC6-49B2-AB0B-CC5F9F05C31B}" destId="{DECE7B56-B0DC-4B8A-A325-2AFF4A5795AC}" srcOrd="14" destOrd="0" presId="urn:microsoft.com/office/officeart/2005/8/layout/list1"/>
    <dgm:cxn modelId="{87A4ACF0-BCF2-41FE-B2B0-E56B9DC49A18}" type="presParOf" srcId="{F058DB0E-6CC6-49B2-AB0B-CC5F9F05C31B}" destId="{1657930D-28AA-406E-9E27-A430B4BFB394}" srcOrd="15" destOrd="0" presId="urn:microsoft.com/office/officeart/2005/8/layout/list1"/>
    <dgm:cxn modelId="{15ECDC26-DE8C-4288-9814-B6B06A48B778}" type="presParOf" srcId="{F058DB0E-6CC6-49B2-AB0B-CC5F9F05C31B}" destId="{B1E00325-FA01-4F74-ABBC-21D4E3719919}" srcOrd="16" destOrd="0" presId="urn:microsoft.com/office/officeart/2005/8/layout/list1"/>
    <dgm:cxn modelId="{5FE12675-7F78-4423-B8E3-E038F2FCD7C8}" type="presParOf" srcId="{B1E00325-FA01-4F74-ABBC-21D4E3719919}" destId="{5F3225BE-B82A-48ED-9843-2A8792874E8B}" srcOrd="0" destOrd="0" presId="urn:microsoft.com/office/officeart/2005/8/layout/list1"/>
    <dgm:cxn modelId="{0CB266B0-5060-4BBB-870E-482E550FD4B8}" type="presParOf" srcId="{B1E00325-FA01-4F74-ABBC-21D4E3719919}" destId="{BE31878D-BB4F-46E8-AFA5-3E3C635037E0}" srcOrd="1" destOrd="0" presId="urn:microsoft.com/office/officeart/2005/8/layout/list1"/>
    <dgm:cxn modelId="{F78E17A4-B74B-48EF-87C9-0720E2276BEC}" type="presParOf" srcId="{F058DB0E-6CC6-49B2-AB0B-CC5F9F05C31B}" destId="{8C68D214-4077-436B-ADD7-F39FDBE96BAE}" srcOrd="17" destOrd="0" presId="urn:microsoft.com/office/officeart/2005/8/layout/list1"/>
    <dgm:cxn modelId="{577FA092-DC0D-41D4-9141-46F5E7687F19}" type="presParOf" srcId="{F058DB0E-6CC6-49B2-AB0B-CC5F9F05C31B}" destId="{74FD9E43-730F-44AB-AC7A-FDBE88833E67}" srcOrd="18" destOrd="0" presId="urn:microsoft.com/office/officeart/2005/8/layout/list1"/>
    <dgm:cxn modelId="{373E30C0-8329-4704-8631-CE8308FBB651}" type="presParOf" srcId="{F058DB0E-6CC6-49B2-AB0B-CC5F9F05C31B}" destId="{D3518E18-29BC-427B-B14F-C5029109A617}" srcOrd="19" destOrd="0" presId="urn:microsoft.com/office/officeart/2005/8/layout/list1"/>
    <dgm:cxn modelId="{32EBC5AA-3D45-4044-BEE1-B03207316626}" type="presParOf" srcId="{F058DB0E-6CC6-49B2-AB0B-CC5F9F05C31B}" destId="{9DD78112-FD03-4EE8-B245-1D31FEC18296}" srcOrd="20" destOrd="0" presId="urn:microsoft.com/office/officeart/2005/8/layout/list1"/>
    <dgm:cxn modelId="{8C0A469D-AF62-46D7-9DA1-C73FAE281F33}" type="presParOf" srcId="{9DD78112-FD03-4EE8-B245-1D31FEC18296}" destId="{A9392B74-A1AA-4718-9D45-987A405FE717}" srcOrd="0" destOrd="0" presId="urn:microsoft.com/office/officeart/2005/8/layout/list1"/>
    <dgm:cxn modelId="{DDF9C495-8090-445D-A50E-EE4454EA20B5}" type="presParOf" srcId="{9DD78112-FD03-4EE8-B245-1D31FEC18296}" destId="{68A7452A-9ECE-4CFF-8905-950F82C9E9EA}" srcOrd="1" destOrd="0" presId="urn:microsoft.com/office/officeart/2005/8/layout/list1"/>
    <dgm:cxn modelId="{04DDA64E-2C8E-4FB6-8B68-A1E7A8983E41}" type="presParOf" srcId="{F058DB0E-6CC6-49B2-AB0B-CC5F9F05C31B}" destId="{5DCA1DF5-09D0-4EB6-AC51-9D7A5A412666}" srcOrd="21" destOrd="0" presId="urn:microsoft.com/office/officeart/2005/8/layout/list1"/>
    <dgm:cxn modelId="{A11BE556-4B76-41E4-8F77-CAF5B3F375DB}" type="presParOf" srcId="{F058DB0E-6CC6-49B2-AB0B-CC5F9F05C31B}" destId="{32EA81CE-82C2-457A-B781-C9C943430607}" srcOrd="22" destOrd="0" presId="urn:microsoft.com/office/officeart/2005/8/layout/list1"/>
    <dgm:cxn modelId="{D838D111-1C1A-4E5D-8A61-7EEE502066E0}" type="presParOf" srcId="{F058DB0E-6CC6-49B2-AB0B-CC5F9F05C31B}" destId="{ACF76FB3-AB7F-4E76-A378-8129AA27F8FD}" srcOrd="23" destOrd="0" presId="urn:microsoft.com/office/officeart/2005/8/layout/list1"/>
    <dgm:cxn modelId="{4822ECAF-CD79-44F3-8E07-B9ED9473EA14}" type="presParOf" srcId="{F058DB0E-6CC6-49B2-AB0B-CC5F9F05C31B}" destId="{DF36398F-F053-469B-BC87-C36FD002323E}" srcOrd="24" destOrd="0" presId="urn:microsoft.com/office/officeart/2005/8/layout/list1"/>
    <dgm:cxn modelId="{953C0E79-9046-402D-A0E8-7FB5FACBAE03}" type="presParOf" srcId="{DF36398F-F053-469B-BC87-C36FD002323E}" destId="{15B52AC7-E772-46D2-BA95-93F4DA34DA5B}" srcOrd="0" destOrd="0" presId="urn:microsoft.com/office/officeart/2005/8/layout/list1"/>
    <dgm:cxn modelId="{CAE9CEB2-C560-4BF2-BF10-919C10E75DD7}" type="presParOf" srcId="{DF36398F-F053-469B-BC87-C36FD002323E}" destId="{54041EA9-F924-484D-8E75-99C7FAC7EF7E}" srcOrd="1" destOrd="0" presId="urn:microsoft.com/office/officeart/2005/8/layout/list1"/>
    <dgm:cxn modelId="{6692E312-211F-4299-8824-322ED02592C6}" type="presParOf" srcId="{F058DB0E-6CC6-49B2-AB0B-CC5F9F05C31B}" destId="{7BF21753-52DA-4E16-A92E-C53514184EF6}" srcOrd="25" destOrd="0" presId="urn:microsoft.com/office/officeart/2005/8/layout/list1"/>
    <dgm:cxn modelId="{F8A53652-E55A-4CDC-B4A3-3C8D5988E1AC}" type="presParOf" srcId="{F058DB0E-6CC6-49B2-AB0B-CC5F9F05C31B}" destId="{803D4363-C711-4CF2-9516-6420375C6E95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C8FF09-8233-4952-AFC3-EF6449DF5515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C63E3A-DD00-43BD-A4E0-73071297D015}">
      <dgm:prSet custT="1"/>
      <dgm:spPr>
        <a:xfrm>
          <a:off x="0" y="2543"/>
          <a:ext cx="8407400" cy="427671"/>
        </a:xfrm>
      </dgm:spPr>
      <dgm:t>
        <a:bodyPr/>
        <a:lstStyle/>
        <a:p>
          <a:pPr rtl="0">
            <a:lnSpc>
              <a:spcPct val="80000"/>
            </a:lnSpc>
          </a:pPr>
          <a:r>
            <a:rPr lang="ru-RU" sz="1500" dirty="0" smtClean="0">
              <a:latin typeface="+mn-lt"/>
              <a:ea typeface="+mn-ea"/>
              <a:cs typeface="+mn-cs"/>
            </a:rPr>
            <a:t>Для обсуждения проектов решений, путей развития, стратегий планов, а также деталей и технических тонкостей;</a:t>
          </a:r>
          <a:endParaRPr lang="ru-RU" sz="1500" dirty="0">
            <a:latin typeface="+mn-lt"/>
            <a:ea typeface="+mn-ea"/>
            <a:cs typeface="+mn-cs"/>
          </a:endParaRPr>
        </a:p>
      </dgm:t>
    </dgm:pt>
    <dgm:pt modelId="{A1846858-1E19-4E05-AB96-7CC7CD8277C9}" type="parTrans" cxnId="{D288BF7B-EC8B-4D80-98F3-8C297AD79429}">
      <dgm:prSet/>
      <dgm:spPr/>
      <dgm:t>
        <a:bodyPr/>
        <a:lstStyle/>
        <a:p>
          <a:endParaRPr lang="ru-RU" sz="1500"/>
        </a:p>
      </dgm:t>
    </dgm:pt>
    <dgm:pt modelId="{43FBB630-A898-46B5-A290-CF66CB0E68EF}" type="sibTrans" cxnId="{D288BF7B-EC8B-4D80-98F3-8C297AD79429}">
      <dgm:prSet/>
      <dgm:spPr/>
      <dgm:t>
        <a:bodyPr/>
        <a:lstStyle/>
        <a:p>
          <a:endParaRPr lang="ru-RU" sz="1500"/>
        </a:p>
      </dgm:t>
    </dgm:pt>
    <dgm:pt modelId="{E7DCE62C-5041-4BE1-A367-2E6EC0DA268C}">
      <dgm:prSet custT="1"/>
      <dgm:spPr>
        <a:xfrm>
          <a:off x="0" y="430214"/>
          <a:ext cx="8399189" cy="458677"/>
        </a:xfrm>
      </dgm:spPr>
      <dgm:t>
        <a:bodyPr/>
        <a:lstStyle/>
        <a:p>
          <a:pPr rtl="0">
            <a:lnSpc>
              <a:spcPct val="80000"/>
            </a:lnSpc>
          </a:pPr>
          <a:r>
            <a:rPr lang="ru-RU" sz="1500" dirty="0" smtClean="0">
              <a:latin typeface="+mn-lt"/>
              <a:ea typeface="+mn-ea"/>
              <a:cs typeface="+mn-cs"/>
            </a:rPr>
            <a:t>Для подготовки рекомендаций (например, по совершенствованию деятельности ОИВ), стандартов деятельности, модельных решений, экспертных заключений;</a:t>
          </a:r>
          <a:endParaRPr lang="ru-RU" sz="1500" dirty="0">
            <a:latin typeface="+mn-lt"/>
            <a:ea typeface="+mn-ea"/>
            <a:cs typeface="+mn-cs"/>
          </a:endParaRPr>
        </a:p>
      </dgm:t>
    </dgm:pt>
    <dgm:pt modelId="{60025A56-730E-48A0-860F-82D7272CBB47}" type="parTrans" cxnId="{108617DF-6EEA-4D63-9F50-C98A7B60B535}">
      <dgm:prSet/>
      <dgm:spPr/>
      <dgm:t>
        <a:bodyPr/>
        <a:lstStyle/>
        <a:p>
          <a:endParaRPr lang="ru-RU" sz="1500"/>
        </a:p>
      </dgm:t>
    </dgm:pt>
    <dgm:pt modelId="{ADCA2A88-D9B8-4BEF-9F20-89AA0121C817}" type="sibTrans" cxnId="{108617DF-6EEA-4D63-9F50-C98A7B60B535}">
      <dgm:prSet/>
      <dgm:spPr/>
      <dgm:t>
        <a:bodyPr/>
        <a:lstStyle/>
        <a:p>
          <a:endParaRPr lang="ru-RU" sz="1500"/>
        </a:p>
      </dgm:t>
    </dgm:pt>
    <dgm:pt modelId="{E5E2D1FD-91E8-4DC9-8F7C-9BDC38ACB7E1}">
      <dgm:prSet custT="1"/>
      <dgm:spPr>
        <a:xfrm>
          <a:off x="0" y="888892"/>
          <a:ext cx="8407400" cy="343381"/>
        </a:xfrm>
      </dgm:spPr>
      <dgm:t>
        <a:bodyPr/>
        <a:lstStyle/>
        <a:p>
          <a:pPr rtl="0">
            <a:lnSpc>
              <a:spcPct val="80000"/>
            </a:lnSpc>
          </a:pPr>
          <a:r>
            <a:rPr lang="ru-RU" sz="1500" smtClean="0">
              <a:latin typeface="+mn-lt"/>
              <a:ea typeface="+mn-ea"/>
              <a:cs typeface="+mn-cs"/>
            </a:rPr>
            <a:t>Для профессиональной оценки проектов, программ, стратегий, концепций;</a:t>
          </a:r>
          <a:endParaRPr lang="ru-RU" sz="1500" dirty="0">
            <a:latin typeface="+mn-lt"/>
            <a:ea typeface="+mn-ea"/>
            <a:cs typeface="+mn-cs"/>
          </a:endParaRPr>
        </a:p>
      </dgm:t>
    </dgm:pt>
    <dgm:pt modelId="{39163CC5-F6B4-4F16-8227-2152B88E1C4B}" type="parTrans" cxnId="{6B2E6975-2FC9-4C86-95D2-AE523EEF82CE}">
      <dgm:prSet/>
      <dgm:spPr/>
      <dgm:t>
        <a:bodyPr/>
        <a:lstStyle/>
        <a:p>
          <a:endParaRPr lang="ru-RU" sz="1500"/>
        </a:p>
      </dgm:t>
    </dgm:pt>
    <dgm:pt modelId="{3047E55B-5E49-4991-AA03-BBC3CBAF0440}" type="sibTrans" cxnId="{6B2E6975-2FC9-4C86-95D2-AE523EEF82CE}">
      <dgm:prSet/>
      <dgm:spPr/>
      <dgm:t>
        <a:bodyPr/>
        <a:lstStyle/>
        <a:p>
          <a:endParaRPr lang="ru-RU" sz="1500"/>
        </a:p>
      </dgm:t>
    </dgm:pt>
    <dgm:pt modelId="{C079B935-8441-4A13-B5B4-847985F15A61}">
      <dgm:prSet custT="1"/>
      <dgm:spPr>
        <a:xfrm>
          <a:off x="0" y="1232274"/>
          <a:ext cx="8407400" cy="426016"/>
        </a:xfrm>
      </dgm:spPr>
      <dgm:t>
        <a:bodyPr/>
        <a:lstStyle/>
        <a:p>
          <a:pPr rtl="0">
            <a:lnSpc>
              <a:spcPct val="80000"/>
            </a:lnSpc>
          </a:pPr>
          <a:r>
            <a:rPr lang="ru-RU" sz="1500" dirty="0" smtClean="0">
              <a:latin typeface="+mn-lt"/>
              <a:ea typeface="+mn-ea"/>
              <a:cs typeface="+mn-cs"/>
            </a:rPr>
            <a:t>«Информационное посредничество» между разнообразными целевыми группами и ОВ / учреждениями; получение обратной связи;</a:t>
          </a:r>
          <a:endParaRPr lang="ru-RU" sz="1500" dirty="0">
            <a:latin typeface="+mn-lt"/>
            <a:ea typeface="+mn-ea"/>
            <a:cs typeface="+mn-cs"/>
          </a:endParaRPr>
        </a:p>
      </dgm:t>
    </dgm:pt>
    <dgm:pt modelId="{A525140B-90FA-405F-88B1-457B3E608F22}" type="parTrans" cxnId="{C71D4951-76EA-49F1-AB45-571622C5C3E4}">
      <dgm:prSet/>
      <dgm:spPr/>
      <dgm:t>
        <a:bodyPr/>
        <a:lstStyle/>
        <a:p>
          <a:endParaRPr lang="ru-RU" sz="1500"/>
        </a:p>
      </dgm:t>
    </dgm:pt>
    <dgm:pt modelId="{CC2BD210-FEF0-4619-8BE4-6916C1F33C27}" type="sibTrans" cxnId="{C71D4951-76EA-49F1-AB45-571622C5C3E4}">
      <dgm:prSet/>
      <dgm:spPr/>
      <dgm:t>
        <a:bodyPr/>
        <a:lstStyle/>
        <a:p>
          <a:endParaRPr lang="ru-RU" sz="1500"/>
        </a:p>
      </dgm:t>
    </dgm:pt>
    <dgm:pt modelId="{7E982CEB-395A-4C08-948F-AF041D0AF5CA}">
      <dgm:prSet custT="1"/>
      <dgm:spPr>
        <a:xfrm>
          <a:off x="0" y="1658290"/>
          <a:ext cx="8407400" cy="427671"/>
        </a:xfrm>
      </dgm:spPr>
      <dgm:t>
        <a:bodyPr/>
        <a:lstStyle/>
        <a:p>
          <a:pPr rtl="0">
            <a:lnSpc>
              <a:spcPct val="80000"/>
            </a:lnSpc>
          </a:pPr>
          <a:r>
            <a:rPr lang="ru-RU" sz="1500" dirty="0" smtClean="0">
              <a:latin typeface="+mn-lt"/>
              <a:ea typeface="+mn-ea"/>
              <a:cs typeface="+mn-cs"/>
            </a:rPr>
            <a:t>Для организации проведения мониторингов, мероприятий общественного контроля, организации независимой оценки деятельности учреждений;</a:t>
          </a:r>
          <a:endParaRPr lang="ru-RU" sz="1500" dirty="0">
            <a:latin typeface="+mn-lt"/>
            <a:ea typeface="+mn-ea"/>
            <a:cs typeface="+mn-cs"/>
          </a:endParaRPr>
        </a:p>
      </dgm:t>
    </dgm:pt>
    <dgm:pt modelId="{EDCF98A4-7A03-4E9B-95E6-8BA6B78D67B6}" type="parTrans" cxnId="{78D1B859-BE0A-4AEC-A8A2-A3A8E3A91AED}">
      <dgm:prSet/>
      <dgm:spPr/>
      <dgm:t>
        <a:bodyPr/>
        <a:lstStyle/>
        <a:p>
          <a:endParaRPr lang="ru-RU" sz="1500"/>
        </a:p>
      </dgm:t>
    </dgm:pt>
    <dgm:pt modelId="{D8E38602-0EB3-4754-B60E-880C67431D59}" type="sibTrans" cxnId="{78D1B859-BE0A-4AEC-A8A2-A3A8E3A91AED}">
      <dgm:prSet/>
      <dgm:spPr/>
      <dgm:t>
        <a:bodyPr/>
        <a:lstStyle/>
        <a:p>
          <a:endParaRPr lang="ru-RU" sz="1500"/>
        </a:p>
      </dgm:t>
    </dgm:pt>
    <dgm:pt modelId="{D90BF6F0-AE94-4959-956C-5B0DB6F87AB2}">
      <dgm:prSet custT="1"/>
      <dgm:spPr>
        <a:xfrm>
          <a:off x="0" y="2085962"/>
          <a:ext cx="8399189" cy="581688"/>
        </a:xfrm>
      </dgm:spPr>
      <dgm:t>
        <a:bodyPr/>
        <a:lstStyle/>
        <a:p>
          <a:pPr rtl="0">
            <a:lnSpc>
              <a:spcPct val="80000"/>
            </a:lnSpc>
          </a:pPr>
          <a:r>
            <a:rPr lang="ru-RU" sz="1500" smtClean="0">
              <a:latin typeface="+mn-lt"/>
              <a:ea typeface="+mn-ea"/>
              <a:cs typeface="+mn-cs"/>
            </a:rPr>
            <a:t>Для вовлечения экспертов и представителей целевых групп к участию в подготовке предложений по разрабатываемым целевым программам, планам, проектам нормативных актов и т.п.;</a:t>
          </a:r>
          <a:endParaRPr lang="ru-RU" sz="1500" dirty="0">
            <a:latin typeface="+mn-lt"/>
            <a:ea typeface="+mn-ea"/>
            <a:cs typeface="+mn-cs"/>
          </a:endParaRPr>
        </a:p>
      </dgm:t>
    </dgm:pt>
    <dgm:pt modelId="{55EC4929-F6AA-49D9-861D-A3C640982AB0}" type="parTrans" cxnId="{67977DE7-9F9E-4C55-A787-54BF65614905}">
      <dgm:prSet/>
      <dgm:spPr/>
      <dgm:t>
        <a:bodyPr/>
        <a:lstStyle/>
        <a:p>
          <a:endParaRPr lang="ru-RU" sz="1500"/>
        </a:p>
      </dgm:t>
    </dgm:pt>
    <dgm:pt modelId="{3407560F-B7C5-4520-9DC1-4CBBEC2BF900}" type="sibTrans" cxnId="{67977DE7-9F9E-4C55-A787-54BF65614905}">
      <dgm:prSet/>
      <dgm:spPr/>
      <dgm:t>
        <a:bodyPr/>
        <a:lstStyle/>
        <a:p>
          <a:endParaRPr lang="ru-RU" sz="1500"/>
        </a:p>
      </dgm:t>
    </dgm:pt>
    <dgm:pt modelId="{4399345C-C8BA-470A-BB45-45442C657214}">
      <dgm:prSet custT="1"/>
      <dgm:spPr>
        <a:xfrm>
          <a:off x="0" y="2667651"/>
          <a:ext cx="8407400" cy="405659"/>
        </a:xfrm>
      </dgm:spPr>
      <dgm:t>
        <a:bodyPr/>
        <a:lstStyle/>
        <a:p>
          <a:pPr rtl="0">
            <a:lnSpc>
              <a:spcPct val="80000"/>
            </a:lnSpc>
          </a:pPr>
          <a:r>
            <a:rPr lang="ru-RU" sz="1500" dirty="0" smtClean="0">
              <a:latin typeface="+mn-lt"/>
              <a:ea typeface="+mn-ea"/>
              <a:cs typeface="+mn-cs"/>
            </a:rPr>
            <a:t>Для учета и согласования общественно значимых интересов граждан и заинтересованных групп; Советы как дискуссионные площадки;</a:t>
          </a:r>
          <a:endParaRPr lang="ru-RU" sz="1500" dirty="0">
            <a:latin typeface="+mn-lt"/>
            <a:ea typeface="+mn-ea"/>
            <a:cs typeface="+mn-cs"/>
          </a:endParaRPr>
        </a:p>
      </dgm:t>
    </dgm:pt>
    <dgm:pt modelId="{9642F82E-2BC5-4B6D-A7B6-FD2E6FE2E7D7}" type="parTrans" cxnId="{152DFB1E-5119-415D-B784-3872906607CC}">
      <dgm:prSet/>
      <dgm:spPr/>
      <dgm:t>
        <a:bodyPr/>
        <a:lstStyle/>
        <a:p>
          <a:endParaRPr lang="ru-RU" sz="1500"/>
        </a:p>
      </dgm:t>
    </dgm:pt>
    <dgm:pt modelId="{4ED51C81-105F-4CB8-9F5B-D30EC6686D89}" type="sibTrans" cxnId="{152DFB1E-5119-415D-B784-3872906607CC}">
      <dgm:prSet/>
      <dgm:spPr/>
      <dgm:t>
        <a:bodyPr/>
        <a:lstStyle/>
        <a:p>
          <a:endParaRPr lang="ru-RU" sz="1500"/>
        </a:p>
      </dgm:t>
    </dgm:pt>
    <dgm:pt modelId="{9256C298-717D-4696-B508-BEDD268701EE}">
      <dgm:prSet custT="1"/>
      <dgm:spPr>
        <a:xfrm>
          <a:off x="0" y="3073310"/>
          <a:ext cx="8399189" cy="475703"/>
        </a:xfrm>
      </dgm:spPr>
      <dgm:t>
        <a:bodyPr/>
        <a:lstStyle/>
        <a:p>
          <a:pPr rtl="0">
            <a:lnSpc>
              <a:spcPct val="80000"/>
            </a:lnSpc>
          </a:pPr>
          <a:r>
            <a:rPr lang="ru-RU" sz="1500" smtClean="0">
              <a:latin typeface="+mn-lt"/>
              <a:ea typeface="+mn-ea"/>
              <a:cs typeface="+mn-cs"/>
            </a:rPr>
            <a:t>Для решения управленческих задач, делегированных в соответствии с НПА - определение стратегии развития, принятие локальных актов, согласование и утверждение отчетов и решений;</a:t>
          </a:r>
          <a:endParaRPr lang="ru-RU" sz="1500" dirty="0">
            <a:latin typeface="+mn-lt"/>
            <a:ea typeface="+mn-ea"/>
            <a:cs typeface="+mn-cs"/>
          </a:endParaRPr>
        </a:p>
      </dgm:t>
    </dgm:pt>
    <dgm:pt modelId="{98DCB6F2-3EA7-458C-B5E2-02AF81DCC168}" type="parTrans" cxnId="{72ABA31C-430C-47D0-9B5C-6D12B13DF0EC}">
      <dgm:prSet/>
      <dgm:spPr/>
      <dgm:t>
        <a:bodyPr/>
        <a:lstStyle/>
        <a:p>
          <a:endParaRPr lang="ru-RU" sz="1500"/>
        </a:p>
      </dgm:t>
    </dgm:pt>
    <dgm:pt modelId="{0C87E228-6282-4336-A966-40772C6CF1E0}" type="sibTrans" cxnId="{72ABA31C-430C-47D0-9B5C-6D12B13DF0EC}">
      <dgm:prSet/>
      <dgm:spPr/>
      <dgm:t>
        <a:bodyPr/>
        <a:lstStyle/>
        <a:p>
          <a:endParaRPr lang="ru-RU" sz="1500"/>
        </a:p>
      </dgm:t>
    </dgm:pt>
    <dgm:pt modelId="{C6DC17BF-33CB-4C6B-B034-1EBA6C7CF77F}">
      <dgm:prSet custT="1"/>
      <dgm:spPr>
        <a:xfrm>
          <a:off x="0" y="3549013"/>
          <a:ext cx="8407400" cy="427671"/>
        </a:xfrm>
      </dgm:spPr>
      <dgm:t>
        <a:bodyPr/>
        <a:lstStyle/>
        <a:p>
          <a:pPr rtl="0">
            <a:lnSpc>
              <a:spcPct val="80000"/>
            </a:lnSpc>
          </a:pPr>
          <a:r>
            <a:rPr lang="ru-RU" sz="1500" dirty="0" smtClean="0">
              <a:latin typeface="+mn-lt"/>
              <a:ea typeface="+mn-ea"/>
              <a:cs typeface="+mn-cs"/>
            </a:rPr>
            <a:t>Для оказания содействия учреждению в привлечение дополнительных финансовых средств и иных ресурсов;</a:t>
          </a:r>
          <a:endParaRPr lang="ru-RU" sz="1500" dirty="0">
            <a:latin typeface="+mn-lt"/>
            <a:ea typeface="+mn-ea"/>
            <a:cs typeface="+mn-cs"/>
          </a:endParaRPr>
        </a:p>
      </dgm:t>
    </dgm:pt>
    <dgm:pt modelId="{0AC87A24-7AB4-414B-9926-8B4CF7215946}" type="parTrans" cxnId="{4DBBE84A-ECA4-4065-95AF-2DE53E21FD09}">
      <dgm:prSet/>
      <dgm:spPr/>
      <dgm:t>
        <a:bodyPr/>
        <a:lstStyle/>
        <a:p>
          <a:endParaRPr lang="ru-RU" sz="1500"/>
        </a:p>
      </dgm:t>
    </dgm:pt>
    <dgm:pt modelId="{9EC48C19-B9EA-4856-BDB6-FC14DE7C946F}" type="sibTrans" cxnId="{4DBBE84A-ECA4-4065-95AF-2DE53E21FD09}">
      <dgm:prSet/>
      <dgm:spPr/>
      <dgm:t>
        <a:bodyPr/>
        <a:lstStyle/>
        <a:p>
          <a:endParaRPr lang="ru-RU" sz="1500"/>
        </a:p>
      </dgm:t>
    </dgm:pt>
    <dgm:pt modelId="{B07C4727-3F55-4FE9-BA42-43B4C1593F80}">
      <dgm:prSet custT="1"/>
      <dgm:spPr>
        <a:xfrm>
          <a:off x="0" y="3976685"/>
          <a:ext cx="8407400" cy="427671"/>
        </a:xfrm>
      </dgm:spPr>
      <dgm:t>
        <a:bodyPr/>
        <a:lstStyle/>
        <a:p>
          <a:pPr rtl="0">
            <a:lnSpc>
              <a:spcPct val="80000"/>
            </a:lnSpc>
          </a:pPr>
          <a:r>
            <a:rPr lang="ru-RU" sz="1500" dirty="0" smtClean="0">
              <a:latin typeface="+mn-lt"/>
              <a:ea typeface="+mn-ea"/>
              <a:cs typeface="+mn-cs"/>
            </a:rPr>
            <a:t>Для координации совместных действий общественных объединений, научных учреждений, средств массовой информации в конкретной сфере общественных интересов и ОИВ.</a:t>
          </a:r>
          <a:endParaRPr lang="ru-RU" sz="1500" dirty="0">
            <a:latin typeface="+mn-lt"/>
            <a:ea typeface="+mn-ea"/>
            <a:cs typeface="+mn-cs"/>
          </a:endParaRPr>
        </a:p>
      </dgm:t>
    </dgm:pt>
    <dgm:pt modelId="{CCBF1342-BA28-429C-B60E-02CC4A469BC9}" type="parTrans" cxnId="{A1252580-D369-498F-B5DD-78E5E3A380FB}">
      <dgm:prSet/>
      <dgm:spPr/>
      <dgm:t>
        <a:bodyPr/>
        <a:lstStyle/>
        <a:p>
          <a:endParaRPr lang="ru-RU" sz="1500"/>
        </a:p>
      </dgm:t>
    </dgm:pt>
    <dgm:pt modelId="{10BD17D5-00D9-4002-885E-55B7D7928952}" type="sibTrans" cxnId="{A1252580-D369-498F-B5DD-78E5E3A380FB}">
      <dgm:prSet/>
      <dgm:spPr/>
      <dgm:t>
        <a:bodyPr/>
        <a:lstStyle/>
        <a:p>
          <a:endParaRPr lang="ru-RU" sz="1500"/>
        </a:p>
      </dgm:t>
    </dgm:pt>
    <dgm:pt modelId="{54520477-352A-429B-AEAC-FD3449FCA467}" type="pres">
      <dgm:prSet presAssocID="{7BC8FF09-8233-4952-AFC3-EF6449DF551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CE4AF3A-D7D6-4147-84DB-EF21FE63C41D}" type="pres">
      <dgm:prSet presAssocID="{2AC63E3A-DD00-43BD-A4E0-73071297D015}" presName="thickLine" presStyleLbl="alignNode1" presStyleIdx="0" presStyleCnt="10"/>
      <dgm:spPr>
        <a:xfrm>
          <a:off x="0" y="2543"/>
          <a:ext cx="8407400" cy="0"/>
        </a:xfrm>
        <a:prstGeom prst="line">
          <a:avLst/>
        </a:prstGeom>
      </dgm:spPr>
      <dgm:t>
        <a:bodyPr/>
        <a:lstStyle/>
        <a:p>
          <a:endParaRPr lang="ru-RU"/>
        </a:p>
      </dgm:t>
    </dgm:pt>
    <dgm:pt modelId="{4FCB6686-B915-4895-9300-F3EC9632BA0E}" type="pres">
      <dgm:prSet presAssocID="{2AC63E3A-DD00-43BD-A4E0-73071297D015}" presName="horz1" presStyleCnt="0"/>
      <dgm:spPr/>
      <dgm:t>
        <a:bodyPr/>
        <a:lstStyle/>
        <a:p>
          <a:endParaRPr lang="ru-RU"/>
        </a:p>
      </dgm:t>
    </dgm:pt>
    <dgm:pt modelId="{5B86E4E2-AD41-4EBA-B5AA-37E33D9B2433}" type="pres">
      <dgm:prSet presAssocID="{2AC63E3A-DD00-43BD-A4E0-73071297D015}" presName="tx1" presStyleLbl="revTx" presStyleIdx="0" presStyleCnt="10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D3AD39F-582D-4AE6-B9D9-25F376A66F2B}" type="pres">
      <dgm:prSet presAssocID="{2AC63E3A-DD00-43BD-A4E0-73071297D015}" presName="vert1" presStyleCnt="0"/>
      <dgm:spPr/>
      <dgm:t>
        <a:bodyPr/>
        <a:lstStyle/>
        <a:p>
          <a:endParaRPr lang="ru-RU"/>
        </a:p>
      </dgm:t>
    </dgm:pt>
    <dgm:pt modelId="{5A5321C2-D42B-438E-AABC-AA59DBEAB232}" type="pres">
      <dgm:prSet presAssocID="{E7DCE62C-5041-4BE1-A367-2E6EC0DA268C}" presName="thickLine" presStyleLbl="alignNode1" presStyleIdx="1" presStyleCnt="10"/>
      <dgm:spPr>
        <a:xfrm>
          <a:off x="0" y="430214"/>
          <a:ext cx="8407400" cy="0"/>
        </a:xfrm>
        <a:prstGeom prst="line">
          <a:avLst/>
        </a:prstGeom>
      </dgm:spPr>
      <dgm:t>
        <a:bodyPr/>
        <a:lstStyle/>
        <a:p>
          <a:endParaRPr lang="ru-RU"/>
        </a:p>
      </dgm:t>
    </dgm:pt>
    <dgm:pt modelId="{1DA26B3C-4313-4F25-8018-0699A168BDEB}" type="pres">
      <dgm:prSet presAssocID="{E7DCE62C-5041-4BE1-A367-2E6EC0DA268C}" presName="horz1" presStyleCnt="0"/>
      <dgm:spPr/>
      <dgm:t>
        <a:bodyPr/>
        <a:lstStyle/>
        <a:p>
          <a:endParaRPr lang="ru-RU"/>
        </a:p>
      </dgm:t>
    </dgm:pt>
    <dgm:pt modelId="{83CF0717-0A4E-4A9D-9ED1-0464EF6DAE3E}" type="pres">
      <dgm:prSet presAssocID="{E7DCE62C-5041-4BE1-A367-2E6EC0DA268C}" presName="tx1" presStyleLbl="revTx" presStyleIdx="1" presStyleCnt="10" custScaleY="107250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345682E9-D48E-4531-920C-49A8843E596B}" type="pres">
      <dgm:prSet presAssocID="{E7DCE62C-5041-4BE1-A367-2E6EC0DA268C}" presName="vert1" presStyleCnt="0"/>
      <dgm:spPr/>
      <dgm:t>
        <a:bodyPr/>
        <a:lstStyle/>
        <a:p>
          <a:endParaRPr lang="ru-RU"/>
        </a:p>
      </dgm:t>
    </dgm:pt>
    <dgm:pt modelId="{68F51474-6AC9-4EBB-9FD2-D255047D6D81}" type="pres">
      <dgm:prSet presAssocID="{E5E2D1FD-91E8-4DC9-8F7C-9BDC38ACB7E1}" presName="thickLine" presStyleLbl="alignNode1" presStyleIdx="2" presStyleCnt="10"/>
      <dgm:spPr>
        <a:xfrm>
          <a:off x="0" y="888892"/>
          <a:ext cx="8407400" cy="0"/>
        </a:xfrm>
        <a:prstGeom prst="line">
          <a:avLst/>
        </a:prstGeom>
      </dgm:spPr>
      <dgm:t>
        <a:bodyPr/>
        <a:lstStyle/>
        <a:p>
          <a:endParaRPr lang="ru-RU"/>
        </a:p>
      </dgm:t>
    </dgm:pt>
    <dgm:pt modelId="{20A38D6A-8929-4B28-84FA-EBF211023B68}" type="pres">
      <dgm:prSet presAssocID="{E5E2D1FD-91E8-4DC9-8F7C-9BDC38ACB7E1}" presName="horz1" presStyleCnt="0"/>
      <dgm:spPr/>
      <dgm:t>
        <a:bodyPr/>
        <a:lstStyle/>
        <a:p>
          <a:endParaRPr lang="ru-RU"/>
        </a:p>
      </dgm:t>
    </dgm:pt>
    <dgm:pt modelId="{12573A88-2883-481B-B08C-1210831BDB4C}" type="pres">
      <dgm:prSet presAssocID="{E5E2D1FD-91E8-4DC9-8F7C-9BDC38ACB7E1}" presName="tx1" presStyleLbl="revTx" presStyleIdx="2" presStyleCnt="10" custScaleY="80291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B2842AB8-5DDF-4EC0-8039-A23E1072E740}" type="pres">
      <dgm:prSet presAssocID="{E5E2D1FD-91E8-4DC9-8F7C-9BDC38ACB7E1}" presName="vert1" presStyleCnt="0"/>
      <dgm:spPr/>
      <dgm:t>
        <a:bodyPr/>
        <a:lstStyle/>
        <a:p>
          <a:endParaRPr lang="ru-RU"/>
        </a:p>
      </dgm:t>
    </dgm:pt>
    <dgm:pt modelId="{6DBE3014-8E58-4E53-9A4D-7961C25154C0}" type="pres">
      <dgm:prSet presAssocID="{C079B935-8441-4A13-B5B4-847985F15A61}" presName="thickLine" presStyleLbl="alignNode1" presStyleIdx="3" presStyleCnt="10"/>
      <dgm:spPr>
        <a:xfrm>
          <a:off x="0" y="1232274"/>
          <a:ext cx="8407400" cy="0"/>
        </a:xfrm>
        <a:prstGeom prst="line">
          <a:avLst/>
        </a:prstGeom>
      </dgm:spPr>
      <dgm:t>
        <a:bodyPr/>
        <a:lstStyle/>
        <a:p>
          <a:endParaRPr lang="ru-RU"/>
        </a:p>
      </dgm:t>
    </dgm:pt>
    <dgm:pt modelId="{1D48AB25-4C8B-435A-AD77-D79FB804D9D8}" type="pres">
      <dgm:prSet presAssocID="{C079B935-8441-4A13-B5B4-847985F15A61}" presName="horz1" presStyleCnt="0"/>
      <dgm:spPr/>
      <dgm:t>
        <a:bodyPr/>
        <a:lstStyle/>
        <a:p>
          <a:endParaRPr lang="ru-RU"/>
        </a:p>
      </dgm:t>
    </dgm:pt>
    <dgm:pt modelId="{F8084F57-6B6C-45BC-AC60-75D53761AFB3}" type="pres">
      <dgm:prSet presAssocID="{C079B935-8441-4A13-B5B4-847985F15A61}" presName="tx1" presStyleLbl="revTx" presStyleIdx="3" presStyleCnt="10" custScaleY="99613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B8EB83D-3C6C-4BA8-80E7-5F85BDFD69B7}" type="pres">
      <dgm:prSet presAssocID="{C079B935-8441-4A13-B5B4-847985F15A61}" presName="vert1" presStyleCnt="0"/>
      <dgm:spPr/>
      <dgm:t>
        <a:bodyPr/>
        <a:lstStyle/>
        <a:p>
          <a:endParaRPr lang="ru-RU"/>
        </a:p>
      </dgm:t>
    </dgm:pt>
    <dgm:pt modelId="{11DAA07D-8723-4A32-8FC0-50901A871C9E}" type="pres">
      <dgm:prSet presAssocID="{7E982CEB-395A-4C08-948F-AF041D0AF5CA}" presName="thickLine" presStyleLbl="alignNode1" presStyleIdx="4" presStyleCnt="10"/>
      <dgm:spPr>
        <a:xfrm>
          <a:off x="0" y="1658290"/>
          <a:ext cx="8407400" cy="0"/>
        </a:xfrm>
        <a:prstGeom prst="line">
          <a:avLst/>
        </a:prstGeom>
      </dgm:spPr>
      <dgm:t>
        <a:bodyPr/>
        <a:lstStyle/>
        <a:p>
          <a:endParaRPr lang="ru-RU"/>
        </a:p>
      </dgm:t>
    </dgm:pt>
    <dgm:pt modelId="{53800A83-B502-4187-A34D-10CCD0996C71}" type="pres">
      <dgm:prSet presAssocID="{7E982CEB-395A-4C08-948F-AF041D0AF5CA}" presName="horz1" presStyleCnt="0"/>
      <dgm:spPr/>
      <dgm:t>
        <a:bodyPr/>
        <a:lstStyle/>
        <a:p>
          <a:endParaRPr lang="ru-RU"/>
        </a:p>
      </dgm:t>
    </dgm:pt>
    <dgm:pt modelId="{B40F20AB-D7BE-4BA2-BA8B-D04C135AEFBE}" type="pres">
      <dgm:prSet presAssocID="{7E982CEB-395A-4C08-948F-AF041D0AF5CA}" presName="tx1" presStyleLbl="revTx" presStyleIdx="4" presStyleCnt="10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031B816-151A-4830-BBF1-4AC96A9069A4}" type="pres">
      <dgm:prSet presAssocID="{7E982CEB-395A-4C08-948F-AF041D0AF5CA}" presName="vert1" presStyleCnt="0"/>
      <dgm:spPr/>
      <dgm:t>
        <a:bodyPr/>
        <a:lstStyle/>
        <a:p>
          <a:endParaRPr lang="ru-RU"/>
        </a:p>
      </dgm:t>
    </dgm:pt>
    <dgm:pt modelId="{A45C91FB-E898-451C-9CCE-E03F5801E74C}" type="pres">
      <dgm:prSet presAssocID="{D90BF6F0-AE94-4959-956C-5B0DB6F87AB2}" presName="thickLine" presStyleLbl="alignNode1" presStyleIdx="5" presStyleCnt="10"/>
      <dgm:spPr>
        <a:xfrm>
          <a:off x="0" y="2085962"/>
          <a:ext cx="8407400" cy="0"/>
        </a:xfrm>
        <a:prstGeom prst="line">
          <a:avLst/>
        </a:prstGeom>
      </dgm:spPr>
      <dgm:t>
        <a:bodyPr/>
        <a:lstStyle/>
        <a:p>
          <a:endParaRPr lang="ru-RU"/>
        </a:p>
      </dgm:t>
    </dgm:pt>
    <dgm:pt modelId="{FB5CF7F3-10B1-4E04-B80B-A0B39F184CC1}" type="pres">
      <dgm:prSet presAssocID="{D90BF6F0-AE94-4959-956C-5B0DB6F87AB2}" presName="horz1" presStyleCnt="0"/>
      <dgm:spPr/>
      <dgm:t>
        <a:bodyPr/>
        <a:lstStyle/>
        <a:p>
          <a:endParaRPr lang="ru-RU"/>
        </a:p>
      </dgm:t>
    </dgm:pt>
    <dgm:pt modelId="{6DDE9A01-E41A-4B53-AF28-46D31007825F}" type="pres">
      <dgm:prSet presAssocID="{D90BF6F0-AE94-4959-956C-5B0DB6F87AB2}" presName="tx1" presStyleLbl="revTx" presStyleIdx="5" presStyleCnt="10" custScaleY="136013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A5447CD8-6A28-4F40-983F-831CC3F65A01}" type="pres">
      <dgm:prSet presAssocID="{D90BF6F0-AE94-4959-956C-5B0DB6F87AB2}" presName="vert1" presStyleCnt="0"/>
      <dgm:spPr/>
      <dgm:t>
        <a:bodyPr/>
        <a:lstStyle/>
        <a:p>
          <a:endParaRPr lang="ru-RU"/>
        </a:p>
      </dgm:t>
    </dgm:pt>
    <dgm:pt modelId="{0231522C-2C6D-4AFE-B379-0C2F13C21A63}" type="pres">
      <dgm:prSet presAssocID="{4399345C-C8BA-470A-BB45-45442C657214}" presName="thickLine" presStyleLbl="alignNode1" presStyleIdx="6" presStyleCnt="10"/>
      <dgm:spPr>
        <a:xfrm>
          <a:off x="0" y="2667651"/>
          <a:ext cx="8407400" cy="0"/>
        </a:xfrm>
        <a:prstGeom prst="line">
          <a:avLst/>
        </a:prstGeom>
      </dgm:spPr>
      <dgm:t>
        <a:bodyPr/>
        <a:lstStyle/>
        <a:p>
          <a:endParaRPr lang="ru-RU"/>
        </a:p>
      </dgm:t>
    </dgm:pt>
    <dgm:pt modelId="{279D6427-A7BF-4D01-8DA6-C8C11E0BB1DF}" type="pres">
      <dgm:prSet presAssocID="{4399345C-C8BA-470A-BB45-45442C657214}" presName="horz1" presStyleCnt="0"/>
      <dgm:spPr/>
      <dgm:t>
        <a:bodyPr/>
        <a:lstStyle/>
        <a:p>
          <a:endParaRPr lang="ru-RU"/>
        </a:p>
      </dgm:t>
    </dgm:pt>
    <dgm:pt modelId="{A9707C48-D08B-4850-810B-D899EEA017C3}" type="pres">
      <dgm:prSet presAssocID="{4399345C-C8BA-470A-BB45-45442C657214}" presName="tx1" presStyleLbl="revTx" presStyleIdx="6" presStyleCnt="10" custScaleY="94853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293FDF5C-8CB2-4EF1-9225-291A349CFAD4}" type="pres">
      <dgm:prSet presAssocID="{4399345C-C8BA-470A-BB45-45442C657214}" presName="vert1" presStyleCnt="0"/>
      <dgm:spPr/>
      <dgm:t>
        <a:bodyPr/>
        <a:lstStyle/>
        <a:p>
          <a:endParaRPr lang="ru-RU"/>
        </a:p>
      </dgm:t>
    </dgm:pt>
    <dgm:pt modelId="{656287DC-7507-43E2-B1FE-73BDF7341C68}" type="pres">
      <dgm:prSet presAssocID="{9256C298-717D-4696-B508-BEDD268701EE}" presName="thickLine" presStyleLbl="alignNode1" presStyleIdx="7" presStyleCnt="10"/>
      <dgm:spPr>
        <a:xfrm>
          <a:off x="0" y="3073310"/>
          <a:ext cx="8407400" cy="0"/>
        </a:xfrm>
        <a:prstGeom prst="line">
          <a:avLst/>
        </a:prstGeom>
      </dgm:spPr>
      <dgm:t>
        <a:bodyPr/>
        <a:lstStyle/>
        <a:p>
          <a:endParaRPr lang="ru-RU"/>
        </a:p>
      </dgm:t>
    </dgm:pt>
    <dgm:pt modelId="{BE157BAB-98EC-4E6A-B72D-D18934CB30D4}" type="pres">
      <dgm:prSet presAssocID="{9256C298-717D-4696-B508-BEDD268701EE}" presName="horz1" presStyleCnt="0"/>
      <dgm:spPr/>
      <dgm:t>
        <a:bodyPr/>
        <a:lstStyle/>
        <a:p>
          <a:endParaRPr lang="ru-RU"/>
        </a:p>
      </dgm:t>
    </dgm:pt>
    <dgm:pt modelId="{EE5E68FA-5A33-40A6-B4AC-9FF020DC1056}" type="pres">
      <dgm:prSet presAssocID="{9256C298-717D-4696-B508-BEDD268701EE}" presName="tx1" presStyleLbl="revTx" presStyleIdx="7" presStyleCnt="10" custScaleY="111231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BDD67417-DD98-4AD5-84E4-88D962E07690}" type="pres">
      <dgm:prSet presAssocID="{9256C298-717D-4696-B508-BEDD268701EE}" presName="vert1" presStyleCnt="0"/>
      <dgm:spPr/>
      <dgm:t>
        <a:bodyPr/>
        <a:lstStyle/>
        <a:p>
          <a:endParaRPr lang="ru-RU"/>
        </a:p>
      </dgm:t>
    </dgm:pt>
    <dgm:pt modelId="{AE3D247A-2A58-4878-AE9C-74FDD254777D}" type="pres">
      <dgm:prSet presAssocID="{C6DC17BF-33CB-4C6B-B034-1EBA6C7CF77F}" presName="thickLine" presStyleLbl="alignNode1" presStyleIdx="8" presStyleCnt="10"/>
      <dgm:spPr>
        <a:xfrm>
          <a:off x="0" y="3549013"/>
          <a:ext cx="8407400" cy="0"/>
        </a:xfrm>
        <a:prstGeom prst="line">
          <a:avLst/>
        </a:prstGeom>
      </dgm:spPr>
      <dgm:t>
        <a:bodyPr/>
        <a:lstStyle/>
        <a:p>
          <a:endParaRPr lang="ru-RU"/>
        </a:p>
      </dgm:t>
    </dgm:pt>
    <dgm:pt modelId="{A94EB40D-7289-4D66-A4AE-22D1C351D190}" type="pres">
      <dgm:prSet presAssocID="{C6DC17BF-33CB-4C6B-B034-1EBA6C7CF77F}" presName="horz1" presStyleCnt="0"/>
      <dgm:spPr/>
      <dgm:t>
        <a:bodyPr/>
        <a:lstStyle/>
        <a:p>
          <a:endParaRPr lang="ru-RU"/>
        </a:p>
      </dgm:t>
    </dgm:pt>
    <dgm:pt modelId="{F4D0B311-0720-4462-95B2-D4E74110F9D7}" type="pres">
      <dgm:prSet presAssocID="{C6DC17BF-33CB-4C6B-B034-1EBA6C7CF77F}" presName="tx1" presStyleLbl="revTx" presStyleIdx="8" presStyleCnt="10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28F104D-735C-4424-9F5E-3E6F4E2CCE13}" type="pres">
      <dgm:prSet presAssocID="{C6DC17BF-33CB-4C6B-B034-1EBA6C7CF77F}" presName="vert1" presStyleCnt="0"/>
      <dgm:spPr/>
      <dgm:t>
        <a:bodyPr/>
        <a:lstStyle/>
        <a:p>
          <a:endParaRPr lang="ru-RU"/>
        </a:p>
      </dgm:t>
    </dgm:pt>
    <dgm:pt modelId="{61D9E881-89C1-47F7-910B-BF03EA5554FF}" type="pres">
      <dgm:prSet presAssocID="{B07C4727-3F55-4FE9-BA42-43B4C1593F80}" presName="thickLine" presStyleLbl="alignNode1" presStyleIdx="9" presStyleCnt="10"/>
      <dgm:spPr>
        <a:xfrm>
          <a:off x="0" y="3976685"/>
          <a:ext cx="8407400" cy="0"/>
        </a:xfrm>
        <a:prstGeom prst="line">
          <a:avLst/>
        </a:prstGeom>
      </dgm:spPr>
      <dgm:t>
        <a:bodyPr/>
        <a:lstStyle/>
        <a:p>
          <a:endParaRPr lang="ru-RU"/>
        </a:p>
      </dgm:t>
    </dgm:pt>
    <dgm:pt modelId="{03CA0757-4642-420C-B0E5-5510397617AC}" type="pres">
      <dgm:prSet presAssocID="{B07C4727-3F55-4FE9-BA42-43B4C1593F80}" presName="horz1" presStyleCnt="0"/>
      <dgm:spPr/>
      <dgm:t>
        <a:bodyPr/>
        <a:lstStyle/>
        <a:p>
          <a:endParaRPr lang="ru-RU"/>
        </a:p>
      </dgm:t>
    </dgm:pt>
    <dgm:pt modelId="{262FB7C1-E7DD-4430-9D0A-E60ABAFC00BD}" type="pres">
      <dgm:prSet presAssocID="{B07C4727-3F55-4FE9-BA42-43B4C1593F80}" presName="tx1" presStyleLbl="revTx" presStyleIdx="9" presStyleCnt="10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8A802784-6EB1-4393-8243-F9B335EE4837}" type="pres">
      <dgm:prSet presAssocID="{B07C4727-3F55-4FE9-BA42-43B4C1593F80}" presName="vert1" presStyleCnt="0"/>
      <dgm:spPr/>
      <dgm:t>
        <a:bodyPr/>
        <a:lstStyle/>
        <a:p>
          <a:endParaRPr lang="ru-RU"/>
        </a:p>
      </dgm:t>
    </dgm:pt>
  </dgm:ptLst>
  <dgm:cxnLst>
    <dgm:cxn modelId="{A1252580-D369-498F-B5DD-78E5E3A380FB}" srcId="{7BC8FF09-8233-4952-AFC3-EF6449DF5515}" destId="{B07C4727-3F55-4FE9-BA42-43B4C1593F80}" srcOrd="9" destOrd="0" parTransId="{CCBF1342-BA28-429C-B60E-02CC4A469BC9}" sibTransId="{10BD17D5-00D9-4002-885E-55B7D7928952}"/>
    <dgm:cxn modelId="{78D1B859-BE0A-4AEC-A8A2-A3A8E3A91AED}" srcId="{7BC8FF09-8233-4952-AFC3-EF6449DF5515}" destId="{7E982CEB-395A-4C08-948F-AF041D0AF5CA}" srcOrd="4" destOrd="0" parTransId="{EDCF98A4-7A03-4E9B-95E6-8BA6B78D67B6}" sibTransId="{D8E38602-0EB3-4754-B60E-880C67431D59}"/>
    <dgm:cxn modelId="{D702068A-559E-4C7A-855E-3F23A32EC0C2}" type="presOf" srcId="{C079B935-8441-4A13-B5B4-847985F15A61}" destId="{F8084F57-6B6C-45BC-AC60-75D53761AFB3}" srcOrd="0" destOrd="0" presId="urn:microsoft.com/office/officeart/2008/layout/LinedList"/>
    <dgm:cxn modelId="{46C38E26-FF40-469C-93F6-B18E5C48E264}" type="presOf" srcId="{D90BF6F0-AE94-4959-956C-5B0DB6F87AB2}" destId="{6DDE9A01-E41A-4B53-AF28-46D31007825F}" srcOrd="0" destOrd="0" presId="urn:microsoft.com/office/officeart/2008/layout/LinedList"/>
    <dgm:cxn modelId="{B0B2233E-8DB5-4E5B-877F-35EDD970D6BD}" type="presOf" srcId="{B07C4727-3F55-4FE9-BA42-43B4C1593F80}" destId="{262FB7C1-E7DD-4430-9D0A-E60ABAFC00BD}" srcOrd="0" destOrd="0" presId="urn:microsoft.com/office/officeart/2008/layout/LinedList"/>
    <dgm:cxn modelId="{96158064-9FB2-4B85-9596-20A65CAC3B5E}" type="presOf" srcId="{7E982CEB-395A-4C08-948F-AF041D0AF5CA}" destId="{B40F20AB-D7BE-4BA2-BA8B-D04C135AEFBE}" srcOrd="0" destOrd="0" presId="urn:microsoft.com/office/officeart/2008/layout/LinedList"/>
    <dgm:cxn modelId="{765DD10C-205F-4550-A418-98E8D8EF15B5}" type="presOf" srcId="{C6DC17BF-33CB-4C6B-B034-1EBA6C7CF77F}" destId="{F4D0B311-0720-4462-95B2-D4E74110F9D7}" srcOrd="0" destOrd="0" presId="urn:microsoft.com/office/officeart/2008/layout/LinedList"/>
    <dgm:cxn modelId="{4DBBE84A-ECA4-4065-95AF-2DE53E21FD09}" srcId="{7BC8FF09-8233-4952-AFC3-EF6449DF5515}" destId="{C6DC17BF-33CB-4C6B-B034-1EBA6C7CF77F}" srcOrd="8" destOrd="0" parTransId="{0AC87A24-7AB4-414B-9926-8B4CF7215946}" sibTransId="{9EC48C19-B9EA-4856-BDB6-FC14DE7C946F}"/>
    <dgm:cxn modelId="{152DFB1E-5119-415D-B784-3872906607CC}" srcId="{7BC8FF09-8233-4952-AFC3-EF6449DF5515}" destId="{4399345C-C8BA-470A-BB45-45442C657214}" srcOrd="6" destOrd="0" parTransId="{9642F82E-2BC5-4B6D-A7B6-FD2E6FE2E7D7}" sibTransId="{4ED51C81-105F-4CB8-9F5B-D30EC6686D89}"/>
    <dgm:cxn modelId="{AC57F625-3DF4-458C-ADEA-20BBE5239CC8}" type="presOf" srcId="{7BC8FF09-8233-4952-AFC3-EF6449DF5515}" destId="{54520477-352A-429B-AEAC-FD3449FCA467}" srcOrd="0" destOrd="0" presId="urn:microsoft.com/office/officeart/2008/layout/LinedList"/>
    <dgm:cxn modelId="{9FE0F7E6-ACB2-42EE-952E-5CDBE7B2C7B5}" type="presOf" srcId="{4399345C-C8BA-470A-BB45-45442C657214}" destId="{A9707C48-D08B-4850-810B-D899EEA017C3}" srcOrd="0" destOrd="0" presId="urn:microsoft.com/office/officeart/2008/layout/LinedList"/>
    <dgm:cxn modelId="{67977DE7-9F9E-4C55-A787-54BF65614905}" srcId="{7BC8FF09-8233-4952-AFC3-EF6449DF5515}" destId="{D90BF6F0-AE94-4959-956C-5B0DB6F87AB2}" srcOrd="5" destOrd="0" parTransId="{55EC4929-F6AA-49D9-861D-A3C640982AB0}" sibTransId="{3407560F-B7C5-4520-9DC1-4CBBEC2BF900}"/>
    <dgm:cxn modelId="{D288BF7B-EC8B-4D80-98F3-8C297AD79429}" srcId="{7BC8FF09-8233-4952-AFC3-EF6449DF5515}" destId="{2AC63E3A-DD00-43BD-A4E0-73071297D015}" srcOrd="0" destOrd="0" parTransId="{A1846858-1E19-4E05-AB96-7CC7CD8277C9}" sibTransId="{43FBB630-A898-46B5-A290-CF66CB0E68EF}"/>
    <dgm:cxn modelId="{72ABA31C-430C-47D0-9B5C-6D12B13DF0EC}" srcId="{7BC8FF09-8233-4952-AFC3-EF6449DF5515}" destId="{9256C298-717D-4696-B508-BEDD268701EE}" srcOrd="7" destOrd="0" parTransId="{98DCB6F2-3EA7-458C-B5E2-02AF81DCC168}" sibTransId="{0C87E228-6282-4336-A966-40772C6CF1E0}"/>
    <dgm:cxn modelId="{21945D4B-8093-41D0-B7BA-BBBC5D3A8EBB}" type="presOf" srcId="{2AC63E3A-DD00-43BD-A4E0-73071297D015}" destId="{5B86E4E2-AD41-4EBA-B5AA-37E33D9B2433}" srcOrd="0" destOrd="0" presId="urn:microsoft.com/office/officeart/2008/layout/LinedList"/>
    <dgm:cxn modelId="{757F0C66-DA03-4C45-B85A-551833C27508}" type="presOf" srcId="{9256C298-717D-4696-B508-BEDD268701EE}" destId="{EE5E68FA-5A33-40A6-B4AC-9FF020DC1056}" srcOrd="0" destOrd="0" presId="urn:microsoft.com/office/officeart/2008/layout/LinedList"/>
    <dgm:cxn modelId="{671E136D-8FAB-4150-862A-C8A51A31F683}" type="presOf" srcId="{E7DCE62C-5041-4BE1-A367-2E6EC0DA268C}" destId="{83CF0717-0A4E-4A9D-9ED1-0464EF6DAE3E}" srcOrd="0" destOrd="0" presId="urn:microsoft.com/office/officeart/2008/layout/LinedList"/>
    <dgm:cxn modelId="{C71D4951-76EA-49F1-AB45-571622C5C3E4}" srcId="{7BC8FF09-8233-4952-AFC3-EF6449DF5515}" destId="{C079B935-8441-4A13-B5B4-847985F15A61}" srcOrd="3" destOrd="0" parTransId="{A525140B-90FA-405F-88B1-457B3E608F22}" sibTransId="{CC2BD210-FEF0-4619-8BE4-6916C1F33C27}"/>
    <dgm:cxn modelId="{108617DF-6EEA-4D63-9F50-C98A7B60B535}" srcId="{7BC8FF09-8233-4952-AFC3-EF6449DF5515}" destId="{E7DCE62C-5041-4BE1-A367-2E6EC0DA268C}" srcOrd="1" destOrd="0" parTransId="{60025A56-730E-48A0-860F-82D7272CBB47}" sibTransId="{ADCA2A88-D9B8-4BEF-9F20-89AA0121C817}"/>
    <dgm:cxn modelId="{7BE1235B-C588-40FA-A933-74D2000E49FA}" type="presOf" srcId="{E5E2D1FD-91E8-4DC9-8F7C-9BDC38ACB7E1}" destId="{12573A88-2883-481B-B08C-1210831BDB4C}" srcOrd="0" destOrd="0" presId="urn:microsoft.com/office/officeart/2008/layout/LinedList"/>
    <dgm:cxn modelId="{6B2E6975-2FC9-4C86-95D2-AE523EEF82CE}" srcId="{7BC8FF09-8233-4952-AFC3-EF6449DF5515}" destId="{E5E2D1FD-91E8-4DC9-8F7C-9BDC38ACB7E1}" srcOrd="2" destOrd="0" parTransId="{39163CC5-F6B4-4F16-8227-2152B88E1C4B}" sibTransId="{3047E55B-5E49-4991-AA03-BBC3CBAF0440}"/>
    <dgm:cxn modelId="{76CA0CAE-DD2F-4E65-A10D-AFE0E00671E5}" type="presParOf" srcId="{54520477-352A-429B-AEAC-FD3449FCA467}" destId="{0CE4AF3A-D7D6-4147-84DB-EF21FE63C41D}" srcOrd="0" destOrd="0" presId="urn:microsoft.com/office/officeart/2008/layout/LinedList"/>
    <dgm:cxn modelId="{BC981F95-49F4-420E-91D9-28D72BAB3DFF}" type="presParOf" srcId="{54520477-352A-429B-AEAC-FD3449FCA467}" destId="{4FCB6686-B915-4895-9300-F3EC9632BA0E}" srcOrd="1" destOrd="0" presId="urn:microsoft.com/office/officeart/2008/layout/LinedList"/>
    <dgm:cxn modelId="{E65FE0A6-8690-4535-889B-86C3051E5A20}" type="presParOf" srcId="{4FCB6686-B915-4895-9300-F3EC9632BA0E}" destId="{5B86E4E2-AD41-4EBA-B5AA-37E33D9B2433}" srcOrd="0" destOrd="0" presId="urn:microsoft.com/office/officeart/2008/layout/LinedList"/>
    <dgm:cxn modelId="{1A68AE70-8B00-4077-B7FD-3784D6F4BA51}" type="presParOf" srcId="{4FCB6686-B915-4895-9300-F3EC9632BA0E}" destId="{6D3AD39F-582D-4AE6-B9D9-25F376A66F2B}" srcOrd="1" destOrd="0" presId="urn:microsoft.com/office/officeart/2008/layout/LinedList"/>
    <dgm:cxn modelId="{3A10C954-4CD3-49D2-B15D-50193DC7F091}" type="presParOf" srcId="{54520477-352A-429B-AEAC-FD3449FCA467}" destId="{5A5321C2-D42B-438E-AABC-AA59DBEAB232}" srcOrd="2" destOrd="0" presId="urn:microsoft.com/office/officeart/2008/layout/LinedList"/>
    <dgm:cxn modelId="{69E434B3-8908-4D7E-8231-785347FE9A8A}" type="presParOf" srcId="{54520477-352A-429B-AEAC-FD3449FCA467}" destId="{1DA26B3C-4313-4F25-8018-0699A168BDEB}" srcOrd="3" destOrd="0" presId="urn:microsoft.com/office/officeart/2008/layout/LinedList"/>
    <dgm:cxn modelId="{0C9DE049-F237-4567-B216-DEB71E3C4B9F}" type="presParOf" srcId="{1DA26B3C-4313-4F25-8018-0699A168BDEB}" destId="{83CF0717-0A4E-4A9D-9ED1-0464EF6DAE3E}" srcOrd="0" destOrd="0" presId="urn:microsoft.com/office/officeart/2008/layout/LinedList"/>
    <dgm:cxn modelId="{D412F29C-905C-4F4B-BD2E-A54246454617}" type="presParOf" srcId="{1DA26B3C-4313-4F25-8018-0699A168BDEB}" destId="{345682E9-D48E-4531-920C-49A8843E596B}" srcOrd="1" destOrd="0" presId="urn:microsoft.com/office/officeart/2008/layout/LinedList"/>
    <dgm:cxn modelId="{0B5EF837-58C8-4FF3-9FEE-4323388DAB0F}" type="presParOf" srcId="{54520477-352A-429B-AEAC-FD3449FCA467}" destId="{68F51474-6AC9-4EBB-9FD2-D255047D6D81}" srcOrd="4" destOrd="0" presId="urn:microsoft.com/office/officeart/2008/layout/LinedList"/>
    <dgm:cxn modelId="{5AD19465-B752-428D-A106-B9F4BC78C96B}" type="presParOf" srcId="{54520477-352A-429B-AEAC-FD3449FCA467}" destId="{20A38D6A-8929-4B28-84FA-EBF211023B68}" srcOrd="5" destOrd="0" presId="urn:microsoft.com/office/officeart/2008/layout/LinedList"/>
    <dgm:cxn modelId="{9236C130-1784-4BA9-A58E-D75931CFD871}" type="presParOf" srcId="{20A38D6A-8929-4B28-84FA-EBF211023B68}" destId="{12573A88-2883-481B-B08C-1210831BDB4C}" srcOrd="0" destOrd="0" presId="urn:microsoft.com/office/officeart/2008/layout/LinedList"/>
    <dgm:cxn modelId="{D2A6690E-65DB-4942-91D9-DC01B079CE08}" type="presParOf" srcId="{20A38D6A-8929-4B28-84FA-EBF211023B68}" destId="{B2842AB8-5DDF-4EC0-8039-A23E1072E740}" srcOrd="1" destOrd="0" presId="urn:microsoft.com/office/officeart/2008/layout/LinedList"/>
    <dgm:cxn modelId="{89B0937F-96DE-4F06-A125-46674BF20A3F}" type="presParOf" srcId="{54520477-352A-429B-AEAC-FD3449FCA467}" destId="{6DBE3014-8E58-4E53-9A4D-7961C25154C0}" srcOrd="6" destOrd="0" presId="urn:microsoft.com/office/officeart/2008/layout/LinedList"/>
    <dgm:cxn modelId="{82302D21-490E-43F1-A149-9190C02118F8}" type="presParOf" srcId="{54520477-352A-429B-AEAC-FD3449FCA467}" destId="{1D48AB25-4C8B-435A-AD77-D79FB804D9D8}" srcOrd="7" destOrd="0" presId="urn:microsoft.com/office/officeart/2008/layout/LinedList"/>
    <dgm:cxn modelId="{481E8ED3-703A-47AC-9600-CDB5ECA6CBCF}" type="presParOf" srcId="{1D48AB25-4C8B-435A-AD77-D79FB804D9D8}" destId="{F8084F57-6B6C-45BC-AC60-75D53761AFB3}" srcOrd="0" destOrd="0" presId="urn:microsoft.com/office/officeart/2008/layout/LinedList"/>
    <dgm:cxn modelId="{2A24BBFB-2502-496D-B7A1-ADC96DE24651}" type="presParOf" srcId="{1D48AB25-4C8B-435A-AD77-D79FB804D9D8}" destId="{9B8EB83D-3C6C-4BA8-80E7-5F85BDFD69B7}" srcOrd="1" destOrd="0" presId="urn:microsoft.com/office/officeart/2008/layout/LinedList"/>
    <dgm:cxn modelId="{2D73C707-D2DB-40A4-8801-EC1712485758}" type="presParOf" srcId="{54520477-352A-429B-AEAC-FD3449FCA467}" destId="{11DAA07D-8723-4A32-8FC0-50901A871C9E}" srcOrd="8" destOrd="0" presId="urn:microsoft.com/office/officeart/2008/layout/LinedList"/>
    <dgm:cxn modelId="{7770A180-DBCD-4CC8-9AB8-1D1DDBF084F7}" type="presParOf" srcId="{54520477-352A-429B-AEAC-FD3449FCA467}" destId="{53800A83-B502-4187-A34D-10CCD0996C71}" srcOrd="9" destOrd="0" presId="urn:microsoft.com/office/officeart/2008/layout/LinedList"/>
    <dgm:cxn modelId="{C67CBEFC-49F1-4006-BB52-0EAB48F6A2E3}" type="presParOf" srcId="{53800A83-B502-4187-A34D-10CCD0996C71}" destId="{B40F20AB-D7BE-4BA2-BA8B-D04C135AEFBE}" srcOrd="0" destOrd="0" presId="urn:microsoft.com/office/officeart/2008/layout/LinedList"/>
    <dgm:cxn modelId="{5AF9F60C-8B95-4F8F-A769-9B313BA2EE27}" type="presParOf" srcId="{53800A83-B502-4187-A34D-10CCD0996C71}" destId="{6031B816-151A-4830-BBF1-4AC96A9069A4}" srcOrd="1" destOrd="0" presId="urn:microsoft.com/office/officeart/2008/layout/LinedList"/>
    <dgm:cxn modelId="{912E11DA-D9FC-4D82-A986-4399D939FCAE}" type="presParOf" srcId="{54520477-352A-429B-AEAC-FD3449FCA467}" destId="{A45C91FB-E898-451C-9CCE-E03F5801E74C}" srcOrd="10" destOrd="0" presId="urn:microsoft.com/office/officeart/2008/layout/LinedList"/>
    <dgm:cxn modelId="{5E66BD2B-35A4-4395-B9EC-04FB1E11A09D}" type="presParOf" srcId="{54520477-352A-429B-AEAC-FD3449FCA467}" destId="{FB5CF7F3-10B1-4E04-B80B-A0B39F184CC1}" srcOrd="11" destOrd="0" presId="urn:microsoft.com/office/officeart/2008/layout/LinedList"/>
    <dgm:cxn modelId="{AC7962FA-DECF-4122-A89E-BE693DE87532}" type="presParOf" srcId="{FB5CF7F3-10B1-4E04-B80B-A0B39F184CC1}" destId="{6DDE9A01-E41A-4B53-AF28-46D31007825F}" srcOrd="0" destOrd="0" presId="urn:microsoft.com/office/officeart/2008/layout/LinedList"/>
    <dgm:cxn modelId="{D21FB820-E3A7-40B0-92B2-3E1A0D60DCED}" type="presParOf" srcId="{FB5CF7F3-10B1-4E04-B80B-A0B39F184CC1}" destId="{A5447CD8-6A28-4F40-983F-831CC3F65A01}" srcOrd="1" destOrd="0" presId="urn:microsoft.com/office/officeart/2008/layout/LinedList"/>
    <dgm:cxn modelId="{F61C5C3E-4846-4D65-B8AA-DC01487ECF39}" type="presParOf" srcId="{54520477-352A-429B-AEAC-FD3449FCA467}" destId="{0231522C-2C6D-4AFE-B379-0C2F13C21A63}" srcOrd="12" destOrd="0" presId="urn:microsoft.com/office/officeart/2008/layout/LinedList"/>
    <dgm:cxn modelId="{72F60E72-2574-4FD8-8FEE-75A2716A829E}" type="presParOf" srcId="{54520477-352A-429B-AEAC-FD3449FCA467}" destId="{279D6427-A7BF-4D01-8DA6-C8C11E0BB1DF}" srcOrd="13" destOrd="0" presId="urn:microsoft.com/office/officeart/2008/layout/LinedList"/>
    <dgm:cxn modelId="{4D801E7B-8904-484F-8A99-7A30252F0887}" type="presParOf" srcId="{279D6427-A7BF-4D01-8DA6-C8C11E0BB1DF}" destId="{A9707C48-D08B-4850-810B-D899EEA017C3}" srcOrd="0" destOrd="0" presId="urn:microsoft.com/office/officeart/2008/layout/LinedList"/>
    <dgm:cxn modelId="{88F60E4E-F5CB-48B8-AD33-77F72D7C0274}" type="presParOf" srcId="{279D6427-A7BF-4D01-8DA6-C8C11E0BB1DF}" destId="{293FDF5C-8CB2-4EF1-9225-291A349CFAD4}" srcOrd="1" destOrd="0" presId="urn:microsoft.com/office/officeart/2008/layout/LinedList"/>
    <dgm:cxn modelId="{2F800311-CCE3-422D-9A17-392916BDB2E2}" type="presParOf" srcId="{54520477-352A-429B-AEAC-FD3449FCA467}" destId="{656287DC-7507-43E2-B1FE-73BDF7341C68}" srcOrd="14" destOrd="0" presId="urn:microsoft.com/office/officeart/2008/layout/LinedList"/>
    <dgm:cxn modelId="{826A346F-9A58-4534-BE05-8F72597378CE}" type="presParOf" srcId="{54520477-352A-429B-AEAC-FD3449FCA467}" destId="{BE157BAB-98EC-4E6A-B72D-D18934CB30D4}" srcOrd="15" destOrd="0" presId="urn:microsoft.com/office/officeart/2008/layout/LinedList"/>
    <dgm:cxn modelId="{09712CC4-4C1D-4EB5-A0F5-D44D9D4A58D5}" type="presParOf" srcId="{BE157BAB-98EC-4E6A-B72D-D18934CB30D4}" destId="{EE5E68FA-5A33-40A6-B4AC-9FF020DC1056}" srcOrd="0" destOrd="0" presId="urn:microsoft.com/office/officeart/2008/layout/LinedList"/>
    <dgm:cxn modelId="{6BEEB335-7AA3-4086-AFD3-BF167B13B83D}" type="presParOf" srcId="{BE157BAB-98EC-4E6A-B72D-D18934CB30D4}" destId="{BDD67417-DD98-4AD5-84E4-88D962E07690}" srcOrd="1" destOrd="0" presId="urn:microsoft.com/office/officeart/2008/layout/LinedList"/>
    <dgm:cxn modelId="{CF960817-1092-42DC-9AB6-B3469433C442}" type="presParOf" srcId="{54520477-352A-429B-AEAC-FD3449FCA467}" destId="{AE3D247A-2A58-4878-AE9C-74FDD254777D}" srcOrd="16" destOrd="0" presId="urn:microsoft.com/office/officeart/2008/layout/LinedList"/>
    <dgm:cxn modelId="{49D4B5BE-4F95-4981-AE30-5EF53352BEE3}" type="presParOf" srcId="{54520477-352A-429B-AEAC-FD3449FCA467}" destId="{A94EB40D-7289-4D66-A4AE-22D1C351D190}" srcOrd="17" destOrd="0" presId="urn:microsoft.com/office/officeart/2008/layout/LinedList"/>
    <dgm:cxn modelId="{6BC8D497-F886-4468-9B3B-370415579597}" type="presParOf" srcId="{A94EB40D-7289-4D66-A4AE-22D1C351D190}" destId="{F4D0B311-0720-4462-95B2-D4E74110F9D7}" srcOrd="0" destOrd="0" presId="urn:microsoft.com/office/officeart/2008/layout/LinedList"/>
    <dgm:cxn modelId="{595E1D4B-4797-4D77-B528-2BCA43E3BB89}" type="presParOf" srcId="{A94EB40D-7289-4D66-A4AE-22D1C351D190}" destId="{428F104D-735C-4424-9F5E-3E6F4E2CCE13}" srcOrd="1" destOrd="0" presId="urn:microsoft.com/office/officeart/2008/layout/LinedList"/>
    <dgm:cxn modelId="{7D1E6EB0-707A-446C-83F5-5D3B4D1923A7}" type="presParOf" srcId="{54520477-352A-429B-AEAC-FD3449FCA467}" destId="{61D9E881-89C1-47F7-910B-BF03EA5554FF}" srcOrd="18" destOrd="0" presId="urn:microsoft.com/office/officeart/2008/layout/LinedList"/>
    <dgm:cxn modelId="{9D6BA85E-09E5-498B-B70A-BBD48154351B}" type="presParOf" srcId="{54520477-352A-429B-AEAC-FD3449FCA467}" destId="{03CA0757-4642-420C-B0E5-5510397617AC}" srcOrd="19" destOrd="0" presId="urn:microsoft.com/office/officeart/2008/layout/LinedList"/>
    <dgm:cxn modelId="{25226B58-D752-471A-BE23-9C280E66A526}" type="presParOf" srcId="{03CA0757-4642-420C-B0E5-5510397617AC}" destId="{262FB7C1-E7DD-4430-9D0A-E60ABAFC00BD}" srcOrd="0" destOrd="0" presId="urn:microsoft.com/office/officeart/2008/layout/LinedList"/>
    <dgm:cxn modelId="{C85EF0EB-2E62-4DE6-AC61-9E6A23089A00}" type="presParOf" srcId="{03CA0757-4642-420C-B0E5-5510397617AC}" destId="{8A802784-6EB1-4393-8243-F9B335EE483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F2E27D-6935-4A81-9507-35FC75803DC1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13F792-BD08-4367-B533-DF1A385769CC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/>
      </dgm:spPr>
      <dgm:t>
        <a:bodyPr/>
        <a:lstStyle/>
        <a:p>
          <a:r>
            <a:rPr lang="ru-RU" sz="1000" b="1" dirty="0" smtClean="0"/>
            <a:t>Правотворческая инициатива </a:t>
          </a:r>
          <a:endParaRPr lang="ru-RU" sz="1000" b="1" dirty="0"/>
        </a:p>
      </dgm:t>
    </dgm:pt>
    <dgm:pt modelId="{5719DAD6-0741-40AC-B35F-C67D028E7968}" type="parTrans" cxnId="{702780D1-E251-442E-A3D3-F77BBD799FFD}">
      <dgm:prSet/>
      <dgm:spPr/>
      <dgm:t>
        <a:bodyPr/>
        <a:lstStyle/>
        <a:p>
          <a:endParaRPr lang="ru-RU"/>
        </a:p>
      </dgm:t>
    </dgm:pt>
    <dgm:pt modelId="{5A6DDDA0-69F7-4D39-BAD5-F7B6DAED0A41}" type="sibTrans" cxnId="{702780D1-E251-442E-A3D3-F77BBD799FFD}">
      <dgm:prSet/>
      <dgm:spPr/>
      <dgm:t>
        <a:bodyPr/>
        <a:lstStyle/>
        <a:p>
          <a:endParaRPr lang="ru-RU"/>
        </a:p>
      </dgm:t>
    </dgm:pt>
    <dgm:pt modelId="{F86CDA83-385A-41C5-8810-D98CC5DFBC4D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000" dirty="0" smtClean="0"/>
            <a:t>Правотворческая инициатива в соответствии с 131-ФЗ</a:t>
          </a:r>
          <a:endParaRPr lang="ru-RU" sz="1000" dirty="0"/>
        </a:p>
      </dgm:t>
    </dgm:pt>
    <dgm:pt modelId="{2D20E186-0D85-4DB8-A3CC-74F58500EE21}" type="parTrans" cxnId="{A6228FF8-3970-4364-B1AB-6CD191071583}">
      <dgm:prSet/>
      <dgm:spPr/>
      <dgm:t>
        <a:bodyPr/>
        <a:lstStyle/>
        <a:p>
          <a:endParaRPr lang="ru-RU"/>
        </a:p>
      </dgm:t>
    </dgm:pt>
    <dgm:pt modelId="{4273FDD4-A83E-4F54-9568-965EBA53F1D4}" type="sibTrans" cxnId="{A6228FF8-3970-4364-B1AB-6CD191071583}">
      <dgm:prSet/>
      <dgm:spPr/>
      <dgm:t>
        <a:bodyPr/>
        <a:lstStyle/>
        <a:p>
          <a:endParaRPr lang="ru-RU"/>
        </a:p>
      </dgm:t>
    </dgm:pt>
    <dgm:pt modelId="{655798C2-39FC-4511-ADF7-006CDD66C542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000" dirty="0" smtClean="0"/>
            <a:t>Российская общественная инициатива </a:t>
          </a:r>
          <a:endParaRPr lang="ru-RU" sz="1000" dirty="0"/>
        </a:p>
      </dgm:t>
    </dgm:pt>
    <dgm:pt modelId="{E14A0AC3-10C6-436E-9817-CDD5066367EF}" type="parTrans" cxnId="{DE7EED51-0B65-47A6-B24D-5A2BECD6329D}">
      <dgm:prSet/>
      <dgm:spPr/>
      <dgm:t>
        <a:bodyPr/>
        <a:lstStyle/>
        <a:p>
          <a:endParaRPr lang="ru-RU"/>
        </a:p>
      </dgm:t>
    </dgm:pt>
    <dgm:pt modelId="{3C265D0C-7759-458B-B2AB-D085CEFEB9A5}" type="sibTrans" cxnId="{DE7EED51-0B65-47A6-B24D-5A2BECD6329D}">
      <dgm:prSet/>
      <dgm:spPr/>
      <dgm:t>
        <a:bodyPr/>
        <a:lstStyle/>
        <a:p>
          <a:endParaRPr lang="ru-RU"/>
        </a:p>
      </dgm:t>
    </dgm:pt>
    <dgm:pt modelId="{A18CB67C-62B6-4C0A-9B78-1730DB266056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000" b="1" dirty="0" smtClean="0"/>
            <a:t>Обращения граждан в органы  ОИВ и МСУ, в т.ч. Общественные приемные</a:t>
          </a:r>
          <a:endParaRPr lang="ru-RU" sz="1000" b="1" dirty="0"/>
        </a:p>
      </dgm:t>
    </dgm:pt>
    <dgm:pt modelId="{DA22DEA0-9FCC-474A-B45A-DCD663345E5E}" type="parTrans" cxnId="{74E6F652-73EA-4AF3-963E-33545CE613B5}">
      <dgm:prSet/>
      <dgm:spPr/>
      <dgm:t>
        <a:bodyPr/>
        <a:lstStyle/>
        <a:p>
          <a:endParaRPr lang="ru-RU"/>
        </a:p>
      </dgm:t>
    </dgm:pt>
    <dgm:pt modelId="{3779D49C-2BBA-43CF-8405-4D219757120C}" type="sibTrans" cxnId="{74E6F652-73EA-4AF3-963E-33545CE613B5}">
      <dgm:prSet/>
      <dgm:spPr/>
      <dgm:t>
        <a:bodyPr/>
        <a:lstStyle/>
        <a:p>
          <a:endParaRPr lang="ru-RU"/>
        </a:p>
      </dgm:t>
    </dgm:pt>
    <dgm:pt modelId="{8E72F7A9-9101-49F4-BCC5-8BA18C20DCE0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000" dirty="0" smtClean="0"/>
            <a:t>Обращения граждан в органы местного самоуправления в соответствии с 131-ФЗ</a:t>
          </a:r>
          <a:endParaRPr lang="ru-RU" sz="1000" dirty="0"/>
        </a:p>
      </dgm:t>
    </dgm:pt>
    <dgm:pt modelId="{D2B3F95B-7B4D-4E9A-AD50-D1E370EC5F55}" type="parTrans" cxnId="{E440526C-63EC-42F1-8D05-B0D4971C983C}">
      <dgm:prSet/>
      <dgm:spPr/>
      <dgm:t>
        <a:bodyPr/>
        <a:lstStyle/>
        <a:p>
          <a:endParaRPr lang="ru-RU"/>
        </a:p>
      </dgm:t>
    </dgm:pt>
    <dgm:pt modelId="{C3E7D7E0-B15F-4537-86E7-DE278F81CF2D}" type="sibTrans" cxnId="{E440526C-63EC-42F1-8D05-B0D4971C983C}">
      <dgm:prSet/>
      <dgm:spPr/>
      <dgm:t>
        <a:bodyPr/>
        <a:lstStyle/>
        <a:p>
          <a:endParaRPr lang="ru-RU"/>
        </a:p>
      </dgm:t>
    </dgm:pt>
    <dgm:pt modelId="{C091C0EC-C115-4262-8A39-E1C02BBBFB27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000" b="1" dirty="0" smtClean="0"/>
            <a:t>Общественная экспертиза </a:t>
          </a:r>
          <a:endParaRPr lang="ru-RU" sz="1000" b="1" dirty="0"/>
        </a:p>
      </dgm:t>
    </dgm:pt>
    <dgm:pt modelId="{12E23F80-257D-4FE2-A5A5-A32943FF328C}" type="parTrans" cxnId="{D2A5FD6A-EC16-40C5-B5C8-463E6EF89F2B}">
      <dgm:prSet/>
      <dgm:spPr/>
      <dgm:t>
        <a:bodyPr/>
        <a:lstStyle/>
        <a:p>
          <a:endParaRPr lang="ru-RU"/>
        </a:p>
      </dgm:t>
    </dgm:pt>
    <dgm:pt modelId="{AAFD638D-2523-4C9A-87B8-AD806162F2A5}" type="sibTrans" cxnId="{D2A5FD6A-EC16-40C5-B5C8-463E6EF89F2B}">
      <dgm:prSet/>
      <dgm:spPr/>
      <dgm:t>
        <a:bodyPr/>
        <a:lstStyle/>
        <a:p>
          <a:endParaRPr lang="ru-RU"/>
        </a:p>
      </dgm:t>
    </dgm:pt>
    <dgm:pt modelId="{F758FDBE-A622-4AE4-9965-5D3ECBF93E2F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000" dirty="0" smtClean="0"/>
            <a:t>Направление жалоб в органы власти , МСУ и учреждения  по вопросу предоставления государственных и муниципальных услуг </a:t>
          </a:r>
          <a:endParaRPr lang="ru-RU" sz="1000" dirty="0"/>
        </a:p>
      </dgm:t>
    </dgm:pt>
    <dgm:pt modelId="{A38E6D59-A11B-484F-9399-EB7BDACD97DC}" type="parTrans" cxnId="{99097BDA-B96F-45F6-81FB-CC0B3C59D74D}">
      <dgm:prSet/>
      <dgm:spPr/>
      <dgm:t>
        <a:bodyPr/>
        <a:lstStyle/>
        <a:p>
          <a:endParaRPr lang="ru-RU"/>
        </a:p>
      </dgm:t>
    </dgm:pt>
    <dgm:pt modelId="{EA141976-B112-49E0-83C9-22101DD881C3}" type="sibTrans" cxnId="{99097BDA-B96F-45F6-81FB-CC0B3C59D74D}">
      <dgm:prSet/>
      <dgm:spPr/>
      <dgm:t>
        <a:bodyPr/>
        <a:lstStyle/>
        <a:p>
          <a:endParaRPr lang="ru-RU"/>
        </a:p>
      </dgm:t>
    </dgm:pt>
    <dgm:pt modelId="{A40DB42E-27DB-41D5-9F4A-306FCD03C443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000" dirty="0" smtClean="0"/>
            <a:t>Оценка регулирующего воздействия</a:t>
          </a:r>
          <a:endParaRPr lang="ru-RU" sz="1000" dirty="0"/>
        </a:p>
      </dgm:t>
    </dgm:pt>
    <dgm:pt modelId="{65B751FD-DA59-4C13-88F8-AC990FDB170E}" type="parTrans" cxnId="{F26D1CB8-62F2-479A-BDE9-DD187E5ECABD}">
      <dgm:prSet/>
      <dgm:spPr/>
      <dgm:t>
        <a:bodyPr/>
        <a:lstStyle/>
        <a:p>
          <a:endParaRPr lang="ru-RU"/>
        </a:p>
      </dgm:t>
    </dgm:pt>
    <dgm:pt modelId="{B5DC1D64-FB50-4634-AD67-4E23BB87F9AB}" type="sibTrans" cxnId="{F26D1CB8-62F2-479A-BDE9-DD187E5ECABD}">
      <dgm:prSet/>
      <dgm:spPr/>
      <dgm:t>
        <a:bodyPr/>
        <a:lstStyle/>
        <a:p>
          <a:endParaRPr lang="ru-RU"/>
        </a:p>
      </dgm:t>
    </dgm:pt>
    <dgm:pt modelId="{1CC2F13E-B8A5-487B-80F7-7042E5BE17E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000" dirty="0" smtClean="0"/>
            <a:t>Антикоррупционная экспертиза НПА</a:t>
          </a:r>
          <a:endParaRPr lang="ru-RU" sz="1000" dirty="0"/>
        </a:p>
      </dgm:t>
    </dgm:pt>
    <dgm:pt modelId="{5E4D139B-F774-4589-84FC-13D75A2861E8}" type="parTrans" cxnId="{E103EF27-7B21-4A02-818C-44D3CB7A8604}">
      <dgm:prSet/>
      <dgm:spPr/>
      <dgm:t>
        <a:bodyPr/>
        <a:lstStyle/>
        <a:p>
          <a:endParaRPr lang="ru-RU"/>
        </a:p>
      </dgm:t>
    </dgm:pt>
    <dgm:pt modelId="{E20C9304-08DF-4958-9DC9-7C0EA9ADC705}" type="sibTrans" cxnId="{E103EF27-7B21-4A02-818C-44D3CB7A8604}">
      <dgm:prSet/>
      <dgm:spPr/>
      <dgm:t>
        <a:bodyPr/>
        <a:lstStyle/>
        <a:p>
          <a:endParaRPr lang="ru-RU"/>
        </a:p>
      </dgm:t>
    </dgm:pt>
    <dgm:pt modelId="{182A4918-B2AE-437C-A786-4509A5939D9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000" dirty="0" smtClean="0"/>
            <a:t>Независимая экспертиза проекта административного регламента</a:t>
          </a:r>
          <a:endParaRPr lang="ru-RU" sz="1000" dirty="0"/>
        </a:p>
      </dgm:t>
    </dgm:pt>
    <dgm:pt modelId="{E2142071-D77B-46D8-ADAE-5826186DA14C}" type="parTrans" cxnId="{7830EAFF-E12E-4A64-B3A9-02F8C27DC845}">
      <dgm:prSet/>
      <dgm:spPr/>
      <dgm:t>
        <a:bodyPr/>
        <a:lstStyle/>
        <a:p>
          <a:endParaRPr lang="ru-RU"/>
        </a:p>
      </dgm:t>
    </dgm:pt>
    <dgm:pt modelId="{F7BA7C49-6453-46C4-82E6-AC337C850882}" type="sibTrans" cxnId="{7830EAFF-E12E-4A64-B3A9-02F8C27DC845}">
      <dgm:prSet/>
      <dgm:spPr/>
      <dgm:t>
        <a:bodyPr/>
        <a:lstStyle/>
        <a:p>
          <a:endParaRPr lang="ru-RU"/>
        </a:p>
      </dgm:t>
    </dgm:pt>
    <dgm:pt modelId="{AB0450BF-87D2-48C2-B324-212FE8F1568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000" b="1" dirty="0" smtClean="0"/>
            <a:t>Публичные обсуждения принимаемых решений</a:t>
          </a:r>
          <a:endParaRPr lang="ru-RU" sz="1000" b="1" dirty="0"/>
        </a:p>
      </dgm:t>
    </dgm:pt>
    <dgm:pt modelId="{40C07149-669F-4F22-9CBA-0870FF5CE841}" type="parTrans" cxnId="{4B594ED1-A2DF-489C-B8B0-9FCCC8ADA9EE}">
      <dgm:prSet/>
      <dgm:spPr/>
      <dgm:t>
        <a:bodyPr/>
        <a:lstStyle/>
        <a:p>
          <a:endParaRPr lang="ru-RU"/>
        </a:p>
      </dgm:t>
    </dgm:pt>
    <dgm:pt modelId="{709C955E-6A0E-4FF5-9E3C-BC9ACE75BAE6}" type="sibTrans" cxnId="{4B594ED1-A2DF-489C-B8B0-9FCCC8ADA9EE}">
      <dgm:prSet/>
      <dgm:spPr/>
      <dgm:t>
        <a:bodyPr/>
        <a:lstStyle/>
        <a:p>
          <a:endParaRPr lang="ru-RU"/>
        </a:p>
      </dgm:t>
    </dgm:pt>
    <dgm:pt modelId="{754AB8E9-56AD-4FAC-B4F0-8E0DF3A95AD3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000" b="1" dirty="0" smtClean="0"/>
            <a:t>Гражданский контроль  </a:t>
          </a:r>
          <a:endParaRPr lang="ru-RU" sz="1000" b="1" dirty="0"/>
        </a:p>
      </dgm:t>
    </dgm:pt>
    <dgm:pt modelId="{389EAA65-DA61-4819-A6EC-E86E772A0CE5}" type="parTrans" cxnId="{88C08419-9D90-42B4-92D4-0BFEE114314A}">
      <dgm:prSet/>
      <dgm:spPr/>
      <dgm:t>
        <a:bodyPr/>
        <a:lstStyle/>
        <a:p>
          <a:endParaRPr lang="ru-RU"/>
        </a:p>
      </dgm:t>
    </dgm:pt>
    <dgm:pt modelId="{32D69E0C-E1B3-4FA4-8D90-C584A476A7CB}" type="sibTrans" cxnId="{88C08419-9D90-42B4-92D4-0BFEE114314A}">
      <dgm:prSet/>
      <dgm:spPr/>
      <dgm:t>
        <a:bodyPr/>
        <a:lstStyle/>
        <a:p>
          <a:endParaRPr lang="ru-RU"/>
        </a:p>
      </dgm:t>
    </dgm:pt>
    <dgm:pt modelId="{C937F673-3788-467D-9967-76085B17DE4F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000" dirty="0" smtClean="0"/>
            <a:t>Общественный контроль и гражданский контроль: мониторинг, экспертиза, слушания</a:t>
          </a:r>
          <a:endParaRPr lang="ru-RU" sz="1000" dirty="0"/>
        </a:p>
      </dgm:t>
    </dgm:pt>
    <dgm:pt modelId="{364D407B-8D2E-4892-B1B4-C816F301DDE5}" type="parTrans" cxnId="{BB225EA0-81DF-4238-AAAB-378016771020}">
      <dgm:prSet/>
      <dgm:spPr/>
      <dgm:t>
        <a:bodyPr/>
        <a:lstStyle/>
        <a:p>
          <a:endParaRPr lang="ru-RU"/>
        </a:p>
      </dgm:t>
    </dgm:pt>
    <dgm:pt modelId="{AD0CA29E-773A-49E2-AC26-1A1B522A315C}" type="sibTrans" cxnId="{BB225EA0-81DF-4238-AAAB-378016771020}">
      <dgm:prSet/>
      <dgm:spPr/>
      <dgm:t>
        <a:bodyPr/>
        <a:lstStyle/>
        <a:p>
          <a:endParaRPr lang="ru-RU"/>
        </a:p>
      </dgm:t>
    </dgm:pt>
    <dgm:pt modelId="{9C975449-0863-4E12-9F22-6928B27E2605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000" dirty="0" smtClean="0"/>
            <a:t>Независимая  оценка качества работы организаций, оказывающих социальные услуги</a:t>
          </a:r>
          <a:endParaRPr lang="ru-RU" sz="1000" dirty="0"/>
        </a:p>
      </dgm:t>
    </dgm:pt>
    <dgm:pt modelId="{CB1BFF10-CC1D-4FEF-A7BF-2E1FC5A5C372}" type="parTrans" cxnId="{AC8DC55C-99B6-42AE-8462-2DB631750FA9}">
      <dgm:prSet/>
      <dgm:spPr/>
      <dgm:t>
        <a:bodyPr/>
        <a:lstStyle/>
        <a:p>
          <a:endParaRPr lang="ru-RU"/>
        </a:p>
      </dgm:t>
    </dgm:pt>
    <dgm:pt modelId="{99FA911D-EF12-479A-A2B8-79AFAE969ECB}" type="sibTrans" cxnId="{AC8DC55C-99B6-42AE-8462-2DB631750FA9}">
      <dgm:prSet/>
      <dgm:spPr/>
      <dgm:t>
        <a:bodyPr/>
        <a:lstStyle/>
        <a:p>
          <a:endParaRPr lang="ru-RU"/>
        </a:p>
      </dgm:t>
    </dgm:pt>
    <dgm:pt modelId="{9A347092-E551-4CD2-9947-2F27D1C20421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000" dirty="0" smtClean="0"/>
            <a:t>Публичные слушания, в т.ч.  по 131-Фз) </a:t>
          </a:r>
          <a:endParaRPr lang="ru-RU" sz="1000" dirty="0"/>
        </a:p>
      </dgm:t>
    </dgm:pt>
    <dgm:pt modelId="{7AE13501-F621-42C8-A5B3-29E1A48C38E6}" type="parTrans" cxnId="{03174F2A-DC25-452E-9E37-6450F1AA115E}">
      <dgm:prSet/>
      <dgm:spPr/>
      <dgm:t>
        <a:bodyPr/>
        <a:lstStyle/>
        <a:p>
          <a:endParaRPr lang="ru-RU"/>
        </a:p>
      </dgm:t>
    </dgm:pt>
    <dgm:pt modelId="{7F6574B0-D3DB-454B-B361-67539A19B015}" type="sibTrans" cxnId="{03174F2A-DC25-452E-9E37-6450F1AA115E}">
      <dgm:prSet/>
      <dgm:spPr/>
      <dgm:t>
        <a:bodyPr/>
        <a:lstStyle/>
        <a:p>
          <a:endParaRPr lang="ru-RU"/>
        </a:p>
      </dgm:t>
    </dgm:pt>
    <dgm:pt modelId="{1230E5A4-8D12-4524-B39F-D9658C58A2C7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000" dirty="0" smtClean="0"/>
            <a:t>Бюджетный процесс</a:t>
          </a:r>
          <a:endParaRPr lang="ru-RU" sz="1000" dirty="0"/>
        </a:p>
      </dgm:t>
    </dgm:pt>
    <dgm:pt modelId="{678DDA68-6E63-416F-963A-B11529E0179E}" type="parTrans" cxnId="{E57F7D62-4EE3-4DA0-8727-52DA2C2EABC7}">
      <dgm:prSet/>
      <dgm:spPr/>
      <dgm:t>
        <a:bodyPr/>
        <a:lstStyle/>
        <a:p>
          <a:endParaRPr lang="ru-RU"/>
        </a:p>
      </dgm:t>
    </dgm:pt>
    <dgm:pt modelId="{884A6E8B-B549-45F5-AC16-0535655B4D4F}" type="sibTrans" cxnId="{E57F7D62-4EE3-4DA0-8727-52DA2C2EABC7}">
      <dgm:prSet/>
      <dgm:spPr/>
      <dgm:t>
        <a:bodyPr/>
        <a:lstStyle/>
        <a:p>
          <a:endParaRPr lang="ru-RU"/>
        </a:p>
      </dgm:t>
    </dgm:pt>
    <dgm:pt modelId="{64284D1E-B7F5-4310-8A68-CFC274C2AB45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000" b="1" dirty="0" smtClean="0"/>
            <a:t>Опрос</a:t>
          </a:r>
          <a:endParaRPr lang="ru-RU" sz="1000" b="1" dirty="0"/>
        </a:p>
      </dgm:t>
    </dgm:pt>
    <dgm:pt modelId="{A5A24D32-9729-4214-B99E-79801B8FA398}" type="parTrans" cxnId="{E6A624AE-59EE-400B-82F6-CF69BC7919A6}">
      <dgm:prSet/>
      <dgm:spPr/>
      <dgm:t>
        <a:bodyPr/>
        <a:lstStyle/>
        <a:p>
          <a:endParaRPr lang="ru-RU"/>
        </a:p>
      </dgm:t>
    </dgm:pt>
    <dgm:pt modelId="{8CAF90A3-6EB9-4C7F-981B-BCC4FA7D3930}" type="sibTrans" cxnId="{E6A624AE-59EE-400B-82F6-CF69BC7919A6}">
      <dgm:prSet/>
      <dgm:spPr/>
      <dgm:t>
        <a:bodyPr/>
        <a:lstStyle/>
        <a:p>
          <a:endParaRPr lang="ru-RU"/>
        </a:p>
      </dgm:t>
    </dgm:pt>
    <dgm:pt modelId="{18BD05A5-1A9C-4AAB-96D8-54A8CD42552F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000" dirty="0" smtClean="0"/>
            <a:t>Опрос с помощью специальных электронных площадок для обсуждения результатов деятельности и инициатив ОИВ и МСУ,  сбора инициатив </a:t>
          </a:r>
          <a:endParaRPr lang="ru-RU" sz="1000" dirty="0"/>
        </a:p>
      </dgm:t>
    </dgm:pt>
    <dgm:pt modelId="{BE828B7C-3491-4690-84DE-FDF05BF1E4C7}" type="parTrans" cxnId="{544ED66E-819A-4CCC-9DB4-3C954D330406}">
      <dgm:prSet/>
      <dgm:spPr/>
      <dgm:t>
        <a:bodyPr/>
        <a:lstStyle/>
        <a:p>
          <a:endParaRPr lang="ru-RU"/>
        </a:p>
      </dgm:t>
    </dgm:pt>
    <dgm:pt modelId="{24386AC1-B7D5-4F52-B53D-1A3B97E28CB0}" type="sibTrans" cxnId="{544ED66E-819A-4CCC-9DB4-3C954D330406}">
      <dgm:prSet/>
      <dgm:spPr/>
      <dgm:t>
        <a:bodyPr/>
        <a:lstStyle/>
        <a:p>
          <a:endParaRPr lang="ru-RU"/>
        </a:p>
      </dgm:t>
    </dgm:pt>
    <dgm:pt modelId="{F7432C7C-4D99-4071-9DC3-4C99DE60F98C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000" b="1" dirty="0" smtClean="0"/>
            <a:t>Участие в коллегиальных органах я</a:t>
          </a:r>
          <a:endParaRPr lang="ru-RU" sz="1000" b="1" dirty="0"/>
        </a:p>
      </dgm:t>
    </dgm:pt>
    <dgm:pt modelId="{C9778C93-6421-45AD-B724-631F6DC30499}" type="parTrans" cxnId="{A8A006ED-D627-4302-BC7C-D557DB40E7DE}">
      <dgm:prSet/>
      <dgm:spPr/>
      <dgm:t>
        <a:bodyPr/>
        <a:lstStyle/>
        <a:p>
          <a:endParaRPr lang="ru-RU"/>
        </a:p>
      </dgm:t>
    </dgm:pt>
    <dgm:pt modelId="{E00F5BAD-EC51-4039-A72D-81A30DD32134}" type="sibTrans" cxnId="{A8A006ED-D627-4302-BC7C-D557DB40E7DE}">
      <dgm:prSet/>
      <dgm:spPr/>
      <dgm:t>
        <a:bodyPr/>
        <a:lstStyle/>
        <a:p>
          <a:endParaRPr lang="ru-RU"/>
        </a:p>
      </dgm:t>
    </dgm:pt>
    <dgm:pt modelId="{2DD5B141-9D97-4DA2-AAC3-91DDD2389261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000" dirty="0" smtClean="0"/>
            <a:t>Общественные советы</a:t>
          </a:r>
          <a:endParaRPr lang="ru-RU" sz="1000" dirty="0"/>
        </a:p>
      </dgm:t>
    </dgm:pt>
    <dgm:pt modelId="{3CE6F9AF-EB80-427E-8798-9BC5509CBE9A}" type="parTrans" cxnId="{588B6A57-69B3-4998-B619-CCCF3B6B3F43}">
      <dgm:prSet/>
      <dgm:spPr/>
      <dgm:t>
        <a:bodyPr/>
        <a:lstStyle/>
        <a:p>
          <a:endParaRPr lang="ru-RU"/>
        </a:p>
      </dgm:t>
    </dgm:pt>
    <dgm:pt modelId="{0709554A-57C1-46C9-ABE8-4F73990EF1D4}" type="sibTrans" cxnId="{588B6A57-69B3-4998-B619-CCCF3B6B3F43}">
      <dgm:prSet/>
      <dgm:spPr/>
      <dgm:t>
        <a:bodyPr/>
        <a:lstStyle/>
        <a:p>
          <a:endParaRPr lang="ru-RU"/>
        </a:p>
      </dgm:t>
    </dgm:pt>
    <dgm:pt modelId="{F9110BF1-E845-4C2B-BEB5-7ECFBC921B3F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000" dirty="0" smtClean="0"/>
            <a:t>Попечительские советы </a:t>
          </a:r>
          <a:endParaRPr lang="ru-RU" sz="1000" dirty="0"/>
        </a:p>
      </dgm:t>
    </dgm:pt>
    <dgm:pt modelId="{5D3B4C4A-110F-46BC-8A7B-4AC6E95E0CE0}" type="parTrans" cxnId="{D28DA5F8-8585-4928-9E59-83CB30FC2EA6}">
      <dgm:prSet/>
      <dgm:spPr/>
      <dgm:t>
        <a:bodyPr/>
        <a:lstStyle/>
        <a:p>
          <a:endParaRPr lang="ru-RU"/>
        </a:p>
      </dgm:t>
    </dgm:pt>
    <dgm:pt modelId="{412A44CF-D6E4-4777-B6FE-E0486BB5C846}" type="sibTrans" cxnId="{D28DA5F8-8585-4928-9E59-83CB30FC2EA6}">
      <dgm:prSet/>
      <dgm:spPr/>
      <dgm:t>
        <a:bodyPr/>
        <a:lstStyle/>
        <a:p>
          <a:endParaRPr lang="ru-RU"/>
        </a:p>
      </dgm:t>
    </dgm:pt>
    <dgm:pt modelId="{20595683-9C1E-4341-8029-13A8D70AFA4C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</dgm:spPr>
      <dgm:t>
        <a:bodyPr/>
        <a:lstStyle/>
        <a:p>
          <a:endParaRPr lang="ru-RU" sz="1000" dirty="0" smtClean="0"/>
        </a:p>
        <a:p>
          <a:r>
            <a:rPr lang="ru-RU" sz="1000" dirty="0" smtClean="0"/>
            <a:t>Экспертные, консультативные советы</a:t>
          </a:r>
        </a:p>
        <a:p>
          <a:endParaRPr lang="ru-RU" sz="1000" dirty="0"/>
        </a:p>
      </dgm:t>
    </dgm:pt>
    <dgm:pt modelId="{960AEF3D-8FFC-4EB8-9E73-3260154CC03C}" type="parTrans" cxnId="{F4404753-5C39-4D4F-9747-CEFBEB5C0D2C}">
      <dgm:prSet/>
      <dgm:spPr/>
      <dgm:t>
        <a:bodyPr/>
        <a:lstStyle/>
        <a:p>
          <a:endParaRPr lang="ru-RU"/>
        </a:p>
      </dgm:t>
    </dgm:pt>
    <dgm:pt modelId="{C4B16EDB-7BFA-4734-9B68-58C8E6955DC1}" type="sibTrans" cxnId="{F4404753-5C39-4D4F-9747-CEFBEB5C0D2C}">
      <dgm:prSet/>
      <dgm:spPr/>
      <dgm:t>
        <a:bodyPr/>
        <a:lstStyle/>
        <a:p>
          <a:endParaRPr lang="ru-RU"/>
        </a:p>
      </dgm:t>
    </dgm:pt>
    <dgm:pt modelId="{9B7FB18D-BED2-4618-860E-BD5BC27DD337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000" dirty="0" smtClean="0"/>
            <a:t>Опрос по 131-ФЗ</a:t>
          </a:r>
          <a:endParaRPr lang="ru-RU" sz="1000" dirty="0"/>
        </a:p>
      </dgm:t>
    </dgm:pt>
    <dgm:pt modelId="{B6E308A3-CAE2-4EC3-83D6-BA8DF1E0D99A}" type="parTrans" cxnId="{38993602-EA30-4EFE-87E7-43D71966DD6C}">
      <dgm:prSet/>
      <dgm:spPr/>
      <dgm:t>
        <a:bodyPr/>
        <a:lstStyle/>
        <a:p>
          <a:endParaRPr lang="ru-RU"/>
        </a:p>
      </dgm:t>
    </dgm:pt>
    <dgm:pt modelId="{1A4126CD-ADEB-4A6C-8DF4-6D5994D33E60}" type="sibTrans" cxnId="{38993602-EA30-4EFE-87E7-43D71966DD6C}">
      <dgm:prSet/>
      <dgm:spPr/>
      <dgm:t>
        <a:bodyPr/>
        <a:lstStyle/>
        <a:p>
          <a:endParaRPr lang="ru-RU"/>
        </a:p>
      </dgm:t>
    </dgm:pt>
    <dgm:pt modelId="{B246E703-7929-43FE-BCCC-FEC391238BC7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</dgm:spPr>
      <dgm:t>
        <a:bodyPr/>
        <a:lstStyle/>
        <a:p>
          <a:pPr algn="ctr">
            <a:lnSpc>
              <a:spcPct val="80000"/>
            </a:lnSpc>
          </a:pPr>
          <a:r>
            <a:rPr lang="ru-RU" sz="1000" dirty="0" smtClean="0"/>
            <a:t>Общ. обсуждение закупок товаров на сумму свыше 1 млрд.  Руб.</a:t>
          </a:r>
          <a:endParaRPr lang="ru-RU" sz="1000" dirty="0"/>
        </a:p>
      </dgm:t>
    </dgm:pt>
    <dgm:pt modelId="{A220830E-BB07-48A2-80DD-B1B932366D12}" type="parTrans" cxnId="{FE47D454-0912-45E2-86E4-3A213AE83BBE}">
      <dgm:prSet/>
      <dgm:spPr/>
      <dgm:t>
        <a:bodyPr/>
        <a:lstStyle/>
        <a:p>
          <a:endParaRPr lang="ru-RU"/>
        </a:p>
      </dgm:t>
    </dgm:pt>
    <dgm:pt modelId="{C658CB6D-C3BB-48AB-B358-B26E49CBFA13}" type="sibTrans" cxnId="{FE47D454-0912-45E2-86E4-3A213AE83BBE}">
      <dgm:prSet/>
      <dgm:spPr/>
      <dgm:t>
        <a:bodyPr/>
        <a:lstStyle/>
        <a:p>
          <a:endParaRPr lang="ru-RU"/>
        </a:p>
      </dgm:t>
    </dgm:pt>
    <dgm:pt modelId="{EF707B86-86B9-4B64-8DC0-56C1FB2B7AD3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</dgm:spPr>
      <dgm:t>
        <a:bodyPr/>
        <a:lstStyle/>
        <a:p>
          <a:pPr>
            <a:lnSpc>
              <a:spcPct val="80000"/>
            </a:lnSpc>
          </a:pPr>
          <a:r>
            <a:rPr lang="ru-RU" sz="1000" dirty="0" smtClean="0"/>
            <a:t>Опрос с целью выявления оценки  населением эффективности деятельности руководителей органов власти и МСУ </a:t>
          </a:r>
          <a:endParaRPr lang="ru-RU" sz="1000" dirty="0"/>
        </a:p>
      </dgm:t>
    </dgm:pt>
    <dgm:pt modelId="{B0C11299-710C-415D-928E-DB8B144B4FB8}" type="parTrans" cxnId="{6418DADA-941E-46FB-8727-25DCB757D928}">
      <dgm:prSet/>
      <dgm:spPr/>
      <dgm:t>
        <a:bodyPr/>
        <a:lstStyle/>
        <a:p>
          <a:endParaRPr lang="ru-RU"/>
        </a:p>
      </dgm:t>
    </dgm:pt>
    <dgm:pt modelId="{4FD66AAC-0C48-4259-BDE7-9E409ED2AB06}" type="sibTrans" cxnId="{6418DADA-941E-46FB-8727-25DCB757D928}">
      <dgm:prSet/>
      <dgm:spPr/>
      <dgm:t>
        <a:bodyPr/>
        <a:lstStyle/>
        <a:p>
          <a:endParaRPr lang="ru-RU"/>
        </a:p>
      </dgm:t>
    </dgm:pt>
    <dgm:pt modelId="{E01B13E2-98A5-4858-A397-CEF4139EA9A9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</dgm:spPr>
      <dgm:t>
        <a:bodyPr/>
        <a:lstStyle/>
        <a:p>
          <a:pPr>
            <a:lnSpc>
              <a:spcPct val="80000"/>
            </a:lnSpc>
          </a:pPr>
          <a:r>
            <a:rPr lang="ru-RU" sz="1000" dirty="0" smtClean="0"/>
            <a:t>Участие в формировании стандартов публичных услуг и контроль</a:t>
          </a:r>
          <a:endParaRPr lang="ru-RU" sz="1000" dirty="0"/>
        </a:p>
      </dgm:t>
    </dgm:pt>
    <dgm:pt modelId="{19864958-89E9-4264-A4AC-564A7B6BAF02}" type="parTrans" cxnId="{78A39D69-0D71-473F-9D4E-7DA1D5CD920D}">
      <dgm:prSet/>
      <dgm:spPr/>
      <dgm:t>
        <a:bodyPr/>
        <a:lstStyle/>
        <a:p>
          <a:endParaRPr lang="ru-RU"/>
        </a:p>
      </dgm:t>
    </dgm:pt>
    <dgm:pt modelId="{01997414-DCE6-4E4B-8BC5-B1CB1CDAE4B0}" type="sibTrans" cxnId="{78A39D69-0D71-473F-9D4E-7DA1D5CD920D}">
      <dgm:prSet/>
      <dgm:spPr/>
      <dgm:t>
        <a:bodyPr/>
        <a:lstStyle/>
        <a:p>
          <a:endParaRPr lang="ru-RU"/>
        </a:p>
      </dgm:t>
    </dgm:pt>
    <dgm:pt modelId="{C95C1205-D203-447D-A800-13BF6DFDCF2A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000" dirty="0" smtClean="0"/>
            <a:t>Публичные обсуждения НПА</a:t>
          </a:r>
          <a:endParaRPr lang="ru-RU" sz="1000" dirty="0"/>
        </a:p>
      </dgm:t>
    </dgm:pt>
    <dgm:pt modelId="{2D67590C-2D6B-41B0-9EEE-0B9EAE04EC81}" type="parTrans" cxnId="{2299BC98-913F-4D5A-86BD-2232E7167A37}">
      <dgm:prSet/>
      <dgm:spPr/>
      <dgm:t>
        <a:bodyPr/>
        <a:lstStyle/>
        <a:p>
          <a:endParaRPr lang="ru-RU"/>
        </a:p>
      </dgm:t>
    </dgm:pt>
    <dgm:pt modelId="{480BD7B9-D31A-4434-89DE-D9F729F3206E}" type="sibTrans" cxnId="{2299BC98-913F-4D5A-86BD-2232E7167A37}">
      <dgm:prSet/>
      <dgm:spPr/>
      <dgm:t>
        <a:bodyPr/>
        <a:lstStyle/>
        <a:p>
          <a:endParaRPr lang="ru-RU"/>
        </a:p>
      </dgm:t>
    </dgm:pt>
    <dgm:pt modelId="{7A683498-EE27-43C3-9251-654E4A2252B5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000" dirty="0" smtClean="0"/>
            <a:t>Участия в публичных отчетах органов власти</a:t>
          </a:r>
          <a:endParaRPr lang="ru-RU" sz="1000" dirty="0"/>
        </a:p>
      </dgm:t>
    </dgm:pt>
    <dgm:pt modelId="{03C2F085-86BD-46CC-8ED5-31AF4E799A7A}" type="parTrans" cxnId="{D72E09C2-B1E3-4A8E-917F-FD308ADD7E32}">
      <dgm:prSet/>
      <dgm:spPr/>
      <dgm:t>
        <a:bodyPr/>
        <a:lstStyle/>
        <a:p>
          <a:endParaRPr lang="ru-RU"/>
        </a:p>
      </dgm:t>
    </dgm:pt>
    <dgm:pt modelId="{1E90865A-D213-4457-960C-B154B0D9C0AC}" type="sibTrans" cxnId="{D72E09C2-B1E3-4A8E-917F-FD308ADD7E32}">
      <dgm:prSet/>
      <dgm:spPr/>
      <dgm:t>
        <a:bodyPr/>
        <a:lstStyle/>
        <a:p>
          <a:endParaRPr lang="ru-RU"/>
        </a:p>
      </dgm:t>
    </dgm:pt>
    <dgm:pt modelId="{D4C49727-E4A5-4D1B-A18E-813FF0773F9F}" type="pres">
      <dgm:prSet presAssocID="{B3F2E27D-6935-4A81-9507-35FC75803DC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A8939A5-8E63-4D03-9862-D55F1B79EAD0}" type="pres">
      <dgm:prSet presAssocID="{7B13F792-BD08-4367-B533-DF1A385769CC}" presName="horFlow" presStyleCnt="0"/>
      <dgm:spPr/>
    </dgm:pt>
    <dgm:pt modelId="{2549EBEA-CEC2-4C99-9A4F-D306FBD992C5}" type="pres">
      <dgm:prSet presAssocID="{7B13F792-BD08-4367-B533-DF1A385769CC}" presName="bigChev" presStyleLbl="node1" presStyleIdx="0" presStyleCnt="7" custScaleX="176034" custScaleY="176789" custLinFactX="1870" custLinFactNeighborX="100000" custLinFactNeighborY="-5834"/>
      <dgm:spPr/>
      <dgm:t>
        <a:bodyPr/>
        <a:lstStyle/>
        <a:p>
          <a:endParaRPr lang="ru-RU"/>
        </a:p>
      </dgm:t>
    </dgm:pt>
    <dgm:pt modelId="{2328AE31-B507-448F-98AD-71736E1D16C9}" type="pres">
      <dgm:prSet presAssocID="{2D20E186-0D85-4DB8-A3CC-74F58500EE21}" presName="parTrans" presStyleCnt="0"/>
      <dgm:spPr/>
    </dgm:pt>
    <dgm:pt modelId="{244BFBA8-ACD0-4EF7-8049-479A8FFB3BAD}" type="pres">
      <dgm:prSet presAssocID="{F86CDA83-385A-41C5-8810-D98CC5DFBC4D}" presName="node" presStyleLbl="alignAccFollowNode1" presStyleIdx="0" presStyleCnt="21" custScaleX="356052" custScaleY="212998" custLinFactX="2820" custLinFactNeighbor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F2EB4-5863-43E0-9D23-1093BECF59C7}" type="pres">
      <dgm:prSet presAssocID="{4273FDD4-A83E-4F54-9568-965EBA53F1D4}" presName="sibTrans" presStyleCnt="0"/>
      <dgm:spPr/>
    </dgm:pt>
    <dgm:pt modelId="{6BBE0424-18A9-477A-A6D2-80410DD65B75}" type="pres">
      <dgm:prSet presAssocID="{655798C2-39FC-4511-ADF7-006CDD66C542}" presName="node" presStyleLbl="alignAccFollowNode1" presStyleIdx="1" presStyleCnt="21" custScaleX="358023" custScaleY="212998" custLinFactX="26632" custLinFactNeighbor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35E3A7-B857-4D5E-8695-89BE6CC9B458}" type="pres">
      <dgm:prSet presAssocID="{7B13F792-BD08-4367-B533-DF1A385769CC}" presName="vSp" presStyleCnt="0"/>
      <dgm:spPr/>
    </dgm:pt>
    <dgm:pt modelId="{D541F7E1-F1C7-4C52-9AB8-28339C6FA493}" type="pres">
      <dgm:prSet presAssocID="{A18CB67C-62B6-4C0A-9B78-1730DB266056}" presName="horFlow" presStyleCnt="0"/>
      <dgm:spPr/>
    </dgm:pt>
    <dgm:pt modelId="{44B7895F-9172-474D-AB54-E4952874FBD7}" type="pres">
      <dgm:prSet presAssocID="{A18CB67C-62B6-4C0A-9B78-1730DB266056}" presName="bigChev" presStyleLbl="node1" presStyleIdx="1" presStyleCnt="7" custScaleX="188382" custScaleY="155198"/>
      <dgm:spPr/>
      <dgm:t>
        <a:bodyPr/>
        <a:lstStyle/>
        <a:p>
          <a:endParaRPr lang="ru-RU"/>
        </a:p>
      </dgm:t>
    </dgm:pt>
    <dgm:pt modelId="{73D224BE-1D86-4BE9-A0A0-35EB8CB85173}" type="pres">
      <dgm:prSet presAssocID="{D2B3F95B-7B4D-4E9A-AD50-D1E370EC5F55}" presName="parTrans" presStyleCnt="0"/>
      <dgm:spPr/>
    </dgm:pt>
    <dgm:pt modelId="{84039EF3-CAB9-4F6E-9FA1-2F60EBEB1E07}" type="pres">
      <dgm:prSet presAssocID="{8E72F7A9-9101-49F4-BCC5-8BA18C20DCE0}" presName="node" presStyleLbl="alignAccFollowNode1" presStyleIdx="2" presStyleCnt="21" custScaleX="388406" custScaleY="205076" custLinFactX="1718" custLinFactNeighbor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4A19C4-0E7F-4544-8866-52F7C0148F12}" type="pres">
      <dgm:prSet presAssocID="{C3E7D7E0-B15F-4537-86E7-DE278F81CF2D}" presName="sibTrans" presStyleCnt="0"/>
      <dgm:spPr/>
    </dgm:pt>
    <dgm:pt modelId="{CE481CFB-A514-4340-9F3B-59911F795EC3}" type="pres">
      <dgm:prSet presAssocID="{F758FDBE-A622-4AE4-9965-5D3ECBF93E2F}" presName="node" presStyleLbl="alignAccFollowNode1" presStyleIdx="3" presStyleCnt="21" custScaleX="352758" custScaleY="186985" custLinFactX="33551" custLinFactNeighbor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CD24AF-3600-4F4B-9837-C07711D284DD}" type="pres">
      <dgm:prSet presAssocID="{A18CB67C-62B6-4C0A-9B78-1730DB266056}" presName="vSp" presStyleCnt="0"/>
      <dgm:spPr/>
    </dgm:pt>
    <dgm:pt modelId="{CFE94005-13C0-489D-A74D-0D9E5CCC19E6}" type="pres">
      <dgm:prSet presAssocID="{C091C0EC-C115-4262-8A39-E1C02BBBFB27}" presName="horFlow" presStyleCnt="0"/>
      <dgm:spPr/>
    </dgm:pt>
    <dgm:pt modelId="{9F41F3C2-0EA9-43AD-B302-8D6F63D48281}" type="pres">
      <dgm:prSet presAssocID="{C091C0EC-C115-4262-8A39-E1C02BBBFB27}" presName="bigChev" presStyleLbl="node1" presStyleIdx="2" presStyleCnt="7" custScaleX="179624" custScaleY="168882"/>
      <dgm:spPr/>
      <dgm:t>
        <a:bodyPr/>
        <a:lstStyle/>
        <a:p>
          <a:endParaRPr lang="ru-RU"/>
        </a:p>
      </dgm:t>
    </dgm:pt>
    <dgm:pt modelId="{16BFD83E-2CC1-43B5-93EA-2EFDCDDAB4CF}" type="pres">
      <dgm:prSet presAssocID="{65B751FD-DA59-4C13-88F8-AC990FDB170E}" presName="parTrans" presStyleCnt="0"/>
      <dgm:spPr/>
    </dgm:pt>
    <dgm:pt modelId="{702CA6D5-9A3A-46C8-9BE6-F86AAA659B8B}" type="pres">
      <dgm:prSet presAssocID="{A40DB42E-27DB-41D5-9F4A-306FCD03C443}" presName="node" presStyleLbl="alignAccFollowNode1" presStyleIdx="4" presStyleCnt="21" custScaleX="203557" custScaleY="203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0C2A56-86A0-46A1-ACEC-8D28DFB599A4}" type="pres">
      <dgm:prSet presAssocID="{B5DC1D64-FB50-4634-AD67-4E23BB87F9AB}" presName="sibTrans" presStyleCnt="0"/>
      <dgm:spPr/>
    </dgm:pt>
    <dgm:pt modelId="{D680D0D4-B52D-443C-A1B0-FED05A1666C4}" type="pres">
      <dgm:prSet presAssocID="{C95C1205-D203-447D-A800-13BF6DFDCF2A}" presName="node" presStyleLbl="alignAccFollowNode1" presStyleIdx="5" presStyleCnt="21" custScaleX="199926" custScaleY="203473" custLinFactNeighborX="-405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B40431-757C-4D3F-8D1C-6047AFBD76FB}" type="pres">
      <dgm:prSet presAssocID="{480BD7B9-D31A-4434-89DE-D9F729F3206E}" presName="sibTrans" presStyleCnt="0"/>
      <dgm:spPr/>
    </dgm:pt>
    <dgm:pt modelId="{9D71F671-1A15-424C-BB7A-02B771B503EB}" type="pres">
      <dgm:prSet presAssocID="{1CC2F13E-B8A5-487B-80F7-7042E5BE17E0}" presName="node" presStyleLbl="alignAccFollowNode1" presStyleIdx="6" presStyleCnt="21" custScaleX="196485" custScaleY="208440" custLinFactNeighborX="-70497" custLinFactNeighborY="-5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85BBA-34B6-46B6-AA8B-5E25F3F2825A}" type="pres">
      <dgm:prSet presAssocID="{E20C9304-08DF-4958-9DC9-7C0EA9ADC705}" presName="sibTrans" presStyleCnt="0"/>
      <dgm:spPr/>
    </dgm:pt>
    <dgm:pt modelId="{4EB42547-EB81-469E-9B47-ED35A6B10951}" type="pres">
      <dgm:prSet presAssocID="{182A4918-B2AE-437C-A786-4509A5939D90}" presName="node" presStyleLbl="alignAccFollowNode1" presStyleIdx="7" presStyleCnt="21" custScaleX="187937" custScaleY="203473" custLinFactX="-699" custLinFactNeighborX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064821-1338-4120-98A9-19A6961A67DE}" type="pres">
      <dgm:prSet presAssocID="{C091C0EC-C115-4262-8A39-E1C02BBBFB27}" presName="vSp" presStyleCnt="0"/>
      <dgm:spPr/>
    </dgm:pt>
    <dgm:pt modelId="{4DAE3ED8-0C8A-4F81-8340-C89EF5CFE2E8}" type="pres">
      <dgm:prSet presAssocID="{754AB8E9-56AD-4FAC-B4F0-8E0DF3A95AD3}" presName="horFlow" presStyleCnt="0"/>
      <dgm:spPr/>
    </dgm:pt>
    <dgm:pt modelId="{6FEDC9FE-25CE-433F-B48E-C32219CE791F}" type="pres">
      <dgm:prSet presAssocID="{754AB8E9-56AD-4FAC-B4F0-8E0DF3A95AD3}" presName="bigChev" presStyleLbl="node1" presStyleIdx="3" presStyleCnt="7" custScaleX="170937" custScaleY="166344"/>
      <dgm:spPr/>
      <dgm:t>
        <a:bodyPr/>
        <a:lstStyle/>
        <a:p>
          <a:endParaRPr lang="ru-RU"/>
        </a:p>
      </dgm:t>
    </dgm:pt>
    <dgm:pt modelId="{D45481EA-B14A-42B5-BFBF-F0798C88B300}" type="pres">
      <dgm:prSet presAssocID="{364D407B-8D2E-4892-B1B4-C816F301DDE5}" presName="parTrans" presStyleCnt="0"/>
      <dgm:spPr/>
    </dgm:pt>
    <dgm:pt modelId="{E16DE453-1E03-4D71-8427-6AB4176F9810}" type="pres">
      <dgm:prSet presAssocID="{C937F673-3788-467D-9967-76085B17DE4F}" presName="node" presStyleLbl="alignAccFollowNode1" presStyleIdx="8" presStyleCnt="21" custScaleX="378353" custScaleY="198171" custLinFactX="12308" custLinFactNeighbor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8C7FEF-855F-40F3-825C-5CB6AF30DD06}" type="pres">
      <dgm:prSet presAssocID="{AD0CA29E-773A-49E2-AC26-1A1B522A315C}" presName="sibTrans" presStyleCnt="0"/>
      <dgm:spPr/>
    </dgm:pt>
    <dgm:pt modelId="{8C5127C2-4E84-4E32-879F-3E9F51128E7A}" type="pres">
      <dgm:prSet presAssocID="{9C975449-0863-4E12-9F22-6928B27E2605}" presName="node" presStyleLbl="alignAccFollowNode1" presStyleIdx="9" presStyleCnt="21" custScaleX="355215" custScaleY="197090" custLinFactX="26375" custLinFactNeighborX="100000" custLinFactNeighborY="-3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F449E-00C7-4C28-AA35-3230FA1812AE}" type="pres">
      <dgm:prSet presAssocID="{754AB8E9-56AD-4FAC-B4F0-8E0DF3A95AD3}" presName="vSp" presStyleCnt="0"/>
      <dgm:spPr/>
    </dgm:pt>
    <dgm:pt modelId="{13DC8733-38BD-45B7-A991-EE8C9116AE2F}" type="pres">
      <dgm:prSet presAssocID="{AB0450BF-87D2-48C2-B324-212FE8F15684}" presName="horFlow" presStyleCnt="0"/>
      <dgm:spPr/>
    </dgm:pt>
    <dgm:pt modelId="{56B0DEDA-5205-4D63-B647-EDCFE9F88FA2}" type="pres">
      <dgm:prSet presAssocID="{AB0450BF-87D2-48C2-B324-212FE8F15684}" presName="bigChev" presStyleLbl="node1" presStyleIdx="4" presStyleCnt="7" custScaleX="176035" custScaleY="159596"/>
      <dgm:spPr/>
      <dgm:t>
        <a:bodyPr/>
        <a:lstStyle/>
        <a:p>
          <a:endParaRPr lang="ru-RU"/>
        </a:p>
      </dgm:t>
    </dgm:pt>
    <dgm:pt modelId="{79185117-B8BA-4066-9AA4-1FF9120842F1}" type="pres">
      <dgm:prSet presAssocID="{7AE13501-F621-42C8-A5B3-29E1A48C38E6}" presName="parTrans" presStyleCnt="0"/>
      <dgm:spPr/>
    </dgm:pt>
    <dgm:pt modelId="{F6D359B3-973A-49B7-96C8-60312EFE1034}" type="pres">
      <dgm:prSet presAssocID="{9A347092-E551-4CD2-9947-2F27D1C20421}" presName="node" presStyleLbl="alignAccFollowNode1" presStyleIdx="10" presStyleCnt="21" custScaleX="165745" custScaleY="192285" custLinFactX="1705" custLinFactNeighbor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9B9097-13D0-4BA7-9C6C-13A15FAADA04}" type="pres">
      <dgm:prSet presAssocID="{7F6574B0-D3DB-454B-B361-67539A19B015}" presName="sibTrans" presStyleCnt="0"/>
      <dgm:spPr/>
    </dgm:pt>
    <dgm:pt modelId="{56BA8522-0408-44FD-ACF0-5336E7B0194D}" type="pres">
      <dgm:prSet presAssocID="{1230E5A4-8D12-4524-B39F-D9658C58A2C7}" presName="node" presStyleLbl="alignAccFollowNode1" presStyleIdx="11" presStyleCnt="21" custScaleX="154949" custScaleY="192285" custLinFactX="1114" custLinFactNeighbor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BC6142-5AE9-4420-8FA3-277E98A3C061}" type="pres">
      <dgm:prSet presAssocID="{884A6E8B-B549-45F5-AC16-0535655B4D4F}" presName="sibTrans" presStyleCnt="0"/>
      <dgm:spPr/>
    </dgm:pt>
    <dgm:pt modelId="{4B08A6E6-0EED-4EB4-B98C-77CA9945AC51}" type="pres">
      <dgm:prSet presAssocID="{7A683498-EE27-43C3-9251-654E4A2252B5}" presName="node" presStyleLbl="alignAccFollowNode1" presStyleIdx="12" presStyleCnt="21" custScaleX="182669" custScaleY="181749" custLinFactNeighborX="428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8636F9-C277-487B-A50E-E5856A01D0BB}" type="pres">
      <dgm:prSet presAssocID="{1E90865A-D213-4457-960C-B154B0D9C0AC}" presName="sibTrans" presStyleCnt="0"/>
      <dgm:spPr/>
    </dgm:pt>
    <dgm:pt modelId="{050A276A-E74D-4052-A787-28CC2FCD0661}" type="pres">
      <dgm:prSet presAssocID="{B246E703-7929-43FE-BCCC-FEC391238BC7}" presName="node" presStyleLbl="alignAccFollowNode1" presStyleIdx="13" presStyleCnt="21" custScaleX="173258" custScaleY="1922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9FE375-306C-42A5-943D-FCFC88E9DE24}" type="pres">
      <dgm:prSet presAssocID="{C658CB6D-C3BB-48AB-B358-B26E49CBFA13}" presName="sibTrans" presStyleCnt="0"/>
      <dgm:spPr/>
    </dgm:pt>
    <dgm:pt modelId="{ABEF6A6C-79C9-4B48-957B-1D50DD425023}" type="pres">
      <dgm:prSet presAssocID="{E01B13E2-98A5-4858-A397-CEF4139EA9A9}" presName="node" presStyleLbl="alignAccFollowNode1" presStyleIdx="14" presStyleCnt="21" custScaleX="175893" custScaleY="192895" custLinFactX="93" custLinFactNeighborX="100000" custLinFactNeighborY="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62D066-7460-4BC1-8E2D-5D0007B02EAC}" type="pres">
      <dgm:prSet presAssocID="{AB0450BF-87D2-48C2-B324-212FE8F15684}" presName="vSp" presStyleCnt="0"/>
      <dgm:spPr/>
    </dgm:pt>
    <dgm:pt modelId="{E440DF5B-3D8C-4BD6-A3F9-189C35B1F44D}" type="pres">
      <dgm:prSet presAssocID="{F7432C7C-4D99-4071-9DC3-4C99DE60F98C}" presName="horFlow" presStyleCnt="0"/>
      <dgm:spPr/>
    </dgm:pt>
    <dgm:pt modelId="{BDD8A365-F2BA-493A-B9ED-A9FF055C1E07}" type="pres">
      <dgm:prSet presAssocID="{F7432C7C-4D99-4071-9DC3-4C99DE60F98C}" presName="bigChev" presStyleLbl="node1" presStyleIdx="5" presStyleCnt="7" custScaleX="176902" custScaleY="170642"/>
      <dgm:spPr/>
      <dgm:t>
        <a:bodyPr/>
        <a:lstStyle/>
        <a:p>
          <a:endParaRPr lang="ru-RU"/>
        </a:p>
      </dgm:t>
    </dgm:pt>
    <dgm:pt modelId="{42FE3F34-3D6C-4379-A3FA-6B3723412382}" type="pres">
      <dgm:prSet presAssocID="{3CE6F9AF-EB80-427E-8798-9BC5509CBE9A}" presName="parTrans" presStyleCnt="0"/>
      <dgm:spPr/>
    </dgm:pt>
    <dgm:pt modelId="{68413ECB-CD2A-4854-BCF0-E09A2A06E438}" type="pres">
      <dgm:prSet presAssocID="{2DD5B141-9D97-4DA2-AAC3-91DDD2389261}" presName="node" presStyleLbl="alignAccFollowNode1" presStyleIdx="15" presStyleCnt="21" custScaleX="257202" custScaleY="205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42CCD7-00BD-436C-B442-C1B95200F41C}" type="pres">
      <dgm:prSet presAssocID="{0709554A-57C1-46C9-ABE8-4F73990EF1D4}" presName="sibTrans" presStyleCnt="0"/>
      <dgm:spPr/>
    </dgm:pt>
    <dgm:pt modelId="{D5999367-D880-476A-87BD-6D43961E7FF0}" type="pres">
      <dgm:prSet presAssocID="{F9110BF1-E845-4C2B-BEB5-7ECFBC921B3F}" presName="node" presStyleLbl="alignAccFollowNode1" presStyleIdx="16" presStyleCnt="21" custScaleX="239483" custScaleY="205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D300F7-18B8-42E9-9167-CB650D0E0E0B}" type="pres">
      <dgm:prSet presAssocID="{412A44CF-D6E4-4777-B6FE-E0486BB5C846}" presName="sibTrans" presStyleCnt="0"/>
      <dgm:spPr/>
    </dgm:pt>
    <dgm:pt modelId="{732C220D-A835-42B5-8F1D-4A1592C48023}" type="pres">
      <dgm:prSet presAssocID="{20595683-9C1E-4341-8029-13A8D70AFA4C}" presName="node" presStyleLbl="alignAccFollowNode1" presStyleIdx="17" presStyleCnt="21" custScaleX="259811" custScaleY="205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98C49E-BFD8-423F-8817-E607D8DF0C02}" type="pres">
      <dgm:prSet presAssocID="{F7432C7C-4D99-4071-9DC3-4C99DE60F98C}" presName="vSp" presStyleCnt="0"/>
      <dgm:spPr/>
    </dgm:pt>
    <dgm:pt modelId="{3B717F2C-7E6E-4D4F-9184-8275FF65ADDB}" type="pres">
      <dgm:prSet presAssocID="{64284D1E-B7F5-4310-8A68-CFC274C2AB45}" presName="horFlow" presStyleCnt="0"/>
      <dgm:spPr/>
    </dgm:pt>
    <dgm:pt modelId="{A627E6C4-D64D-42AC-9A51-8275B9EDCB9E}" type="pres">
      <dgm:prSet presAssocID="{64284D1E-B7F5-4310-8A68-CFC274C2AB45}" presName="bigChev" presStyleLbl="node1" presStyleIdx="6" presStyleCnt="7" custScaleX="166992" custScaleY="168022" custLinFactNeighborX="10522" custLinFactNeighborY="-487"/>
      <dgm:spPr/>
      <dgm:t>
        <a:bodyPr/>
        <a:lstStyle/>
        <a:p>
          <a:endParaRPr lang="ru-RU"/>
        </a:p>
      </dgm:t>
    </dgm:pt>
    <dgm:pt modelId="{81F40538-3862-415B-9D64-C3E5815C4E48}" type="pres">
      <dgm:prSet presAssocID="{B6E308A3-CAE2-4EC3-83D6-BA8DF1E0D99A}" presName="parTrans" presStyleCnt="0"/>
      <dgm:spPr/>
    </dgm:pt>
    <dgm:pt modelId="{0A5DC858-7F3B-454D-BC1D-A87B3E022186}" type="pres">
      <dgm:prSet presAssocID="{9B7FB18D-BED2-4618-860E-BD5BC27DD337}" presName="node" presStyleLbl="alignAccFollowNode1" presStyleIdx="18" presStyleCnt="21" custScaleX="243384" custScaleY="201262" custLinFactNeighborX="99025" custLinFactNeighborY="-8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EF64BE-46DB-429F-9057-BA44C526D499}" type="pres">
      <dgm:prSet presAssocID="{1A4126CD-ADEB-4A6C-8DF4-6D5994D33E60}" presName="sibTrans" presStyleCnt="0"/>
      <dgm:spPr/>
    </dgm:pt>
    <dgm:pt modelId="{D04F21AF-68F9-4D7D-81E2-511FB038AFEF}" type="pres">
      <dgm:prSet presAssocID="{EF707B86-86B9-4B64-8DC0-56C1FB2B7AD3}" presName="node" presStyleLbl="alignAccFollowNode1" presStyleIdx="19" presStyleCnt="21" custScaleX="245446" custScaleY="201263" custLinFactX="11565" custLinFactNeighbor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394380-C4B3-4452-9040-8E075F8B1C5E}" type="pres">
      <dgm:prSet presAssocID="{4FD66AAC-0C48-4259-BDE7-9E409ED2AB06}" presName="sibTrans" presStyleCnt="0"/>
      <dgm:spPr/>
    </dgm:pt>
    <dgm:pt modelId="{C3BDF1EA-4E22-41B5-A2FF-DFF8544D610F}" type="pres">
      <dgm:prSet presAssocID="{18BD05A5-1A9C-4AAB-96D8-54A8CD42552F}" presName="node" presStyleLbl="alignAccFollowNode1" presStyleIdx="20" presStyleCnt="21" custScaleX="275832" custScaleY="201263" custLinFactX="4962" custLinFactNeighbor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57922E-543C-4566-AAC8-95B0B441ADE9}" type="presOf" srcId="{C091C0EC-C115-4262-8A39-E1C02BBBFB27}" destId="{9F41F3C2-0EA9-43AD-B302-8D6F63D48281}" srcOrd="0" destOrd="0" presId="urn:microsoft.com/office/officeart/2005/8/layout/lProcess3"/>
    <dgm:cxn modelId="{2299BC98-913F-4D5A-86BD-2232E7167A37}" srcId="{C091C0EC-C115-4262-8A39-E1C02BBBFB27}" destId="{C95C1205-D203-447D-A800-13BF6DFDCF2A}" srcOrd="1" destOrd="0" parTransId="{2D67590C-2D6B-41B0-9EEE-0B9EAE04EC81}" sibTransId="{480BD7B9-D31A-4434-89DE-D9F729F3206E}"/>
    <dgm:cxn modelId="{F4404753-5C39-4D4F-9747-CEFBEB5C0D2C}" srcId="{F7432C7C-4D99-4071-9DC3-4C99DE60F98C}" destId="{20595683-9C1E-4341-8029-13A8D70AFA4C}" srcOrd="2" destOrd="0" parTransId="{960AEF3D-8FFC-4EB8-9E73-3260154CC03C}" sibTransId="{C4B16EDB-7BFA-4734-9B68-58C8E6955DC1}"/>
    <dgm:cxn modelId="{4B594ED1-A2DF-489C-B8B0-9FCCC8ADA9EE}" srcId="{B3F2E27D-6935-4A81-9507-35FC75803DC1}" destId="{AB0450BF-87D2-48C2-B324-212FE8F15684}" srcOrd="4" destOrd="0" parTransId="{40C07149-669F-4F22-9CBA-0870FF5CE841}" sibTransId="{709C955E-6A0E-4FF5-9E3C-BC9ACE75BAE6}"/>
    <dgm:cxn modelId="{22A7120F-0BA9-40C2-B25C-F5E0E3E671BC}" type="presOf" srcId="{18BD05A5-1A9C-4AAB-96D8-54A8CD42552F}" destId="{C3BDF1EA-4E22-41B5-A2FF-DFF8544D610F}" srcOrd="0" destOrd="0" presId="urn:microsoft.com/office/officeart/2005/8/layout/lProcess3"/>
    <dgm:cxn modelId="{BA2EEB40-5627-415F-8CA9-866AB17B7361}" type="presOf" srcId="{F758FDBE-A622-4AE4-9965-5D3ECBF93E2F}" destId="{CE481CFB-A514-4340-9F3B-59911F795EC3}" srcOrd="0" destOrd="0" presId="urn:microsoft.com/office/officeart/2005/8/layout/lProcess3"/>
    <dgm:cxn modelId="{EE974773-8645-45F1-B119-3A37C259BAF7}" type="presOf" srcId="{EF707B86-86B9-4B64-8DC0-56C1FB2B7AD3}" destId="{D04F21AF-68F9-4D7D-81E2-511FB038AFEF}" srcOrd="0" destOrd="0" presId="urn:microsoft.com/office/officeart/2005/8/layout/lProcess3"/>
    <dgm:cxn modelId="{F4C26630-7059-4DD9-BEC9-672F398A1FE2}" type="presOf" srcId="{8E72F7A9-9101-49F4-BCC5-8BA18C20DCE0}" destId="{84039EF3-CAB9-4F6E-9FA1-2F60EBEB1E07}" srcOrd="0" destOrd="0" presId="urn:microsoft.com/office/officeart/2005/8/layout/lProcess3"/>
    <dgm:cxn modelId="{D72E09C2-B1E3-4A8E-917F-FD308ADD7E32}" srcId="{AB0450BF-87D2-48C2-B324-212FE8F15684}" destId="{7A683498-EE27-43C3-9251-654E4A2252B5}" srcOrd="2" destOrd="0" parTransId="{03C2F085-86BD-46CC-8ED5-31AF4E799A7A}" sibTransId="{1E90865A-D213-4457-960C-B154B0D9C0AC}"/>
    <dgm:cxn modelId="{FE47D454-0912-45E2-86E4-3A213AE83BBE}" srcId="{AB0450BF-87D2-48C2-B324-212FE8F15684}" destId="{B246E703-7929-43FE-BCCC-FEC391238BC7}" srcOrd="3" destOrd="0" parTransId="{A220830E-BB07-48A2-80DD-B1B932366D12}" sibTransId="{C658CB6D-C3BB-48AB-B358-B26E49CBFA13}"/>
    <dgm:cxn modelId="{E20E7245-0112-45BA-ADD1-3B8C8D321BAB}" type="presOf" srcId="{2DD5B141-9D97-4DA2-AAC3-91DDD2389261}" destId="{68413ECB-CD2A-4854-BCF0-E09A2A06E438}" srcOrd="0" destOrd="0" presId="urn:microsoft.com/office/officeart/2005/8/layout/lProcess3"/>
    <dgm:cxn modelId="{1A5B09F3-FAA7-4DEC-A672-0C29D7DDFCF5}" type="presOf" srcId="{9C975449-0863-4E12-9F22-6928B27E2605}" destId="{8C5127C2-4E84-4E32-879F-3E9F51128E7A}" srcOrd="0" destOrd="0" presId="urn:microsoft.com/office/officeart/2005/8/layout/lProcess3"/>
    <dgm:cxn modelId="{CFE7ABD3-C450-47BF-B92D-5E59091ADDDE}" type="presOf" srcId="{182A4918-B2AE-437C-A786-4509A5939D90}" destId="{4EB42547-EB81-469E-9B47-ED35A6B10951}" srcOrd="0" destOrd="0" presId="urn:microsoft.com/office/officeart/2005/8/layout/lProcess3"/>
    <dgm:cxn modelId="{E6A624AE-59EE-400B-82F6-CF69BC7919A6}" srcId="{B3F2E27D-6935-4A81-9507-35FC75803DC1}" destId="{64284D1E-B7F5-4310-8A68-CFC274C2AB45}" srcOrd="6" destOrd="0" parTransId="{A5A24D32-9729-4214-B99E-79801B8FA398}" sibTransId="{8CAF90A3-6EB9-4C7F-981B-BCC4FA7D3930}"/>
    <dgm:cxn modelId="{8610BEEC-D460-4EB6-9F67-2BE7D202A202}" type="presOf" srcId="{64284D1E-B7F5-4310-8A68-CFC274C2AB45}" destId="{A627E6C4-D64D-42AC-9A51-8275B9EDCB9E}" srcOrd="0" destOrd="0" presId="urn:microsoft.com/office/officeart/2005/8/layout/lProcess3"/>
    <dgm:cxn modelId="{BD37D009-C302-4738-80D1-BDA365C5A589}" type="presOf" srcId="{7B13F792-BD08-4367-B533-DF1A385769CC}" destId="{2549EBEA-CEC2-4C99-9A4F-D306FBD992C5}" srcOrd="0" destOrd="0" presId="urn:microsoft.com/office/officeart/2005/8/layout/lProcess3"/>
    <dgm:cxn modelId="{D28DA5F8-8585-4928-9E59-83CB30FC2EA6}" srcId="{F7432C7C-4D99-4071-9DC3-4C99DE60F98C}" destId="{F9110BF1-E845-4C2B-BEB5-7ECFBC921B3F}" srcOrd="1" destOrd="0" parTransId="{5D3B4C4A-110F-46BC-8A7B-4AC6E95E0CE0}" sibTransId="{412A44CF-D6E4-4777-B6FE-E0486BB5C846}"/>
    <dgm:cxn modelId="{13A72040-D4CF-4716-B0CB-45C68E532D00}" type="presOf" srcId="{C95C1205-D203-447D-A800-13BF6DFDCF2A}" destId="{D680D0D4-B52D-443C-A1B0-FED05A1666C4}" srcOrd="0" destOrd="0" presId="urn:microsoft.com/office/officeart/2005/8/layout/lProcess3"/>
    <dgm:cxn modelId="{5AF65D25-8F24-4C36-B583-2A5853095B10}" type="presOf" srcId="{655798C2-39FC-4511-ADF7-006CDD66C542}" destId="{6BBE0424-18A9-477A-A6D2-80410DD65B75}" srcOrd="0" destOrd="0" presId="urn:microsoft.com/office/officeart/2005/8/layout/lProcess3"/>
    <dgm:cxn modelId="{2528A00E-06E0-4A3F-B5AB-2169A7BBF324}" type="presOf" srcId="{A40DB42E-27DB-41D5-9F4A-306FCD03C443}" destId="{702CA6D5-9A3A-46C8-9BE6-F86AAA659B8B}" srcOrd="0" destOrd="0" presId="urn:microsoft.com/office/officeart/2005/8/layout/lProcess3"/>
    <dgm:cxn modelId="{FBB9B047-C905-43C2-AADD-BD937E40F6C7}" type="presOf" srcId="{E01B13E2-98A5-4858-A397-CEF4139EA9A9}" destId="{ABEF6A6C-79C9-4B48-957B-1D50DD425023}" srcOrd="0" destOrd="0" presId="urn:microsoft.com/office/officeart/2005/8/layout/lProcess3"/>
    <dgm:cxn modelId="{A6228FF8-3970-4364-B1AB-6CD191071583}" srcId="{7B13F792-BD08-4367-B533-DF1A385769CC}" destId="{F86CDA83-385A-41C5-8810-D98CC5DFBC4D}" srcOrd="0" destOrd="0" parTransId="{2D20E186-0D85-4DB8-A3CC-74F58500EE21}" sibTransId="{4273FDD4-A83E-4F54-9568-965EBA53F1D4}"/>
    <dgm:cxn modelId="{544ED66E-819A-4CCC-9DB4-3C954D330406}" srcId="{64284D1E-B7F5-4310-8A68-CFC274C2AB45}" destId="{18BD05A5-1A9C-4AAB-96D8-54A8CD42552F}" srcOrd="2" destOrd="0" parTransId="{BE828B7C-3491-4690-84DE-FDF05BF1E4C7}" sibTransId="{24386AC1-B7D5-4F52-B53D-1A3B97E28CB0}"/>
    <dgm:cxn modelId="{E103EF27-7B21-4A02-818C-44D3CB7A8604}" srcId="{C091C0EC-C115-4262-8A39-E1C02BBBFB27}" destId="{1CC2F13E-B8A5-487B-80F7-7042E5BE17E0}" srcOrd="2" destOrd="0" parTransId="{5E4D139B-F774-4589-84FC-13D75A2861E8}" sibTransId="{E20C9304-08DF-4958-9DC9-7C0EA9ADC705}"/>
    <dgm:cxn modelId="{A63B2FA3-FE07-4145-ADAC-963B76C3890D}" type="presOf" srcId="{1230E5A4-8D12-4524-B39F-D9658C58A2C7}" destId="{56BA8522-0408-44FD-ACF0-5336E7B0194D}" srcOrd="0" destOrd="0" presId="urn:microsoft.com/office/officeart/2005/8/layout/lProcess3"/>
    <dgm:cxn modelId="{6418DADA-941E-46FB-8727-25DCB757D928}" srcId="{64284D1E-B7F5-4310-8A68-CFC274C2AB45}" destId="{EF707B86-86B9-4B64-8DC0-56C1FB2B7AD3}" srcOrd="1" destOrd="0" parTransId="{B0C11299-710C-415D-928E-DB8B144B4FB8}" sibTransId="{4FD66AAC-0C48-4259-BDE7-9E409ED2AB06}"/>
    <dgm:cxn modelId="{E6240FFA-0175-4524-9383-CE6F18819655}" type="presOf" srcId="{F86CDA83-385A-41C5-8810-D98CC5DFBC4D}" destId="{244BFBA8-ACD0-4EF7-8049-479A8FFB3BAD}" srcOrd="0" destOrd="0" presId="urn:microsoft.com/office/officeart/2005/8/layout/lProcess3"/>
    <dgm:cxn modelId="{38993602-EA30-4EFE-87E7-43D71966DD6C}" srcId="{64284D1E-B7F5-4310-8A68-CFC274C2AB45}" destId="{9B7FB18D-BED2-4618-860E-BD5BC27DD337}" srcOrd="0" destOrd="0" parTransId="{B6E308A3-CAE2-4EC3-83D6-BA8DF1E0D99A}" sibTransId="{1A4126CD-ADEB-4A6C-8DF4-6D5994D33E60}"/>
    <dgm:cxn modelId="{FAE36B3C-98A0-4BDE-ACB2-CBF2E093207F}" type="presOf" srcId="{C937F673-3788-467D-9967-76085B17DE4F}" destId="{E16DE453-1E03-4D71-8427-6AB4176F9810}" srcOrd="0" destOrd="0" presId="urn:microsoft.com/office/officeart/2005/8/layout/lProcess3"/>
    <dgm:cxn modelId="{A8A006ED-D627-4302-BC7C-D557DB40E7DE}" srcId="{B3F2E27D-6935-4A81-9507-35FC75803DC1}" destId="{F7432C7C-4D99-4071-9DC3-4C99DE60F98C}" srcOrd="5" destOrd="0" parTransId="{C9778C93-6421-45AD-B724-631F6DC30499}" sibTransId="{E00F5BAD-EC51-4039-A72D-81A30DD32134}"/>
    <dgm:cxn modelId="{588B6A57-69B3-4998-B619-CCCF3B6B3F43}" srcId="{F7432C7C-4D99-4071-9DC3-4C99DE60F98C}" destId="{2DD5B141-9D97-4DA2-AAC3-91DDD2389261}" srcOrd="0" destOrd="0" parTransId="{3CE6F9AF-EB80-427E-8798-9BC5509CBE9A}" sibTransId="{0709554A-57C1-46C9-ABE8-4F73990EF1D4}"/>
    <dgm:cxn modelId="{B1599BD4-B01B-46FE-895C-2F6CEF0FE4AE}" type="presOf" srcId="{B246E703-7929-43FE-BCCC-FEC391238BC7}" destId="{050A276A-E74D-4052-A787-28CC2FCD0661}" srcOrd="0" destOrd="0" presId="urn:microsoft.com/office/officeart/2005/8/layout/lProcess3"/>
    <dgm:cxn modelId="{FC42098D-B528-474E-80EC-4414E952A8C7}" type="presOf" srcId="{AB0450BF-87D2-48C2-B324-212FE8F15684}" destId="{56B0DEDA-5205-4D63-B647-EDCFE9F88FA2}" srcOrd="0" destOrd="0" presId="urn:microsoft.com/office/officeart/2005/8/layout/lProcess3"/>
    <dgm:cxn modelId="{D1E433D7-39BB-4D52-BA32-8B17DB734826}" type="presOf" srcId="{A18CB67C-62B6-4C0A-9B78-1730DB266056}" destId="{44B7895F-9172-474D-AB54-E4952874FBD7}" srcOrd="0" destOrd="0" presId="urn:microsoft.com/office/officeart/2005/8/layout/lProcess3"/>
    <dgm:cxn modelId="{1FAC4783-E1E3-41AC-BDAE-C121F67F2DC6}" type="presOf" srcId="{9B7FB18D-BED2-4618-860E-BD5BC27DD337}" destId="{0A5DC858-7F3B-454D-BC1D-A87B3E022186}" srcOrd="0" destOrd="0" presId="urn:microsoft.com/office/officeart/2005/8/layout/lProcess3"/>
    <dgm:cxn modelId="{88C08419-9D90-42B4-92D4-0BFEE114314A}" srcId="{B3F2E27D-6935-4A81-9507-35FC75803DC1}" destId="{754AB8E9-56AD-4FAC-B4F0-8E0DF3A95AD3}" srcOrd="3" destOrd="0" parTransId="{389EAA65-DA61-4819-A6EC-E86E772A0CE5}" sibTransId="{32D69E0C-E1B3-4FA4-8D90-C584A476A7CB}"/>
    <dgm:cxn modelId="{09F79DFE-DBDA-4003-8F3B-010D0D7AE962}" type="presOf" srcId="{B3F2E27D-6935-4A81-9507-35FC75803DC1}" destId="{D4C49727-E4A5-4D1B-A18E-813FF0773F9F}" srcOrd="0" destOrd="0" presId="urn:microsoft.com/office/officeart/2005/8/layout/lProcess3"/>
    <dgm:cxn modelId="{E440526C-63EC-42F1-8D05-B0D4971C983C}" srcId="{A18CB67C-62B6-4C0A-9B78-1730DB266056}" destId="{8E72F7A9-9101-49F4-BCC5-8BA18C20DCE0}" srcOrd="0" destOrd="0" parTransId="{D2B3F95B-7B4D-4E9A-AD50-D1E370EC5F55}" sibTransId="{C3E7D7E0-B15F-4537-86E7-DE278F81CF2D}"/>
    <dgm:cxn modelId="{AC8DC55C-99B6-42AE-8462-2DB631750FA9}" srcId="{754AB8E9-56AD-4FAC-B4F0-8E0DF3A95AD3}" destId="{9C975449-0863-4E12-9F22-6928B27E2605}" srcOrd="1" destOrd="0" parTransId="{CB1BFF10-CC1D-4FEF-A7BF-2E1FC5A5C372}" sibTransId="{99FA911D-EF12-479A-A2B8-79AFAE969ECB}"/>
    <dgm:cxn modelId="{841BB4ED-805B-445F-9190-D47A34D89A0E}" type="presOf" srcId="{20595683-9C1E-4341-8029-13A8D70AFA4C}" destId="{732C220D-A835-42B5-8F1D-4A1592C48023}" srcOrd="0" destOrd="0" presId="urn:microsoft.com/office/officeart/2005/8/layout/lProcess3"/>
    <dgm:cxn modelId="{702780D1-E251-442E-A3D3-F77BBD799FFD}" srcId="{B3F2E27D-6935-4A81-9507-35FC75803DC1}" destId="{7B13F792-BD08-4367-B533-DF1A385769CC}" srcOrd="0" destOrd="0" parTransId="{5719DAD6-0741-40AC-B35F-C67D028E7968}" sibTransId="{5A6DDDA0-69F7-4D39-BAD5-F7B6DAED0A41}"/>
    <dgm:cxn modelId="{F26D1CB8-62F2-479A-BDE9-DD187E5ECABD}" srcId="{C091C0EC-C115-4262-8A39-E1C02BBBFB27}" destId="{A40DB42E-27DB-41D5-9F4A-306FCD03C443}" srcOrd="0" destOrd="0" parTransId="{65B751FD-DA59-4C13-88F8-AC990FDB170E}" sibTransId="{B5DC1D64-FB50-4634-AD67-4E23BB87F9AB}"/>
    <dgm:cxn modelId="{03174F2A-DC25-452E-9E37-6450F1AA115E}" srcId="{AB0450BF-87D2-48C2-B324-212FE8F15684}" destId="{9A347092-E551-4CD2-9947-2F27D1C20421}" srcOrd="0" destOrd="0" parTransId="{7AE13501-F621-42C8-A5B3-29E1A48C38E6}" sibTransId="{7F6574B0-D3DB-454B-B361-67539A19B015}"/>
    <dgm:cxn modelId="{E57F7D62-4EE3-4DA0-8727-52DA2C2EABC7}" srcId="{AB0450BF-87D2-48C2-B324-212FE8F15684}" destId="{1230E5A4-8D12-4524-B39F-D9658C58A2C7}" srcOrd="1" destOrd="0" parTransId="{678DDA68-6E63-416F-963A-B11529E0179E}" sibTransId="{884A6E8B-B549-45F5-AC16-0535655B4D4F}"/>
    <dgm:cxn modelId="{0FF69924-9B4F-469E-94A0-37F934C612B2}" type="presOf" srcId="{F7432C7C-4D99-4071-9DC3-4C99DE60F98C}" destId="{BDD8A365-F2BA-493A-B9ED-A9FF055C1E07}" srcOrd="0" destOrd="0" presId="urn:microsoft.com/office/officeart/2005/8/layout/lProcess3"/>
    <dgm:cxn modelId="{EE3C2C37-226C-430E-A913-C8EDB2822266}" type="presOf" srcId="{7A683498-EE27-43C3-9251-654E4A2252B5}" destId="{4B08A6E6-0EED-4EB4-B98C-77CA9945AC51}" srcOrd="0" destOrd="0" presId="urn:microsoft.com/office/officeart/2005/8/layout/lProcess3"/>
    <dgm:cxn modelId="{DE7EED51-0B65-47A6-B24D-5A2BECD6329D}" srcId="{7B13F792-BD08-4367-B533-DF1A385769CC}" destId="{655798C2-39FC-4511-ADF7-006CDD66C542}" srcOrd="1" destOrd="0" parTransId="{E14A0AC3-10C6-436E-9817-CDD5066367EF}" sibTransId="{3C265D0C-7759-458B-B2AB-D085CEFEB9A5}"/>
    <dgm:cxn modelId="{D2A5FD6A-EC16-40C5-B5C8-463E6EF89F2B}" srcId="{B3F2E27D-6935-4A81-9507-35FC75803DC1}" destId="{C091C0EC-C115-4262-8A39-E1C02BBBFB27}" srcOrd="2" destOrd="0" parTransId="{12E23F80-257D-4FE2-A5A5-A32943FF328C}" sibTransId="{AAFD638D-2523-4C9A-87B8-AD806162F2A5}"/>
    <dgm:cxn modelId="{99097BDA-B96F-45F6-81FB-CC0B3C59D74D}" srcId="{A18CB67C-62B6-4C0A-9B78-1730DB266056}" destId="{F758FDBE-A622-4AE4-9965-5D3ECBF93E2F}" srcOrd="1" destOrd="0" parTransId="{A38E6D59-A11B-484F-9399-EB7BDACD97DC}" sibTransId="{EA141976-B112-49E0-83C9-22101DD881C3}"/>
    <dgm:cxn modelId="{99E3C9CC-AB16-4E80-A1BA-1E20010B1289}" type="presOf" srcId="{1CC2F13E-B8A5-487B-80F7-7042E5BE17E0}" destId="{9D71F671-1A15-424C-BB7A-02B771B503EB}" srcOrd="0" destOrd="0" presId="urn:microsoft.com/office/officeart/2005/8/layout/lProcess3"/>
    <dgm:cxn modelId="{78A39D69-0D71-473F-9D4E-7DA1D5CD920D}" srcId="{AB0450BF-87D2-48C2-B324-212FE8F15684}" destId="{E01B13E2-98A5-4858-A397-CEF4139EA9A9}" srcOrd="4" destOrd="0" parTransId="{19864958-89E9-4264-A4AC-564A7B6BAF02}" sibTransId="{01997414-DCE6-4E4B-8BC5-B1CB1CDAE4B0}"/>
    <dgm:cxn modelId="{C5DAC639-1013-404A-A1D4-F239B48624DC}" type="presOf" srcId="{754AB8E9-56AD-4FAC-B4F0-8E0DF3A95AD3}" destId="{6FEDC9FE-25CE-433F-B48E-C32219CE791F}" srcOrd="0" destOrd="0" presId="urn:microsoft.com/office/officeart/2005/8/layout/lProcess3"/>
    <dgm:cxn modelId="{7830EAFF-E12E-4A64-B3A9-02F8C27DC845}" srcId="{C091C0EC-C115-4262-8A39-E1C02BBBFB27}" destId="{182A4918-B2AE-437C-A786-4509A5939D90}" srcOrd="3" destOrd="0" parTransId="{E2142071-D77B-46D8-ADAE-5826186DA14C}" sibTransId="{F7BA7C49-6453-46C4-82E6-AC337C850882}"/>
    <dgm:cxn modelId="{BB225EA0-81DF-4238-AAAB-378016771020}" srcId="{754AB8E9-56AD-4FAC-B4F0-8E0DF3A95AD3}" destId="{C937F673-3788-467D-9967-76085B17DE4F}" srcOrd="0" destOrd="0" parTransId="{364D407B-8D2E-4892-B1B4-C816F301DDE5}" sibTransId="{AD0CA29E-773A-49E2-AC26-1A1B522A315C}"/>
    <dgm:cxn modelId="{1DE4889B-8F99-4A00-B083-D87E0DE38FDB}" type="presOf" srcId="{F9110BF1-E845-4C2B-BEB5-7ECFBC921B3F}" destId="{D5999367-D880-476A-87BD-6D43961E7FF0}" srcOrd="0" destOrd="0" presId="urn:microsoft.com/office/officeart/2005/8/layout/lProcess3"/>
    <dgm:cxn modelId="{4C08D6CC-5371-4667-8796-6C406EA95650}" type="presOf" srcId="{9A347092-E551-4CD2-9947-2F27D1C20421}" destId="{F6D359B3-973A-49B7-96C8-60312EFE1034}" srcOrd="0" destOrd="0" presId="urn:microsoft.com/office/officeart/2005/8/layout/lProcess3"/>
    <dgm:cxn modelId="{74E6F652-73EA-4AF3-963E-33545CE613B5}" srcId="{B3F2E27D-6935-4A81-9507-35FC75803DC1}" destId="{A18CB67C-62B6-4C0A-9B78-1730DB266056}" srcOrd="1" destOrd="0" parTransId="{DA22DEA0-9FCC-474A-B45A-DCD663345E5E}" sibTransId="{3779D49C-2BBA-43CF-8405-4D219757120C}"/>
    <dgm:cxn modelId="{C75ECBB9-6482-4C2A-B7F5-80F4ED3C6762}" type="presParOf" srcId="{D4C49727-E4A5-4D1B-A18E-813FF0773F9F}" destId="{DA8939A5-8E63-4D03-9862-D55F1B79EAD0}" srcOrd="0" destOrd="0" presId="urn:microsoft.com/office/officeart/2005/8/layout/lProcess3"/>
    <dgm:cxn modelId="{4DE89197-B014-450D-92F6-FBEC9A1E106B}" type="presParOf" srcId="{DA8939A5-8E63-4D03-9862-D55F1B79EAD0}" destId="{2549EBEA-CEC2-4C99-9A4F-D306FBD992C5}" srcOrd="0" destOrd="0" presId="urn:microsoft.com/office/officeart/2005/8/layout/lProcess3"/>
    <dgm:cxn modelId="{AD7C124C-F13B-4802-9C63-95E7A8497F6B}" type="presParOf" srcId="{DA8939A5-8E63-4D03-9862-D55F1B79EAD0}" destId="{2328AE31-B507-448F-98AD-71736E1D16C9}" srcOrd="1" destOrd="0" presId="urn:microsoft.com/office/officeart/2005/8/layout/lProcess3"/>
    <dgm:cxn modelId="{458C1CB8-DF99-4D2C-A4B6-F6C593127C5C}" type="presParOf" srcId="{DA8939A5-8E63-4D03-9862-D55F1B79EAD0}" destId="{244BFBA8-ACD0-4EF7-8049-479A8FFB3BAD}" srcOrd="2" destOrd="0" presId="urn:microsoft.com/office/officeart/2005/8/layout/lProcess3"/>
    <dgm:cxn modelId="{1AF6C354-225A-4AF5-8CE2-0DA1B0A8D865}" type="presParOf" srcId="{DA8939A5-8E63-4D03-9862-D55F1B79EAD0}" destId="{818F2EB4-5863-43E0-9D23-1093BECF59C7}" srcOrd="3" destOrd="0" presId="urn:microsoft.com/office/officeart/2005/8/layout/lProcess3"/>
    <dgm:cxn modelId="{2C5A51B2-38AD-43B3-A60F-E5D35D116674}" type="presParOf" srcId="{DA8939A5-8E63-4D03-9862-D55F1B79EAD0}" destId="{6BBE0424-18A9-477A-A6D2-80410DD65B75}" srcOrd="4" destOrd="0" presId="urn:microsoft.com/office/officeart/2005/8/layout/lProcess3"/>
    <dgm:cxn modelId="{B8F3A5D7-A6BA-460A-AAC1-412C97889D6F}" type="presParOf" srcId="{D4C49727-E4A5-4D1B-A18E-813FF0773F9F}" destId="{6135E3A7-B857-4D5E-8695-89BE6CC9B458}" srcOrd="1" destOrd="0" presId="urn:microsoft.com/office/officeart/2005/8/layout/lProcess3"/>
    <dgm:cxn modelId="{64A26E55-3368-42BB-9891-1DAFE39576FA}" type="presParOf" srcId="{D4C49727-E4A5-4D1B-A18E-813FF0773F9F}" destId="{D541F7E1-F1C7-4C52-9AB8-28339C6FA493}" srcOrd="2" destOrd="0" presId="urn:microsoft.com/office/officeart/2005/8/layout/lProcess3"/>
    <dgm:cxn modelId="{0962D799-536A-4FD0-AFB0-1FF88BD63438}" type="presParOf" srcId="{D541F7E1-F1C7-4C52-9AB8-28339C6FA493}" destId="{44B7895F-9172-474D-AB54-E4952874FBD7}" srcOrd="0" destOrd="0" presId="urn:microsoft.com/office/officeart/2005/8/layout/lProcess3"/>
    <dgm:cxn modelId="{B6AACC71-230C-4192-BE2E-FBF0FE2DE15F}" type="presParOf" srcId="{D541F7E1-F1C7-4C52-9AB8-28339C6FA493}" destId="{73D224BE-1D86-4BE9-A0A0-35EB8CB85173}" srcOrd="1" destOrd="0" presId="urn:microsoft.com/office/officeart/2005/8/layout/lProcess3"/>
    <dgm:cxn modelId="{41A7BBEE-B7E8-4D4A-95D1-5AA7948DA8C4}" type="presParOf" srcId="{D541F7E1-F1C7-4C52-9AB8-28339C6FA493}" destId="{84039EF3-CAB9-4F6E-9FA1-2F60EBEB1E07}" srcOrd="2" destOrd="0" presId="urn:microsoft.com/office/officeart/2005/8/layout/lProcess3"/>
    <dgm:cxn modelId="{C138CE00-2DB5-40B0-AEEC-854E02CF3180}" type="presParOf" srcId="{D541F7E1-F1C7-4C52-9AB8-28339C6FA493}" destId="{304A19C4-0E7F-4544-8866-52F7C0148F12}" srcOrd="3" destOrd="0" presId="urn:microsoft.com/office/officeart/2005/8/layout/lProcess3"/>
    <dgm:cxn modelId="{E7795607-0976-4FF8-B946-1075395ECA87}" type="presParOf" srcId="{D541F7E1-F1C7-4C52-9AB8-28339C6FA493}" destId="{CE481CFB-A514-4340-9F3B-59911F795EC3}" srcOrd="4" destOrd="0" presId="urn:microsoft.com/office/officeart/2005/8/layout/lProcess3"/>
    <dgm:cxn modelId="{F8E8AC51-27E2-4DB9-92AC-A85427C7CBC7}" type="presParOf" srcId="{D4C49727-E4A5-4D1B-A18E-813FF0773F9F}" destId="{1CCD24AF-3600-4F4B-9837-C07711D284DD}" srcOrd="3" destOrd="0" presId="urn:microsoft.com/office/officeart/2005/8/layout/lProcess3"/>
    <dgm:cxn modelId="{721CE7C0-91B5-4CA1-8061-7C107FCB7B94}" type="presParOf" srcId="{D4C49727-E4A5-4D1B-A18E-813FF0773F9F}" destId="{CFE94005-13C0-489D-A74D-0D9E5CCC19E6}" srcOrd="4" destOrd="0" presId="urn:microsoft.com/office/officeart/2005/8/layout/lProcess3"/>
    <dgm:cxn modelId="{12592122-E8F3-47D9-93AA-5E35513F3FD6}" type="presParOf" srcId="{CFE94005-13C0-489D-A74D-0D9E5CCC19E6}" destId="{9F41F3C2-0EA9-43AD-B302-8D6F63D48281}" srcOrd="0" destOrd="0" presId="urn:microsoft.com/office/officeart/2005/8/layout/lProcess3"/>
    <dgm:cxn modelId="{280480A6-9CDC-4AAE-BBAA-CEA202D39152}" type="presParOf" srcId="{CFE94005-13C0-489D-A74D-0D9E5CCC19E6}" destId="{16BFD83E-2CC1-43B5-93EA-2EFDCDDAB4CF}" srcOrd="1" destOrd="0" presId="urn:microsoft.com/office/officeart/2005/8/layout/lProcess3"/>
    <dgm:cxn modelId="{A8A3FE29-2C03-466A-BF95-8D4CD15D7729}" type="presParOf" srcId="{CFE94005-13C0-489D-A74D-0D9E5CCC19E6}" destId="{702CA6D5-9A3A-46C8-9BE6-F86AAA659B8B}" srcOrd="2" destOrd="0" presId="urn:microsoft.com/office/officeart/2005/8/layout/lProcess3"/>
    <dgm:cxn modelId="{51D142E4-CFEC-464D-8179-46508DB1AB03}" type="presParOf" srcId="{CFE94005-13C0-489D-A74D-0D9E5CCC19E6}" destId="{010C2A56-86A0-46A1-ACEC-8D28DFB599A4}" srcOrd="3" destOrd="0" presId="urn:microsoft.com/office/officeart/2005/8/layout/lProcess3"/>
    <dgm:cxn modelId="{491501B7-1271-4073-9258-2154DFCDFC97}" type="presParOf" srcId="{CFE94005-13C0-489D-A74D-0D9E5CCC19E6}" destId="{D680D0D4-B52D-443C-A1B0-FED05A1666C4}" srcOrd="4" destOrd="0" presId="urn:microsoft.com/office/officeart/2005/8/layout/lProcess3"/>
    <dgm:cxn modelId="{D203C8FB-10FC-4D06-BBE0-A16305C587B2}" type="presParOf" srcId="{CFE94005-13C0-489D-A74D-0D9E5CCC19E6}" destId="{41B40431-757C-4D3F-8D1C-6047AFBD76FB}" srcOrd="5" destOrd="0" presId="urn:microsoft.com/office/officeart/2005/8/layout/lProcess3"/>
    <dgm:cxn modelId="{BD4B6668-6812-40CC-9E36-F902D64C0DF7}" type="presParOf" srcId="{CFE94005-13C0-489D-A74D-0D9E5CCC19E6}" destId="{9D71F671-1A15-424C-BB7A-02B771B503EB}" srcOrd="6" destOrd="0" presId="urn:microsoft.com/office/officeart/2005/8/layout/lProcess3"/>
    <dgm:cxn modelId="{8074665C-B454-4143-A847-C5F503734B40}" type="presParOf" srcId="{CFE94005-13C0-489D-A74D-0D9E5CCC19E6}" destId="{C2085BBA-34B6-46B6-AA8B-5E25F3F2825A}" srcOrd="7" destOrd="0" presId="urn:microsoft.com/office/officeart/2005/8/layout/lProcess3"/>
    <dgm:cxn modelId="{9D3FA7FF-97CE-4EF8-8B34-F23BA8D0097E}" type="presParOf" srcId="{CFE94005-13C0-489D-A74D-0D9E5CCC19E6}" destId="{4EB42547-EB81-469E-9B47-ED35A6B10951}" srcOrd="8" destOrd="0" presId="urn:microsoft.com/office/officeart/2005/8/layout/lProcess3"/>
    <dgm:cxn modelId="{303B8AC7-6505-458E-A384-68A813BEEB1D}" type="presParOf" srcId="{D4C49727-E4A5-4D1B-A18E-813FF0773F9F}" destId="{81064821-1338-4120-98A9-19A6961A67DE}" srcOrd="5" destOrd="0" presId="urn:microsoft.com/office/officeart/2005/8/layout/lProcess3"/>
    <dgm:cxn modelId="{D533210C-2939-4343-99E0-BFAB428EDCB9}" type="presParOf" srcId="{D4C49727-E4A5-4D1B-A18E-813FF0773F9F}" destId="{4DAE3ED8-0C8A-4F81-8340-C89EF5CFE2E8}" srcOrd="6" destOrd="0" presId="urn:microsoft.com/office/officeart/2005/8/layout/lProcess3"/>
    <dgm:cxn modelId="{846D48A0-18B7-470A-8844-B41E6116CAEF}" type="presParOf" srcId="{4DAE3ED8-0C8A-4F81-8340-C89EF5CFE2E8}" destId="{6FEDC9FE-25CE-433F-B48E-C32219CE791F}" srcOrd="0" destOrd="0" presId="urn:microsoft.com/office/officeart/2005/8/layout/lProcess3"/>
    <dgm:cxn modelId="{412A8E3E-6EAA-44EF-AE4B-3B530293DD80}" type="presParOf" srcId="{4DAE3ED8-0C8A-4F81-8340-C89EF5CFE2E8}" destId="{D45481EA-B14A-42B5-BFBF-F0798C88B300}" srcOrd="1" destOrd="0" presId="urn:microsoft.com/office/officeart/2005/8/layout/lProcess3"/>
    <dgm:cxn modelId="{5D49A2CC-F503-4A14-8C13-4A4B436F976A}" type="presParOf" srcId="{4DAE3ED8-0C8A-4F81-8340-C89EF5CFE2E8}" destId="{E16DE453-1E03-4D71-8427-6AB4176F9810}" srcOrd="2" destOrd="0" presId="urn:microsoft.com/office/officeart/2005/8/layout/lProcess3"/>
    <dgm:cxn modelId="{AADDF86A-2AD6-44B8-9FB1-F7E4EF96AEFD}" type="presParOf" srcId="{4DAE3ED8-0C8A-4F81-8340-C89EF5CFE2E8}" destId="{F48C7FEF-855F-40F3-825C-5CB6AF30DD06}" srcOrd="3" destOrd="0" presId="urn:microsoft.com/office/officeart/2005/8/layout/lProcess3"/>
    <dgm:cxn modelId="{633CEB33-99F8-4D7D-BEF9-6D40120F390E}" type="presParOf" srcId="{4DAE3ED8-0C8A-4F81-8340-C89EF5CFE2E8}" destId="{8C5127C2-4E84-4E32-879F-3E9F51128E7A}" srcOrd="4" destOrd="0" presId="urn:microsoft.com/office/officeart/2005/8/layout/lProcess3"/>
    <dgm:cxn modelId="{EBF8DB94-7552-4C63-B5AE-CD397242005B}" type="presParOf" srcId="{D4C49727-E4A5-4D1B-A18E-813FF0773F9F}" destId="{26BF449E-00C7-4C28-AA35-3230FA1812AE}" srcOrd="7" destOrd="0" presId="urn:microsoft.com/office/officeart/2005/8/layout/lProcess3"/>
    <dgm:cxn modelId="{B7154171-232D-4E6F-AEAC-801BA89F4574}" type="presParOf" srcId="{D4C49727-E4A5-4D1B-A18E-813FF0773F9F}" destId="{13DC8733-38BD-45B7-A991-EE8C9116AE2F}" srcOrd="8" destOrd="0" presId="urn:microsoft.com/office/officeart/2005/8/layout/lProcess3"/>
    <dgm:cxn modelId="{6ED8FAAA-0B8E-4A55-AF41-A4D0950C75AD}" type="presParOf" srcId="{13DC8733-38BD-45B7-A991-EE8C9116AE2F}" destId="{56B0DEDA-5205-4D63-B647-EDCFE9F88FA2}" srcOrd="0" destOrd="0" presId="urn:microsoft.com/office/officeart/2005/8/layout/lProcess3"/>
    <dgm:cxn modelId="{86D93442-5241-4944-8255-80EC804CCF93}" type="presParOf" srcId="{13DC8733-38BD-45B7-A991-EE8C9116AE2F}" destId="{79185117-B8BA-4066-9AA4-1FF9120842F1}" srcOrd="1" destOrd="0" presId="urn:microsoft.com/office/officeart/2005/8/layout/lProcess3"/>
    <dgm:cxn modelId="{10BE141C-A669-47D9-AF7E-371581E309B0}" type="presParOf" srcId="{13DC8733-38BD-45B7-A991-EE8C9116AE2F}" destId="{F6D359B3-973A-49B7-96C8-60312EFE1034}" srcOrd="2" destOrd="0" presId="urn:microsoft.com/office/officeart/2005/8/layout/lProcess3"/>
    <dgm:cxn modelId="{FCD981F4-341E-43B6-AECA-61A8E5CDF733}" type="presParOf" srcId="{13DC8733-38BD-45B7-A991-EE8C9116AE2F}" destId="{F69B9097-13D0-4BA7-9C6C-13A15FAADA04}" srcOrd="3" destOrd="0" presId="urn:microsoft.com/office/officeart/2005/8/layout/lProcess3"/>
    <dgm:cxn modelId="{DC449DB1-CBB5-45D3-A8AD-890111552C99}" type="presParOf" srcId="{13DC8733-38BD-45B7-A991-EE8C9116AE2F}" destId="{56BA8522-0408-44FD-ACF0-5336E7B0194D}" srcOrd="4" destOrd="0" presId="urn:microsoft.com/office/officeart/2005/8/layout/lProcess3"/>
    <dgm:cxn modelId="{67918107-E81E-40B9-B50F-3EF886A0CF75}" type="presParOf" srcId="{13DC8733-38BD-45B7-A991-EE8C9116AE2F}" destId="{05BC6142-5AE9-4420-8FA3-277E98A3C061}" srcOrd="5" destOrd="0" presId="urn:microsoft.com/office/officeart/2005/8/layout/lProcess3"/>
    <dgm:cxn modelId="{56464687-CA61-4862-87DF-D2389B27CAA3}" type="presParOf" srcId="{13DC8733-38BD-45B7-A991-EE8C9116AE2F}" destId="{4B08A6E6-0EED-4EB4-B98C-77CA9945AC51}" srcOrd="6" destOrd="0" presId="urn:microsoft.com/office/officeart/2005/8/layout/lProcess3"/>
    <dgm:cxn modelId="{0D40E606-4438-45D8-8C09-A68788E973FB}" type="presParOf" srcId="{13DC8733-38BD-45B7-A991-EE8C9116AE2F}" destId="{E38636F9-C277-487B-A50E-E5856A01D0BB}" srcOrd="7" destOrd="0" presId="urn:microsoft.com/office/officeart/2005/8/layout/lProcess3"/>
    <dgm:cxn modelId="{BD16D07F-F681-4E62-B994-5B91324DB9EB}" type="presParOf" srcId="{13DC8733-38BD-45B7-A991-EE8C9116AE2F}" destId="{050A276A-E74D-4052-A787-28CC2FCD0661}" srcOrd="8" destOrd="0" presId="urn:microsoft.com/office/officeart/2005/8/layout/lProcess3"/>
    <dgm:cxn modelId="{97BB490A-CC98-416E-8AD1-AF2A9717B624}" type="presParOf" srcId="{13DC8733-38BD-45B7-A991-EE8C9116AE2F}" destId="{2F9FE375-306C-42A5-943D-FCFC88E9DE24}" srcOrd="9" destOrd="0" presId="urn:microsoft.com/office/officeart/2005/8/layout/lProcess3"/>
    <dgm:cxn modelId="{E3DCEECA-05CC-46A1-B47F-9496FBA9660C}" type="presParOf" srcId="{13DC8733-38BD-45B7-A991-EE8C9116AE2F}" destId="{ABEF6A6C-79C9-4B48-957B-1D50DD425023}" srcOrd="10" destOrd="0" presId="urn:microsoft.com/office/officeart/2005/8/layout/lProcess3"/>
    <dgm:cxn modelId="{237B5CA1-5F20-49A1-BD97-24479EB6A295}" type="presParOf" srcId="{D4C49727-E4A5-4D1B-A18E-813FF0773F9F}" destId="{1762D066-7460-4BC1-8E2D-5D0007B02EAC}" srcOrd="9" destOrd="0" presId="urn:microsoft.com/office/officeart/2005/8/layout/lProcess3"/>
    <dgm:cxn modelId="{DF6B5BCD-3961-4B30-92BF-2890ED813E28}" type="presParOf" srcId="{D4C49727-E4A5-4D1B-A18E-813FF0773F9F}" destId="{E440DF5B-3D8C-4BD6-A3F9-189C35B1F44D}" srcOrd="10" destOrd="0" presId="urn:microsoft.com/office/officeart/2005/8/layout/lProcess3"/>
    <dgm:cxn modelId="{396EA0C8-B56B-4BD9-9BFF-273DF479818D}" type="presParOf" srcId="{E440DF5B-3D8C-4BD6-A3F9-189C35B1F44D}" destId="{BDD8A365-F2BA-493A-B9ED-A9FF055C1E07}" srcOrd="0" destOrd="0" presId="urn:microsoft.com/office/officeart/2005/8/layout/lProcess3"/>
    <dgm:cxn modelId="{906E1960-B002-474D-876D-3BBCB45EA434}" type="presParOf" srcId="{E440DF5B-3D8C-4BD6-A3F9-189C35B1F44D}" destId="{42FE3F34-3D6C-4379-A3FA-6B3723412382}" srcOrd="1" destOrd="0" presId="urn:microsoft.com/office/officeart/2005/8/layout/lProcess3"/>
    <dgm:cxn modelId="{F45194F6-BE3E-42AC-8DE3-ED5314D96F9C}" type="presParOf" srcId="{E440DF5B-3D8C-4BD6-A3F9-189C35B1F44D}" destId="{68413ECB-CD2A-4854-BCF0-E09A2A06E438}" srcOrd="2" destOrd="0" presId="urn:microsoft.com/office/officeart/2005/8/layout/lProcess3"/>
    <dgm:cxn modelId="{DE5E7639-E4BB-473F-9F76-18B0C817FE92}" type="presParOf" srcId="{E440DF5B-3D8C-4BD6-A3F9-189C35B1F44D}" destId="{BE42CCD7-00BD-436C-B442-C1B95200F41C}" srcOrd="3" destOrd="0" presId="urn:microsoft.com/office/officeart/2005/8/layout/lProcess3"/>
    <dgm:cxn modelId="{6CDE3D5A-D441-4646-A889-527A1DC1C0FA}" type="presParOf" srcId="{E440DF5B-3D8C-4BD6-A3F9-189C35B1F44D}" destId="{D5999367-D880-476A-87BD-6D43961E7FF0}" srcOrd="4" destOrd="0" presId="urn:microsoft.com/office/officeart/2005/8/layout/lProcess3"/>
    <dgm:cxn modelId="{E4D513EC-94B1-465D-B956-A6A8B669141B}" type="presParOf" srcId="{E440DF5B-3D8C-4BD6-A3F9-189C35B1F44D}" destId="{75D300F7-18B8-42E9-9167-CB650D0E0E0B}" srcOrd="5" destOrd="0" presId="urn:microsoft.com/office/officeart/2005/8/layout/lProcess3"/>
    <dgm:cxn modelId="{9F05C615-D39F-481D-A2D1-956B02322A00}" type="presParOf" srcId="{E440DF5B-3D8C-4BD6-A3F9-189C35B1F44D}" destId="{732C220D-A835-42B5-8F1D-4A1592C48023}" srcOrd="6" destOrd="0" presId="urn:microsoft.com/office/officeart/2005/8/layout/lProcess3"/>
    <dgm:cxn modelId="{B29303C3-2811-4433-BFBA-26F749041B11}" type="presParOf" srcId="{D4C49727-E4A5-4D1B-A18E-813FF0773F9F}" destId="{8D98C49E-BFD8-423F-8817-E607D8DF0C02}" srcOrd="11" destOrd="0" presId="urn:microsoft.com/office/officeart/2005/8/layout/lProcess3"/>
    <dgm:cxn modelId="{B903D7F8-3BD9-46C9-89AB-767A94A7CFEE}" type="presParOf" srcId="{D4C49727-E4A5-4D1B-A18E-813FF0773F9F}" destId="{3B717F2C-7E6E-4D4F-9184-8275FF65ADDB}" srcOrd="12" destOrd="0" presId="urn:microsoft.com/office/officeart/2005/8/layout/lProcess3"/>
    <dgm:cxn modelId="{FCB57988-5DE1-42C1-AD3D-FEC15310C23F}" type="presParOf" srcId="{3B717F2C-7E6E-4D4F-9184-8275FF65ADDB}" destId="{A627E6C4-D64D-42AC-9A51-8275B9EDCB9E}" srcOrd="0" destOrd="0" presId="urn:microsoft.com/office/officeart/2005/8/layout/lProcess3"/>
    <dgm:cxn modelId="{56A3ECA0-7049-483B-8FB1-7A643424EEB1}" type="presParOf" srcId="{3B717F2C-7E6E-4D4F-9184-8275FF65ADDB}" destId="{81F40538-3862-415B-9D64-C3E5815C4E48}" srcOrd="1" destOrd="0" presId="urn:microsoft.com/office/officeart/2005/8/layout/lProcess3"/>
    <dgm:cxn modelId="{83A0DEFB-EBB0-4167-AD3C-8428CDFF92A7}" type="presParOf" srcId="{3B717F2C-7E6E-4D4F-9184-8275FF65ADDB}" destId="{0A5DC858-7F3B-454D-BC1D-A87B3E022186}" srcOrd="2" destOrd="0" presId="urn:microsoft.com/office/officeart/2005/8/layout/lProcess3"/>
    <dgm:cxn modelId="{0CF2C5A8-7BD1-43B2-B900-366D4C50CE6A}" type="presParOf" srcId="{3B717F2C-7E6E-4D4F-9184-8275FF65ADDB}" destId="{7CEF64BE-46DB-429F-9057-BA44C526D499}" srcOrd="3" destOrd="0" presId="urn:microsoft.com/office/officeart/2005/8/layout/lProcess3"/>
    <dgm:cxn modelId="{167ED3CF-D79A-40E6-977D-2420CBF62512}" type="presParOf" srcId="{3B717F2C-7E6E-4D4F-9184-8275FF65ADDB}" destId="{D04F21AF-68F9-4D7D-81E2-511FB038AFEF}" srcOrd="4" destOrd="0" presId="urn:microsoft.com/office/officeart/2005/8/layout/lProcess3"/>
    <dgm:cxn modelId="{C0C1F81F-A157-44E8-8F92-B7B2EF456B58}" type="presParOf" srcId="{3B717F2C-7E6E-4D4F-9184-8275FF65ADDB}" destId="{07394380-C4B3-4452-9040-8E075F8B1C5E}" srcOrd="5" destOrd="0" presId="urn:microsoft.com/office/officeart/2005/8/layout/lProcess3"/>
    <dgm:cxn modelId="{555D8E83-D6F5-4D0C-A97E-77819ED7401B}" type="presParOf" srcId="{3B717F2C-7E6E-4D4F-9184-8275FF65ADDB}" destId="{C3BDF1EA-4E22-41B5-A2FF-DFF8544D610F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4315AC6-B8FE-49F8-8F7B-3A957304B4AF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BCC6FB02-0CCA-4D2A-84F7-BB730BB7B20C}">
      <dgm:prSet custT="1"/>
      <dgm:spPr/>
      <dgm:t>
        <a:bodyPr/>
        <a:lstStyle/>
        <a:p>
          <a:pPr rtl="0"/>
          <a:r>
            <a:rPr lang="ru-RU" sz="1400" baseline="0" dirty="0" smtClean="0"/>
            <a:t>Готовность осваивать правила и экспериментировать с возможностями</a:t>
          </a:r>
          <a:endParaRPr lang="ru-RU" sz="1400" dirty="0"/>
        </a:p>
      </dgm:t>
    </dgm:pt>
    <dgm:pt modelId="{83434727-ED46-46FC-9459-B7946B8D258C}" type="parTrans" cxnId="{A415D6F3-6C99-4A92-AD97-5E414F42D7A4}">
      <dgm:prSet/>
      <dgm:spPr/>
      <dgm:t>
        <a:bodyPr/>
        <a:lstStyle/>
        <a:p>
          <a:endParaRPr lang="ru-RU" sz="1200"/>
        </a:p>
      </dgm:t>
    </dgm:pt>
    <dgm:pt modelId="{E8D5C556-C1E9-47B4-83B8-5494605BA94C}" type="sibTrans" cxnId="{A415D6F3-6C99-4A92-AD97-5E414F42D7A4}">
      <dgm:prSet/>
      <dgm:spPr/>
      <dgm:t>
        <a:bodyPr/>
        <a:lstStyle/>
        <a:p>
          <a:endParaRPr lang="ru-RU" sz="1200"/>
        </a:p>
      </dgm:t>
    </dgm:pt>
    <dgm:pt modelId="{780F9717-D15E-4D2A-955A-07901F35127A}">
      <dgm:prSet custT="1"/>
      <dgm:spPr/>
      <dgm:t>
        <a:bodyPr/>
        <a:lstStyle/>
        <a:p>
          <a:pPr rtl="0"/>
          <a:r>
            <a:rPr lang="ru-RU" sz="1400" baseline="0" dirty="0" smtClean="0"/>
            <a:t>Недостаточная освоенность форм со-управления (участия в принятии решений на местном уровне и со стороны органов власти ( МСУ),  и со стороны СОНКО  </a:t>
          </a:r>
          <a:endParaRPr lang="ru-RU" sz="1400" dirty="0"/>
        </a:p>
      </dgm:t>
    </dgm:pt>
    <dgm:pt modelId="{99FBE72D-D3EC-47FF-BEDE-A51EE53BEE38}" type="parTrans" cxnId="{88BD2804-1210-4AFA-858C-6D937E8E402C}">
      <dgm:prSet/>
      <dgm:spPr/>
      <dgm:t>
        <a:bodyPr/>
        <a:lstStyle/>
        <a:p>
          <a:endParaRPr lang="ru-RU" sz="1200"/>
        </a:p>
      </dgm:t>
    </dgm:pt>
    <dgm:pt modelId="{F9232C73-EBD3-4842-99D7-5943A67C6098}" type="sibTrans" cxnId="{88BD2804-1210-4AFA-858C-6D937E8E402C}">
      <dgm:prSet/>
      <dgm:spPr/>
      <dgm:t>
        <a:bodyPr/>
        <a:lstStyle/>
        <a:p>
          <a:endParaRPr lang="ru-RU" sz="1200"/>
        </a:p>
      </dgm:t>
    </dgm:pt>
    <dgm:pt modelId="{03B23420-4BA0-4B42-B7BB-1B5054B29828}">
      <dgm:prSet custT="1"/>
      <dgm:spPr/>
      <dgm:t>
        <a:bodyPr/>
        <a:lstStyle/>
        <a:p>
          <a:pPr rtl="0"/>
          <a:r>
            <a:rPr lang="ru-RU" sz="1400" baseline="0" smtClean="0"/>
            <a:t>Объем потенциально готовых к со-управлению ( в отличие от просителей, закрытых профессионалов, лоббистов и протестующих)</a:t>
          </a:r>
          <a:endParaRPr lang="ru-RU" sz="1400"/>
        </a:p>
      </dgm:t>
    </dgm:pt>
    <dgm:pt modelId="{D7276328-EDBE-4B50-BFF1-BF4D093FD55F}" type="parTrans" cxnId="{7EE55A81-23CA-4BBB-A154-D033AF0F413D}">
      <dgm:prSet/>
      <dgm:spPr/>
      <dgm:t>
        <a:bodyPr/>
        <a:lstStyle/>
        <a:p>
          <a:endParaRPr lang="ru-RU" sz="1200"/>
        </a:p>
      </dgm:t>
    </dgm:pt>
    <dgm:pt modelId="{85D5B584-9FA1-416B-AFB1-3B06379816B2}" type="sibTrans" cxnId="{7EE55A81-23CA-4BBB-A154-D033AF0F413D}">
      <dgm:prSet/>
      <dgm:spPr/>
      <dgm:t>
        <a:bodyPr/>
        <a:lstStyle/>
        <a:p>
          <a:endParaRPr lang="ru-RU" sz="1200"/>
        </a:p>
      </dgm:t>
    </dgm:pt>
    <dgm:pt modelId="{09ACF048-B4CA-4B58-8F7C-0E3BA362F142}">
      <dgm:prSet custT="1"/>
      <dgm:spPr/>
      <dgm:t>
        <a:bodyPr/>
        <a:lstStyle/>
        <a:p>
          <a:pPr rtl="0"/>
          <a:r>
            <a:rPr lang="ru-RU" sz="1400" baseline="0" smtClean="0"/>
            <a:t>Резкое увеличение числа новых форм общественного  участия  (административная реформа, майские указы президента и т.д.) влечет за собой резкое увеличение числа предствителей СО НКО, вовлеченных в деятельность </a:t>
          </a:r>
          <a:endParaRPr lang="ru-RU" sz="1400"/>
        </a:p>
      </dgm:t>
    </dgm:pt>
    <dgm:pt modelId="{B71B899A-51C1-46CB-BAC7-C8929857E9DD}" type="parTrans" cxnId="{FCC7430D-8645-4009-9F8A-0DA296FFCA5C}">
      <dgm:prSet/>
      <dgm:spPr/>
      <dgm:t>
        <a:bodyPr/>
        <a:lstStyle/>
        <a:p>
          <a:endParaRPr lang="ru-RU" sz="1200"/>
        </a:p>
      </dgm:t>
    </dgm:pt>
    <dgm:pt modelId="{6CAB186F-4CAA-4FC7-877F-ED33A284B329}" type="sibTrans" cxnId="{FCC7430D-8645-4009-9F8A-0DA296FFCA5C}">
      <dgm:prSet/>
      <dgm:spPr/>
      <dgm:t>
        <a:bodyPr/>
        <a:lstStyle/>
        <a:p>
          <a:endParaRPr lang="ru-RU" sz="1200"/>
        </a:p>
      </dgm:t>
    </dgm:pt>
    <dgm:pt modelId="{31C12DF3-E075-423D-8466-DD47FDC61204}">
      <dgm:prSet custT="1"/>
      <dgm:spPr/>
      <dgm:t>
        <a:bodyPr/>
        <a:lstStyle/>
        <a:p>
          <a:pPr rtl="0"/>
          <a:r>
            <a:rPr lang="ru-RU" sz="1400" baseline="0" smtClean="0"/>
            <a:t>Требования к знаниям, навыкам , опыту и готовности  учиться</a:t>
          </a:r>
          <a:endParaRPr lang="ru-RU" sz="1400"/>
        </a:p>
      </dgm:t>
    </dgm:pt>
    <dgm:pt modelId="{A555EE71-41F3-400E-ACBE-3C25EC1DBF21}" type="parTrans" cxnId="{CA7289FF-EEF5-493F-B0DA-CD1A4373D7C5}">
      <dgm:prSet/>
      <dgm:spPr/>
      <dgm:t>
        <a:bodyPr/>
        <a:lstStyle/>
        <a:p>
          <a:endParaRPr lang="ru-RU" sz="1200"/>
        </a:p>
      </dgm:t>
    </dgm:pt>
    <dgm:pt modelId="{E96BEB3E-8C3A-4EF7-9D74-79F61C5428F9}" type="sibTrans" cxnId="{CA7289FF-EEF5-493F-B0DA-CD1A4373D7C5}">
      <dgm:prSet/>
      <dgm:spPr/>
      <dgm:t>
        <a:bodyPr/>
        <a:lstStyle/>
        <a:p>
          <a:endParaRPr lang="ru-RU" sz="1200"/>
        </a:p>
      </dgm:t>
    </dgm:pt>
    <dgm:pt modelId="{2F4F9DAC-D180-47F6-8182-8EF9668DAB76}">
      <dgm:prSet custT="1"/>
      <dgm:spPr/>
      <dgm:t>
        <a:bodyPr/>
        <a:lstStyle/>
        <a:p>
          <a:pPr rtl="0"/>
          <a:r>
            <a:rPr lang="ru-RU" sz="1400" baseline="0" smtClean="0"/>
            <a:t>Недостаточность профессионального процедурного подхода, опыта, компетенций ( в равной степени у ОИВ и СОНКО)</a:t>
          </a:r>
          <a:endParaRPr lang="ru-RU" sz="1400"/>
        </a:p>
      </dgm:t>
    </dgm:pt>
    <dgm:pt modelId="{B531DC8F-DE47-48D1-B1C2-E0B0D8886778}" type="parTrans" cxnId="{AFF0F8A5-5149-46A4-A9BE-99BB76E76198}">
      <dgm:prSet/>
      <dgm:spPr/>
      <dgm:t>
        <a:bodyPr/>
        <a:lstStyle/>
        <a:p>
          <a:endParaRPr lang="ru-RU" sz="1200"/>
        </a:p>
      </dgm:t>
    </dgm:pt>
    <dgm:pt modelId="{D9C7B0DB-8DAB-4315-A203-22E7F1D5BC72}" type="sibTrans" cxnId="{AFF0F8A5-5149-46A4-A9BE-99BB76E76198}">
      <dgm:prSet/>
      <dgm:spPr/>
      <dgm:t>
        <a:bodyPr/>
        <a:lstStyle/>
        <a:p>
          <a:endParaRPr lang="ru-RU" sz="1200"/>
        </a:p>
      </dgm:t>
    </dgm:pt>
    <dgm:pt modelId="{27E871CA-CEC6-424E-AEE1-BD1B95E025AC}">
      <dgm:prSet custT="1"/>
      <dgm:spPr/>
      <dgm:t>
        <a:bodyPr/>
        <a:lstStyle/>
        <a:p>
          <a:pPr rtl="0"/>
          <a:r>
            <a:rPr lang="ru-RU" sz="1400" baseline="0" smtClean="0"/>
            <a:t>Учет издержек сторон со-управления</a:t>
          </a:r>
          <a:endParaRPr lang="ru-RU" sz="1400"/>
        </a:p>
      </dgm:t>
    </dgm:pt>
    <dgm:pt modelId="{71219D3E-8788-49F3-ABE6-627D4987E152}" type="parTrans" cxnId="{0F8042AC-907B-45C1-A550-452C82395B77}">
      <dgm:prSet/>
      <dgm:spPr/>
      <dgm:t>
        <a:bodyPr/>
        <a:lstStyle/>
        <a:p>
          <a:endParaRPr lang="ru-RU" sz="1200"/>
        </a:p>
      </dgm:t>
    </dgm:pt>
    <dgm:pt modelId="{2ACFA559-7B82-4F06-823A-168EFC7189C7}" type="sibTrans" cxnId="{0F8042AC-907B-45C1-A550-452C82395B77}">
      <dgm:prSet/>
      <dgm:spPr/>
      <dgm:t>
        <a:bodyPr/>
        <a:lstStyle/>
        <a:p>
          <a:endParaRPr lang="ru-RU" sz="1200"/>
        </a:p>
      </dgm:t>
    </dgm:pt>
    <dgm:pt modelId="{93FD1CB2-955E-43CB-BBFA-5A38411BEDDD}">
      <dgm:prSet custT="1"/>
      <dgm:spPr/>
      <dgm:t>
        <a:bodyPr/>
        <a:lstStyle/>
        <a:p>
          <a:pPr rtl="0"/>
          <a:r>
            <a:rPr lang="ru-RU" sz="1400" baseline="0" smtClean="0"/>
            <a:t>Перенос издержек на другую сторону взамиодействия. Невнятность реального объема ресурсов, необходимых для со-управления.</a:t>
          </a:r>
          <a:endParaRPr lang="ru-RU" sz="1400"/>
        </a:p>
      </dgm:t>
    </dgm:pt>
    <dgm:pt modelId="{91E42E65-0F04-4224-B947-795B1BE08853}" type="parTrans" cxnId="{278CC291-1397-4558-9122-A58A1F03B5A5}">
      <dgm:prSet/>
      <dgm:spPr/>
      <dgm:t>
        <a:bodyPr/>
        <a:lstStyle/>
        <a:p>
          <a:endParaRPr lang="ru-RU" sz="1200"/>
        </a:p>
      </dgm:t>
    </dgm:pt>
    <dgm:pt modelId="{6050B1DD-FD38-43D2-AFED-31EB15214ED9}" type="sibTrans" cxnId="{278CC291-1397-4558-9122-A58A1F03B5A5}">
      <dgm:prSet/>
      <dgm:spPr/>
      <dgm:t>
        <a:bodyPr/>
        <a:lstStyle/>
        <a:p>
          <a:endParaRPr lang="ru-RU" sz="1200"/>
        </a:p>
      </dgm:t>
    </dgm:pt>
    <dgm:pt modelId="{37450662-CAAA-4B26-A037-949663A8C532}">
      <dgm:prSet custT="1"/>
      <dgm:spPr/>
      <dgm:t>
        <a:bodyPr/>
        <a:lstStyle/>
        <a:p>
          <a:pPr rtl="0"/>
          <a:r>
            <a:rPr lang="ru-RU" sz="1400" baseline="0" smtClean="0"/>
            <a:t>Общественно-полезный, неполитический характер деятельности</a:t>
          </a:r>
          <a:endParaRPr lang="ru-RU" sz="1400"/>
        </a:p>
      </dgm:t>
    </dgm:pt>
    <dgm:pt modelId="{279EA5D6-7E31-4D32-B6CD-F0CF2EBAA9FD}" type="parTrans" cxnId="{2EEC7839-3FB2-437F-B2D0-46C758C4F936}">
      <dgm:prSet/>
      <dgm:spPr/>
      <dgm:t>
        <a:bodyPr/>
        <a:lstStyle/>
        <a:p>
          <a:endParaRPr lang="ru-RU" sz="1200"/>
        </a:p>
      </dgm:t>
    </dgm:pt>
    <dgm:pt modelId="{5AE6AF57-E2D8-4ACC-9E11-E1C179CFDF8B}" type="sibTrans" cxnId="{2EEC7839-3FB2-437F-B2D0-46C758C4F936}">
      <dgm:prSet/>
      <dgm:spPr/>
      <dgm:t>
        <a:bodyPr/>
        <a:lstStyle/>
        <a:p>
          <a:endParaRPr lang="ru-RU" sz="1200"/>
        </a:p>
      </dgm:t>
    </dgm:pt>
    <dgm:pt modelId="{AA03F4C3-D758-4AED-A558-7DFD232E5097}">
      <dgm:prSet custT="1"/>
      <dgm:spPr/>
      <dgm:t>
        <a:bodyPr/>
        <a:lstStyle/>
        <a:p>
          <a:pPr rtl="0"/>
          <a:r>
            <a:rPr lang="ru-RU" sz="1400" baseline="0" smtClean="0"/>
            <a:t>Не пройден путь убеждения контрольных органов в том, что содействие реализации  политики отличается от ее изменения. Невыученный урок: «я изменяю политику со-управления только отказываясь от ее освоения, участвуя во взаимодействии  я эту политику не меняю»</a:t>
          </a:r>
          <a:endParaRPr lang="ru-RU" sz="1400"/>
        </a:p>
      </dgm:t>
    </dgm:pt>
    <dgm:pt modelId="{0E8B91FA-21F0-4871-8A26-77B25616DB47}" type="parTrans" cxnId="{E54A869C-6E33-44CB-997B-608699ED9330}">
      <dgm:prSet/>
      <dgm:spPr/>
      <dgm:t>
        <a:bodyPr/>
        <a:lstStyle/>
        <a:p>
          <a:endParaRPr lang="ru-RU" sz="1200"/>
        </a:p>
      </dgm:t>
    </dgm:pt>
    <dgm:pt modelId="{ACB3135D-5A09-4F4A-86A8-E6F2436DDF79}" type="sibTrans" cxnId="{E54A869C-6E33-44CB-997B-608699ED9330}">
      <dgm:prSet/>
      <dgm:spPr/>
      <dgm:t>
        <a:bodyPr/>
        <a:lstStyle/>
        <a:p>
          <a:endParaRPr lang="ru-RU" sz="1200"/>
        </a:p>
      </dgm:t>
    </dgm:pt>
    <dgm:pt modelId="{C2CD54D6-A69D-425F-94ED-CF9C73852EF8}" type="pres">
      <dgm:prSet presAssocID="{B4315AC6-B8FE-49F8-8F7B-3A957304B4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FF6078-9C99-4158-B96E-617821537598}" type="pres">
      <dgm:prSet presAssocID="{BCC6FB02-0CCA-4D2A-84F7-BB730BB7B20C}" presName="parentText" presStyleLbl="node1" presStyleIdx="0" presStyleCnt="5" custScaleX="91803" custScaleY="71554" custLinFactNeighborX="-4098" custLinFactNeighborY="-83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59F090-410E-4643-A743-11A18664EA95}" type="pres">
      <dgm:prSet presAssocID="{BCC6FB02-0CCA-4D2A-84F7-BB730BB7B20C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F81423-A481-4A4C-9371-96192BB1CE1D}" type="pres">
      <dgm:prSet presAssocID="{03B23420-4BA0-4B42-B7BB-1B5054B29828}" presName="parentText" presStyleLbl="node1" presStyleIdx="1" presStyleCnt="5" custScaleX="91803" custScaleY="71554" custLinFactNeighborX="-4098" custLinFactNeighborY="-83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A94502-7457-4488-904F-6D774C19E14B}" type="pres">
      <dgm:prSet presAssocID="{03B23420-4BA0-4B42-B7BB-1B5054B29828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CE0298-9DA7-40FC-99F1-3134A36925D8}" type="pres">
      <dgm:prSet presAssocID="{31C12DF3-E075-423D-8466-DD47FDC61204}" presName="parentText" presStyleLbl="node1" presStyleIdx="2" presStyleCnt="5" custScaleX="91803" custScaleY="71554" custLinFactNeighborX="-4098" custLinFactNeighborY="-83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BB3EF5-C452-41F7-B67C-3AE428627D0D}" type="pres">
      <dgm:prSet presAssocID="{31C12DF3-E075-423D-8466-DD47FDC61204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DCC0C2-3C97-43D3-B49C-D3E36D1D611D}" type="pres">
      <dgm:prSet presAssocID="{27E871CA-CEC6-424E-AEE1-BD1B95E025AC}" presName="parentText" presStyleLbl="node1" presStyleIdx="3" presStyleCnt="5" custScaleX="91803" custScaleY="71554" custLinFactNeighborX="-4098" custLinFactNeighborY="-83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D0373D-D142-4213-A2B3-799461C21B05}" type="pres">
      <dgm:prSet presAssocID="{27E871CA-CEC6-424E-AEE1-BD1B95E025AC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E6E1BB-4B06-4A9A-85E2-CD7890848B19}" type="pres">
      <dgm:prSet presAssocID="{37450662-CAAA-4B26-A037-949663A8C532}" presName="parentText" presStyleLbl="node1" presStyleIdx="4" presStyleCnt="5" custScaleX="91803" custScaleY="71554" custLinFactNeighborX="-4098" custLinFactNeighborY="-68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3D9262-A820-4713-BB2A-8FBB303A031B}" type="pres">
      <dgm:prSet presAssocID="{37450662-CAAA-4B26-A037-949663A8C532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8042AC-907B-45C1-A550-452C82395B77}" srcId="{B4315AC6-B8FE-49F8-8F7B-3A957304B4AF}" destId="{27E871CA-CEC6-424E-AEE1-BD1B95E025AC}" srcOrd="3" destOrd="0" parTransId="{71219D3E-8788-49F3-ABE6-627D4987E152}" sibTransId="{2ACFA559-7B82-4F06-823A-168EFC7189C7}"/>
    <dgm:cxn modelId="{3F7BB5CD-A156-4180-A57D-E7BFACDD012C}" type="presOf" srcId="{BCC6FB02-0CCA-4D2A-84F7-BB730BB7B20C}" destId="{B4FF6078-9C99-4158-B96E-617821537598}" srcOrd="0" destOrd="0" presId="urn:microsoft.com/office/officeart/2005/8/layout/vList2"/>
    <dgm:cxn modelId="{B1535204-E95B-451D-87B0-DBB69B9FBB4E}" type="presOf" srcId="{03B23420-4BA0-4B42-B7BB-1B5054B29828}" destId="{8EF81423-A481-4A4C-9371-96192BB1CE1D}" srcOrd="0" destOrd="0" presId="urn:microsoft.com/office/officeart/2005/8/layout/vList2"/>
    <dgm:cxn modelId="{AFF0F8A5-5149-46A4-A9BE-99BB76E76198}" srcId="{31C12DF3-E075-423D-8466-DD47FDC61204}" destId="{2F4F9DAC-D180-47F6-8182-8EF9668DAB76}" srcOrd="0" destOrd="0" parTransId="{B531DC8F-DE47-48D1-B1C2-E0B0D8886778}" sibTransId="{D9C7B0DB-8DAB-4315-A203-22E7F1D5BC72}"/>
    <dgm:cxn modelId="{278CC291-1397-4558-9122-A58A1F03B5A5}" srcId="{27E871CA-CEC6-424E-AEE1-BD1B95E025AC}" destId="{93FD1CB2-955E-43CB-BBFA-5A38411BEDDD}" srcOrd="0" destOrd="0" parTransId="{91E42E65-0F04-4224-B947-795B1BE08853}" sibTransId="{6050B1DD-FD38-43D2-AFED-31EB15214ED9}"/>
    <dgm:cxn modelId="{2EEC7839-3FB2-437F-B2D0-46C758C4F936}" srcId="{B4315AC6-B8FE-49F8-8F7B-3A957304B4AF}" destId="{37450662-CAAA-4B26-A037-949663A8C532}" srcOrd="4" destOrd="0" parTransId="{279EA5D6-7E31-4D32-B6CD-F0CF2EBAA9FD}" sibTransId="{5AE6AF57-E2D8-4ACC-9E11-E1C179CFDF8B}"/>
    <dgm:cxn modelId="{A415D6F3-6C99-4A92-AD97-5E414F42D7A4}" srcId="{B4315AC6-B8FE-49F8-8F7B-3A957304B4AF}" destId="{BCC6FB02-0CCA-4D2A-84F7-BB730BB7B20C}" srcOrd="0" destOrd="0" parTransId="{83434727-ED46-46FC-9459-B7946B8D258C}" sibTransId="{E8D5C556-C1E9-47B4-83B8-5494605BA94C}"/>
    <dgm:cxn modelId="{D0D6EC53-67D3-403A-93F1-E456367D58A9}" type="presOf" srcId="{27E871CA-CEC6-424E-AEE1-BD1B95E025AC}" destId="{56DCC0C2-3C97-43D3-B49C-D3E36D1D611D}" srcOrd="0" destOrd="0" presId="urn:microsoft.com/office/officeart/2005/8/layout/vList2"/>
    <dgm:cxn modelId="{44E493EC-8DFC-465B-9373-7BD59123DB5C}" type="presOf" srcId="{09ACF048-B4CA-4B58-8F7C-0E3BA362F142}" destId="{3FA94502-7457-4488-904F-6D774C19E14B}" srcOrd="0" destOrd="0" presId="urn:microsoft.com/office/officeart/2005/8/layout/vList2"/>
    <dgm:cxn modelId="{3DEDB7DA-518E-446B-A00A-F7AA1D254845}" type="presOf" srcId="{31C12DF3-E075-423D-8466-DD47FDC61204}" destId="{77CE0298-9DA7-40FC-99F1-3134A36925D8}" srcOrd="0" destOrd="0" presId="urn:microsoft.com/office/officeart/2005/8/layout/vList2"/>
    <dgm:cxn modelId="{FA2BA2E9-4168-455C-8E74-BDDD791A2298}" type="presOf" srcId="{AA03F4C3-D758-4AED-A558-7DFD232E5097}" destId="{BE3D9262-A820-4713-BB2A-8FBB303A031B}" srcOrd="0" destOrd="0" presId="urn:microsoft.com/office/officeart/2005/8/layout/vList2"/>
    <dgm:cxn modelId="{780D7D0E-97A8-47AE-A078-D3458F3CAEAB}" type="presOf" srcId="{780F9717-D15E-4D2A-955A-07901F35127A}" destId="{B859F090-410E-4643-A743-11A18664EA95}" srcOrd="0" destOrd="0" presId="urn:microsoft.com/office/officeart/2005/8/layout/vList2"/>
    <dgm:cxn modelId="{C09BFFC9-5C14-45F4-9AAF-AD75D368A712}" type="presOf" srcId="{B4315AC6-B8FE-49F8-8F7B-3A957304B4AF}" destId="{C2CD54D6-A69D-425F-94ED-CF9C73852EF8}" srcOrd="0" destOrd="0" presId="urn:microsoft.com/office/officeart/2005/8/layout/vList2"/>
    <dgm:cxn modelId="{88BD2804-1210-4AFA-858C-6D937E8E402C}" srcId="{BCC6FB02-0CCA-4D2A-84F7-BB730BB7B20C}" destId="{780F9717-D15E-4D2A-955A-07901F35127A}" srcOrd="0" destOrd="0" parTransId="{99FBE72D-D3EC-47FF-BEDE-A51EE53BEE38}" sibTransId="{F9232C73-EBD3-4842-99D7-5943A67C6098}"/>
    <dgm:cxn modelId="{BA73B377-B188-4F1A-9934-5C21318CE901}" type="presOf" srcId="{2F4F9DAC-D180-47F6-8182-8EF9668DAB76}" destId="{4ABB3EF5-C452-41F7-B67C-3AE428627D0D}" srcOrd="0" destOrd="0" presId="urn:microsoft.com/office/officeart/2005/8/layout/vList2"/>
    <dgm:cxn modelId="{CA7289FF-EEF5-493F-B0DA-CD1A4373D7C5}" srcId="{B4315AC6-B8FE-49F8-8F7B-3A957304B4AF}" destId="{31C12DF3-E075-423D-8466-DD47FDC61204}" srcOrd="2" destOrd="0" parTransId="{A555EE71-41F3-400E-ACBE-3C25EC1DBF21}" sibTransId="{E96BEB3E-8C3A-4EF7-9D74-79F61C5428F9}"/>
    <dgm:cxn modelId="{E54A869C-6E33-44CB-997B-608699ED9330}" srcId="{37450662-CAAA-4B26-A037-949663A8C532}" destId="{AA03F4C3-D758-4AED-A558-7DFD232E5097}" srcOrd="0" destOrd="0" parTransId="{0E8B91FA-21F0-4871-8A26-77B25616DB47}" sibTransId="{ACB3135D-5A09-4F4A-86A8-E6F2436DDF79}"/>
    <dgm:cxn modelId="{7EE55A81-23CA-4BBB-A154-D033AF0F413D}" srcId="{B4315AC6-B8FE-49F8-8F7B-3A957304B4AF}" destId="{03B23420-4BA0-4B42-B7BB-1B5054B29828}" srcOrd="1" destOrd="0" parTransId="{D7276328-EDBE-4B50-BFF1-BF4D093FD55F}" sibTransId="{85D5B584-9FA1-416B-AFB1-3B06379816B2}"/>
    <dgm:cxn modelId="{41F59FE8-03B4-41C4-883C-058DD2EB4AA9}" type="presOf" srcId="{37450662-CAAA-4B26-A037-949663A8C532}" destId="{14E6E1BB-4B06-4A9A-85E2-CD7890848B19}" srcOrd="0" destOrd="0" presId="urn:microsoft.com/office/officeart/2005/8/layout/vList2"/>
    <dgm:cxn modelId="{4EBF34A7-916D-4F20-804A-65482EE37E32}" type="presOf" srcId="{93FD1CB2-955E-43CB-BBFA-5A38411BEDDD}" destId="{81D0373D-D142-4213-A2B3-799461C21B05}" srcOrd="0" destOrd="0" presId="urn:microsoft.com/office/officeart/2005/8/layout/vList2"/>
    <dgm:cxn modelId="{FCC7430D-8645-4009-9F8A-0DA296FFCA5C}" srcId="{03B23420-4BA0-4B42-B7BB-1B5054B29828}" destId="{09ACF048-B4CA-4B58-8F7C-0E3BA362F142}" srcOrd="0" destOrd="0" parTransId="{B71B899A-51C1-46CB-BAC7-C8929857E9DD}" sibTransId="{6CAB186F-4CAA-4FC7-877F-ED33A284B329}"/>
    <dgm:cxn modelId="{8341F880-E0BC-4464-81E3-50B6FED3321F}" type="presParOf" srcId="{C2CD54D6-A69D-425F-94ED-CF9C73852EF8}" destId="{B4FF6078-9C99-4158-B96E-617821537598}" srcOrd="0" destOrd="0" presId="urn:microsoft.com/office/officeart/2005/8/layout/vList2"/>
    <dgm:cxn modelId="{A3FA8BF7-8208-4D97-B742-3344BA865DE4}" type="presParOf" srcId="{C2CD54D6-A69D-425F-94ED-CF9C73852EF8}" destId="{B859F090-410E-4643-A743-11A18664EA95}" srcOrd="1" destOrd="0" presId="urn:microsoft.com/office/officeart/2005/8/layout/vList2"/>
    <dgm:cxn modelId="{A49F3818-9C3B-4D94-B857-1F2FA942E6E5}" type="presParOf" srcId="{C2CD54D6-A69D-425F-94ED-CF9C73852EF8}" destId="{8EF81423-A481-4A4C-9371-96192BB1CE1D}" srcOrd="2" destOrd="0" presId="urn:microsoft.com/office/officeart/2005/8/layout/vList2"/>
    <dgm:cxn modelId="{6A694F33-6DCC-4F09-AA24-F15F9F51E2C6}" type="presParOf" srcId="{C2CD54D6-A69D-425F-94ED-CF9C73852EF8}" destId="{3FA94502-7457-4488-904F-6D774C19E14B}" srcOrd="3" destOrd="0" presId="urn:microsoft.com/office/officeart/2005/8/layout/vList2"/>
    <dgm:cxn modelId="{FA11A3B2-EFE8-4000-9E79-F576B37A7E32}" type="presParOf" srcId="{C2CD54D6-A69D-425F-94ED-CF9C73852EF8}" destId="{77CE0298-9DA7-40FC-99F1-3134A36925D8}" srcOrd="4" destOrd="0" presId="urn:microsoft.com/office/officeart/2005/8/layout/vList2"/>
    <dgm:cxn modelId="{3C6E2770-6943-4363-96A9-238A26EAB848}" type="presParOf" srcId="{C2CD54D6-A69D-425F-94ED-CF9C73852EF8}" destId="{4ABB3EF5-C452-41F7-B67C-3AE428627D0D}" srcOrd="5" destOrd="0" presId="urn:microsoft.com/office/officeart/2005/8/layout/vList2"/>
    <dgm:cxn modelId="{0308B414-C545-4BE7-9D0D-D804AC834A3E}" type="presParOf" srcId="{C2CD54D6-A69D-425F-94ED-CF9C73852EF8}" destId="{56DCC0C2-3C97-43D3-B49C-D3E36D1D611D}" srcOrd="6" destOrd="0" presId="urn:microsoft.com/office/officeart/2005/8/layout/vList2"/>
    <dgm:cxn modelId="{E6BB321C-C27C-4914-9CBE-4CA25D7B680B}" type="presParOf" srcId="{C2CD54D6-A69D-425F-94ED-CF9C73852EF8}" destId="{81D0373D-D142-4213-A2B3-799461C21B05}" srcOrd="7" destOrd="0" presId="urn:microsoft.com/office/officeart/2005/8/layout/vList2"/>
    <dgm:cxn modelId="{702202D7-AF3C-404D-9F4B-D3D5D88022E7}" type="presParOf" srcId="{C2CD54D6-A69D-425F-94ED-CF9C73852EF8}" destId="{14E6E1BB-4B06-4A9A-85E2-CD7890848B19}" srcOrd="8" destOrd="0" presId="urn:microsoft.com/office/officeart/2005/8/layout/vList2"/>
    <dgm:cxn modelId="{3E5D1808-D66C-49FA-9C89-E73590578525}" type="presParOf" srcId="{C2CD54D6-A69D-425F-94ED-CF9C73852EF8}" destId="{BE3D9262-A820-4713-BB2A-8FBB303A031B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CC665D3-0A97-45A9-9A25-114A28D8CBCB}" type="doc">
      <dgm:prSet loTypeId="urn:microsoft.com/office/officeart/2005/8/layout/chart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EEB3B84-9D5D-4E16-AC50-5A3298E590D7}">
      <dgm:prSet/>
      <dgm:spPr/>
      <dgm:t>
        <a:bodyPr/>
        <a:lstStyle/>
        <a:p>
          <a:r>
            <a:rPr lang="ru-RU" smtClean="0"/>
            <a:t>Социальная эффективность деятельности.</a:t>
          </a:r>
          <a:endParaRPr lang="ru-RU"/>
        </a:p>
      </dgm:t>
    </dgm:pt>
    <dgm:pt modelId="{26AEE965-CD41-4393-9927-0AA382012DC2}" type="parTrans" cxnId="{15E3C6CB-2A3D-4691-8198-F719D9D43CE4}">
      <dgm:prSet/>
      <dgm:spPr/>
      <dgm:t>
        <a:bodyPr/>
        <a:lstStyle/>
        <a:p>
          <a:endParaRPr lang="ru-RU"/>
        </a:p>
      </dgm:t>
    </dgm:pt>
    <dgm:pt modelId="{B771227E-79EB-44B1-B6D4-363C9F4DF23E}" type="sibTrans" cxnId="{15E3C6CB-2A3D-4691-8198-F719D9D43CE4}">
      <dgm:prSet/>
      <dgm:spPr/>
      <dgm:t>
        <a:bodyPr/>
        <a:lstStyle/>
        <a:p>
          <a:endParaRPr lang="ru-RU"/>
        </a:p>
      </dgm:t>
    </dgm:pt>
    <dgm:pt modelId="{21C3D74A-252D-4F5D-87ED-BD01A3B2142B}">
      <dgm:prSet/>
      <dgm:spPr/>
      <dgm:t>
        <a:bodyPr/>
        <a:lstStyle/>
        <a:p>
          <a:r>
            <a:rPr lang="ru-RU" dirty="0" smtClean="0"/>
            <a:t>Ресурсно-организационная эффективность деятельности.</a:t>
          </a:r>
          <a:endParaRPr lang="ru-RU" dirty="0"/>
        </a:p>
      </dgm:t>
    </dgm:pt>
    <dgm:pt modelId="{96C95890-2D20-4AD9-A09C-15EFBAE2F746}" type="parTrans" cxnId="{4E7993BC-CF11-4673-A8F8-ADC59F301660}">
      <dgm:prSet/>
      <dgm:spPr/>
      <dgm:t>
        <a:bodyPr/>
        <a:lstStyle/>
        <a:p>
          <a:endParaRPr lang="ru-RU"/>
        </a:p>
      </dgm:t>
    </dgm:pt>
    <dgm:pt modelId="{C5EBE158-7571-4134-AEEC-36F27F06A159}" type="sibTrans" cxnId="{4E7993BC-CF11-4673-A8F8-ADC59F301660}">
      <dgm:prSet/>
      <dgm:spPr/>
      <dgm:t>
        <a:bodyPr/>
        <a:lstStyle/>
        <a:p>
          <a:endParaRPr lang="ru-RU"/>
        </a:p>
      </dgm:t>
    </dgm:pt>
    <dgm:pt modelId="{A5B05368-FD64-4879-A03E-8EEE2AAFAB2F}">
      <dgm:prSet/>
      <dgm:spPr/>
      <dgm:t>
        <a:bodyPr/>
        <a:lstStyle/>
        <a:p>
          <a:r>
            <a:rPr lang="ru-RU" dirty="0" smtClean="0"/>
            <a:t>Экономическая эффективность деятельности.</a:t>
          </a:r>
          <a:endParaRPr lang="ru-RU" dirty="0"/>
        </a:p>
      </dgm:t>
    </dgm:pt>
    <dgm:pt modelId="{9ABB9E27-F427-4C6C-A14A-2E4F7B0EE394}" type="parTrans" cxnId="{4014423F-1273-4853-BB72-F50A5B2F9ABC}">
      <dgm:prSet/>
      <dgm:spPr/>
      <dgm:t>
        <a:bodyPr/>
        <a:lstStyle/>
        <a:p>
          <a:endParaRPr lang="ru-RU"/>
        </a:p>
      </dgm:t>
    </dgm:pt>
    <dgm:pt modelId="{C1EC88C2-4600-49A7-BCDC-B1107AD22F57}" type="sibTrans" cxnId="{4014423F-1273-4853-BB72-F50A5B2F9ABC}">
      <dgm:prSet/>
      <dgm:spPr/>
      <dgm:t>
        <a:bodyPr/>
        <a:lstStyle/>
        <a:p>
          <a:endParaRPr lang="ru-RU"/>
        </a:p>
      </dgm:t>
    </dgm:pt>
    <dgm:pt modelId="{58D61796-217D-465E-84FA-07D15D4BDE13}" type="pres">
      <dgm:prSet presAssocID="{3CC665D3-0A97-45A9-9A25-114A28D8CBC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395B11-0D16-408B-A990-CB91AD3CD90F}" type="pres">
      <dgm:prSet presAssocID="{3CC665D3-0A97-45A9-9A25-114A28D8CBCB}" presName="wedge1" presStyleLbl="node1" presStyleIdx="0" presStyleCnt="3"/>
      <dgm:spPr/>
      <dgm:t>
        <a:bodyPr/>
        <a:lstStyle/>
        <a:p>
          <a:endParaRPr lang="ru-RU"/>
        </a:p>
      </dgm:t>
    </dgm:pt>
    <dgm:pt modelId="{A3847A4C-B892-4092-81FA-26DC295A0472}" type="pres">
      <dgm:prSet presAssocID="{3CC665D3-0A97-45A9-9A25-114A28D8CBCB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5BB56E-2251-4F89-A056-09DA080253CC}" type="pres">
      <dgm:prSet presAssocID="{3CC665D3-0A97-45A9-9A25-114A28D8CBCB}" presName="wedge2" presStyleLbl="node1" presStyleIdx="1" presStyleCnt="3" custScaleX="91034" custScaleY="89112" custLinFactNeighborX="7686" custLinFactNeighborY="-2164"/>
      <dgm:spPr/>
      <dgm:t>
        <a:bodyPr/>
        <a:lstStyle/>
        <a:p>
          <a:endParaRPr lang="ru-RU"/>
        </a:p>
      </dgm:t>
    </dgm:pt>
    <dgm:pt modelId="{1BF2C0CC-8F36-480E-B980-C65BF45C6D06}" type="pres">
      <dgm:prSet presAssocID="{3CC665D3-0A97-45A9-9A25-114A28D8CBCB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3472D2-0D83-46AD-BB17-066CBC8B9500}" type="pres">
      <dgm:prSet presAssocID="{3CC665D3-0A97-45A9-9A25-114A28D8CBCB}" presName="wedge3" presStyleLbl="node1" presStyleIdx="2" presStyleCnt="3" custScaleX="90717" custScaleY="95624" custLinFactNeighborX="7527" custLinFactNeighborY="-2858"/>
      <dgm:spPr/>
      <dgm:t>
        <a:bodyPr/>
        <a:lstStyle/>
        <a:p>
          <a:endParaRPr lang="ru-RU"/>
        </a:p>
      </dgm:t>
    </dgm:pt>
    <dgm:pt modelId="{58E86899-BD6B-4773-8C7E-B47917E06C9C}" type="pres">
      <dgm:prSet presAssocID="{3CC665D3-0A97-45A9-9A25-114A28D8CBCB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E3C6CB-2A3D-4691-8198-F719D9D43CE4}" srcId="{3CC665D3-0A97-45A9-9A25-114A28D8CBCB}" destId="{4EEB3B84-9D5D-4E16-AC50-5A3298E590D7}" srcOrd="0" destOrd="0" parTransId="{26AEE965-CD41-4393-9927-0AA382012DC2}" sibTransId="{B771227E-79EB-44B1-B6D4-363C9F4DF23E}"/>
    <dgm:cxn modelId="{3CE1AC9D-2194-4D41-9E96-64E426DF7242}" type="presOf" srcId="{21C3D74A-252D-4F5D-87ED-BD01A3B2142B}" destId="{1BF2C0CC-8F36-480E-B980-C65BF45C6D06}" srcOrd="1" destOrd="0" presId="urn:microsoft.com/office/officeart/2005/8/layout/chart3"/>
    <dgm:cxn modelId="{4014423F-1273-4853-BB72-F50A5B2F9ABC}" srcId="{3CC665D3-0A97-45A9-9A25-114A28D8CBCB}" destId="{A5B05368-FD64-4879-A03E-8EEE2AAFAB2F}" srcOrd="2" destOrd="0" parTransId="{9ABB9E27-F427-4C6C-A14A-2E4F7B0EE394}" sibTransId="{C1EC88C2-4600-49A7-BCDC-B1107AD22F57}"/>
    <dgm:cxn modelId="{4E7993BC-CF11-4673-A8F8-ADC59F301660}" srcId="{3CC665D3-0A97-45A9-9A25-114A28D8CBCB}" destId="{21C3D74A-252D-4F5D-87ED-BD01A3B2142B}" srcOrd="1" destOrd="0" parTransId="{96C95890-2D20-4AD9-A09C-15EFBAE2F746}" sibTransId="{C5EBE158-7571-4134-AEEC-36F27F06A159}"/>
    <dgm:cxn modelId="{7137F38C-3D52-4CED-929C-3AC551435FC6}" type="presOf" srcId="{A5B05368-FD64-4879-A03E-8EEE2AAFAB2F}" destId="{2D3472D2-0D83-46AD-BB17-066CBC8B9500}" srcOrd="0" destOrd="0" presId="urn:microsoft.com/office/officeart/2005/8/layout/chart3"/>
    <dgm:cxn modelId="{8148CCC1-3E52-4647-BF5F-48F634C8E516}" type="presOf" srcId="{3CC665D3-0A97-45A9-9A25-114A28D8CBCB}" destId="{58D61796-217D-465E-84FA-07D15D4BDE13}" srcOrd="0" destOrd="0" presId="urn:microsoft.com/office/officeart/2005/8/layout/chart3"/>
    <dgm:cxn modelId="{242EE360-3E49-4FB6-9A07-ABA5942B3D00}" type="presOf" srcId="{21C3D74A-252D-4F5D-87ED-BD01A3B2142B}" destId="{4A5BB56E-2251-4F89-A056-09DA080253CC}" srcOrd="0" destOrd="0" presId="urn:microsoft.com/office/officeart/2005/8/layout/chart3"/>
    <dgm:cxn modelId="{B6028133-6868-4F6D-B553-1E1E0D83437A}" type="presOf" srcId="{A5B05368-FD64-4879-A03E-8EEE2AAFAB2F}" destId="{58E86899-BD6B-4773-8C7E-B47917E06C9C}" srcOrd="1" destOrd="0" presId="urn:microsoft.com/office/officeart/2005/8/layout/chart3"/>
    <dgm:cxn modelId="{83F620C8-43B4-463A-B78C-8CB055EF6260}" type="presOf" srcId="{4EEB3B84-9D5D-4E16-AC50-5A3298E590D7}" destId="{D2395B11-0D16-408B-A990-CB91AD3CD90F}" srcOrd="0" destOrd="0" presId="urn:microsoft.com/office/officeart/2005/8/layout/chart3"/>
    <dgm:cxn modelId="{9BC2C194-76EF-4B3D-93CB-BD6C6AA797AB}" type="presOf" srcId="{4EEB3B84-9D5D-4E16-AC50-5A3298E590D7}" destId="{A3847A4C-B892-4092-81FA-26DC295A0472}" srcOrd="1" destOrd="0" presId="urn:microsoft.com/office/officeart/2005/8/layout/chart3"/>
    <dgm:cxn modelId="{CA76BDE3-FD48-45F3-83C1-32FDDFAA62BB}" type="presParOf" srcId="{58D61796-217D-465E-84FA-07D15D4BDE13}" destId="{D2395B11-0D16-408B-A990-CB91AD3CD90F}" srcOrd="0" destOrd="0" presId="urn:microsoft.com/office/officeart/2005/8/layout/chart3"/>
    <dgm:cxn modelId="{70E35E45-F1FC-4F48-B2E1-98F90F679D57}" type="presParOf" srcId="{58D61796-217D-465E-84FA-07D15D4BDE13}" destId="{A3847A4C-B892-4092-81FA-26DC295A0472}" srcOrd="1" destOrd="0" presId="urn:microsoft.com/office/officeart/2005/8/layout/chart3"/>
    <dgm:cxn modelId="{5EC3F6B7-4A1B-47A5-B476-FC9E9CB66057}" type="presParOf" srcId="{58D61796-217D-465E-84FA-07D15D4BDE13}" destId="{4A5BB56E-2251-4F89-A056-09DA080253CC}" srcOrd="2" destOrd="0" presId="urn:microsoft.com/office/officeart/2005/8/layout/chart3"/>
    <dgm:cxn modelId="{92C9583D-D3FA-4DE7-96C2-C834B4197D8B}" type="presParOf" srcId="{58D61796-217D-465E-84FA-07D15D4BDE13}" destId="{1BF2C0CC-8F36-480E-B980-C65BF45C6D06}" srcOrd="3" destOrd="0" presId="urn:microsoft.com/office/officeart/2005/8/layout/chart3"/>
    <dgm:cxn modelId="{210EF3DB-E4B8-47D1-AD36-4C71E3DB6921}" type="presParOf" srcId="{58D61796-217D-465E-84FA-07D15D4BDE13}" destId="{2D3472D2-0D83-46AD-BB17-066CBC8B9500}" srcOrd="4" destOrd="0" presId="urn:microsoft.com/office/officeart/2005/8/layout/chart3"/>
    <dgm:cxn modelId="{96E00BE0-3CE0-4194-A3B1-4CF8BED1C681}" type="presParOf" srcId="{58D61796-217D-465E-84FA-07D15D4BDE13}" destId="{58E86899-BD6B-4773-8C7E-B47917E06C9C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608DB14-76D6-4B09-BFCB-6C66E9D475D3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ACB871E-BB6F-4C32-817C-650D303E58B7}">
      <dgm:prSet custT="1"/>
      <dgm:spPr/>
      <dgm:t>
        <a:bodyPr/>
        <a:lstStyle/>
        <a:p>
          <a:pPr>
            <a:lnSpc>
              <a:spcPct val="75000"/>
            </a:lnSpc>
          </a:pPr>
          <a:r>
            <a:rPr lang="ru-RU" sz="1600" dirty="0" smtClean="0"/>
            <a:t>Представительство интересов (</a:t>
          </a:r>
          <a:r>
            <a:rPr lang="en-US" sz="1600" dirty="0" smtClean="0"/>
            <a:t>advocacy</a:t>
          </a:r>
          <a:r>
            <a:rPr lang="ru-RU" sz="1600" dirty="0" smtClean="0"/>
            <a:t>)  </a:t>
          </a:r>
          <a:endParaRPr lang="ru-RU" sz="1600" dirty="0"/>
        </a:p>
      </dgm:t>
    </dgm:pt>
    <dgm:pt modelId="{22C07034-2741-4A03-B090-C22B3B0DC82E}" type="parTrans" cxnId="{0EAC2EDF-0F71-4401-9D75-B08A2AC502B2}">
      <dgm:prSet/>
      <dgm:spPr/>
      <dgm:t>
        <a:bodyPr/>
        <a:lstStyle/>
        <a:p>
          <a:endParaRPr lang="ru-RU"/>
        </a:p>
      </dgm:t>
    </dgm:pt>
    <dgm:pt modelId="{1B7D8E36-C031-415D-B791-745B84D54B71}" type="sibTrans" cxnId="{0EAC2EDF-0F71-4401-9D75-B08A2AC502B2}">
      <dgm:prSet/>
      <dgm:spPr/>
      <dgm:t>
        <a:bodyPr/>
        <a:lstStyle/>
        <a:p>
          <a:endParaRPr lang="ru-RU"/>
        </a:p>
      </dgm:t>
    </dgm:pt>
    <dgm:pt modelId="{3BA69E70-9160-4F17-8C9B-F695A9D25238}">
      <dgm:prSet custT="1"/>
      <dgm:spPr/>
      <dgm:t>
        <a:bodyPr/>
        <a:lstStyle/>
        <a:p>
          <a:pPr marL="171450" indent="0" defTabSz="711200">
            <a:lnSpc>
              <a:spcPct val="75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dirty="0" smtClean="0"/>
            <a:t>Публичные мероприятия, Форумы , </a:t>
          </a:r>
          <a:endParaRPr lang="ru-RU" sz="1600" dirty="0"/>
        </a:p>
      </dgm:t>
    </dgm:pt>
    <dgm:pt modelId="{80AA922C-3DCB-47DE-AE61-DED94A3EE087}" type="parTrans" cxnId="{2F0EFE4B-699C-4FF5-AABB-082E4CC2CC9E}">
      <dgm:prSet/>
      <dgm:spPr/>
      <dgm:t>
        <a:bodyPr/>
        <a:lstStyle/>
        <a:p>
          <a:endParaRPr lang="ru-RU"/>
        </a:p>
      </dgm:t>
    </dgm:pt>
    <dgm:pt modelId="{C428E869-F5DD-4E64-8270-4737F18816F5}" type="sibTrans" cxnId="{2F0EFE4B-699C-4FF5-AABB-082E4CC2CC9E}">
      <dgm:prSet/>
      <dgm:spPr/>
      <dgm:t>
        <a:bodyPr/>
        <a:lstStyle/>
        <a:p>
          <a:endParaRPr lang="ru-RU"/>
        </a:p>
      </dgm:t>
    </dgm:pt>
    <dgm:pt modelId="{786F8D3F-07AE-4EA3-AEC4-00818E1461CA}">
      <dgm:prSet custT="1"/>
      <dgm:spPr/>
      <dgm:t>
        <a:bodyPr/>
        <a:lstStyle/>
        <a:p>
          <a:pPr marL="172800" marR="0" indent="0" defTabSz="914400" eaLnBrk="1" fontAlgn="auto" latinLnBrk="0" hangingPunct="1">
            <a:lnSpc>
              <a:spcPct val="75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Рост осведомленности о проблеме</a:t>
          </a:r>
          <a:endParaRPr lang="ru-RU" sz="1600" dirty="0"/>
        </a:p>
      </dgm:t>
    </dgm:pt>
    <dgm:pt modelId="{0FFFBB55-425C-4C94-B2C2-22FD173D261A}" type="parTrans" cxnId="{16A58106-7772-4B29-93E0-385FD44E1B2F}">
      <dgm:prSet/>
      <dgm:spPr/>
      <dgm:t>
        <a:bodyPr/>
        <a:lstStyle/>
        <a:p>
          <a:endParaRPr lang="ru-RU"/>
        </a:p>
      </dgm:t>
    </dgm:pt>
    <dgm:pt modelId="{79292F29-D5B3-4AFF-B0DA-B9CEF2F068D3}" type="sibTrans" cxnId="{16A58106-7772-4B29-93E0-385FD44E1B2F}">
      <dgm:prSet/>
      <dgm:spPr/>
      <dgm:t>
        <a:bodyPr/>
        <a:lstStyle/>
        <a:p>
          <a:endParaRPr lang="ru-RU"/>
        </a:p>
      </dgm:t>
    </dgm:pt>
    <dgm:pt modelId="{8EB21604-6C29-4497-AEE8-A4CDFF4F75F9}">
      <dgm:prSet custT="1"/>
      <dgm:spPr/>
      <dgm:t>
        <a:bodyPr/>
        <a:lstStyle/>
        <a:p>
          <a:pPr marL="171450" indent="0" defTabSz="711200">
            <a:lnSpc>
              <a:spcPct val="75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dirty="0" smtClean="0"/>
            <a:t>Распространение  знаний</a:t>
          </a:r>
          <a:endParaRPr lang="ru-RU" sz="1600" dirty="0"/>
        </a:p>
      </dgm:t>
    </dgm:pt>
    <dgm:pt modelId="{304F72C6-80EF-48E2-8950-10243179AD46}" type="parTrans" cxnId="{D1AECB1C-5A1B-4B1D-AD75-8C90FAD69B97}">
      <dgm:prSet/>
      <dgm:spPr/>
      <dgm:t>
        <a:bodyPr/>
        <a:lstStyle/>
        <a:p>
          <a:endParaRPr lang="ru-RU"/>
        </a:p>
      </dgm:t>
    </dgm:pt>
    <dgm:pt modelId="{B50C3B48-62DF-4855-B003-F805D4FD560D}" type="sibTrans" cxnId="{D1AECB1C-5A1B-4B1D-AD75-8C90FAD69B97}">
      <dgm:prSet/>
      <dgm:spPr/>
      <dgm:t>
        <a:bodyPr/>
        <a:lstStyle/>
        <a:p>
          <a:endParaRPr lang="ru-RU"/>
        </a:p>
      </dgm:t>
    </dgm:pt>
    <dgm:pt modelId="{B659D07A-A4CE-43E3-9885-42BC835995FF}">
      <dgm:prSet custT="1"/>
      <dgm:spPr/>
      <dgm:t>
        <a:bodyPr/>
        <a:lstStyle/>
        <a:p>
          <a:pPr>
            <a:lnSpc>
              <a:spcPct val="75000"/>
            </a:lnSpc>
          </a:pPr>
          <a:r>
            <a:rPr lang="ru-RU" sz="1600" dirty="0" smtClean="0"/>
            <a:t>Снижение затрат на получение информации, распространение информации</a:t>
          </a:r>
          <a:endParaRPr lang="ru-RU" sz="1600" dirty="0"/>
        </a:p>
      </dgm:t>
    </dgm:pt>
    <dgm:pt modelId="{55891818-B647-4662-A2A7-4421E8EB7533}" type="parTrans" cxnId="{B66E1936-27B2-48BA-BEE2-B61DC77C7112}">
      <dgm:prSet/>
      <dgm:spPr/>
      <dgm:t>
        <a:bodyPr/>
        <a:lstStyle/>
        <a:p>
          <a:endParaRPr lang="ru-RU"/>
        </a:p>
      </dgm:t>
    </dgm:pt>
    <dgm:pt modelId="{7E832CF6-3E2D-4520-B17B-9F167BF91665}" type="sibTrans" cxnId="{B66E1936-27B2-48BA-BEE2-B61DC77C7112}">
      <dgm:prSet/>
      <dgm:spPr/>
      <dgm:t>
        <a:bodyPr/>
        <a:lstStyle/>
        <a:p>
          <a:endParaRPr lang="ru-RU"/>
        </a:p>
      </dgm:t>
    </dgm:pt>
    <dgm:pt modelId="{B28B5A4E-8A7A-4ED7-89F3-4DB712887DF6}">
      <dgm:prSet custT="1"/>
      <dgm:spPr/>
      <dgm:t>
        <a:bodyPr/>
        <a:lstStyle/>
        <a:p>
          <a:pPr>
            <a:lnSpc>
              <a:spcPct val="75000"/>
            </a:lnSpc>
          </a:pPr>
          <a:r>
            <a:rPr lang="ru-RU" sz="1600" dirty="0" smtClean="0"/>
            <a:t>Вовлечение в программы, процессы и т.п.</a:t>
          </a:r>
          <a:endParaRPr lang="ru-RU" sz="1600" dirty="0"/>
        </a:p>
      </dgm:t>
    </dgm:pt>
    <dgm:pt modelId="{484C59CE-93FA-468E-BAEF-7B1CBBE8EE16}" type="parTrans" cxnId="{C93153AD-4857-4230-A38F-FB39E80C3968}">
      <dgm:prSet/>
      <dgm:spPr/>
      <dgm:t>
        <a:bodyPr/>
        <a:lstStyle/>
        <a:p>
          <a:endParaRPr lang="ru-RU"/>
        </a:p>
      </dgm:t>
    </dgm:pt>
    <dgm:pt modelId="{FA23BE3B-90CB-4B15-A5A3-C907C8397AE0}" type="sibTrans" cxnId="{C93153AD-4857-4230-A38F-FB39E80C3968}">
      <dgm:prSet/>
      <dgm:spPr/>
      <dgm:t>
        <a:bodyPr/>
        <a:lstStyle/>
        <a:p>
          <a:endParaRPr lang="ru-RU"/>
        </a:p>
      </dgm:t>
    </dgm:pt>
    <dgm:pt modelId="{D185AFB1-5E03-41D3-A01D-5B6515B0BBC5}">
      <dgm:prSet custT="1"/>
      <dgm:spPr/>
      <dgm:t>
        <a:bodyPr/>
        <a:lstStyle/>
        <a:p>
          <a:pPr>
            <a:lnSpc>
              <a:spcPct val="75000"/>
            </a:lnSpc>
          </a:pPr>
          <a:r>
            <a:rPr lang="ru-RU" sz="1600" dirty="0" smtClean="0"/>
            <a:t>Выявление и условия тиражирование лучшей практики</a:t>
          </a:r>
          <a:endParaRPr lang="ru-RU" sz="1600" dirty="0"/>
        </a:p>
      </dgm:t>
    </dgm:pt>
    <dgm:pt modelId="{7F802A37-51EB-4EA4-9F2D-2A566B443956}" type="parTrans" cxnId="{452D5D88-87D1-4EE2-B05B-97B3D38432BC}">
      <dgm:prSet/>
      <dgm:spPr/>
      <dgm:t>
        <a:bodyPr/>
        <a:lstStyle/>
        <a:p>
          <a:endParaRPr lang="ru-RU"/>
        </a:p>
      </dgm:t>
    </dgm:pt>
    <dgm:pt modelId="{C03AB411-0CDC-462E-B081-F2EF2A8E782D}" type="sibTrans" cxnId="{452D5D88-87D1-4EE2-B05B-97B3D38432BC}">
      <dgm:prSet/>
      <dgm:spPr/>
      <dgm:t>
        <a:bodyPr/>
        <a:lstStyle/>
        <a:p>
          <a:endParaRPr lang="ru-RU"/>
        </a:p>
      </dgm:t>
    </dgm:pt>
    <dgm:pt modelId="{801BCC49-7858-4ED5-92B5-A01980CA4B25}">
      <dgm:prSet custT="1"/>
      <dgm:spPr/>
      <dgm:t>
        <a:bodyPr/>
        <a:lstStyle/>
        <a:p>
          <a:pPr>
            <a:lnSpc>
              <a:spcPct val="75000"/>
            </a:lnSpc>
          </a:pPr>
          <a:r>
            <a:rPr lang="ru-RU" sz="1600" dirty="0" smtClean="0"/>
            <a:t>Увеличение ассортимента и объема услуг </a:t>
          </a:r>
          <a:endParaRPr lang="ru-RU" sz="1600" dirty="0"/>
        </a:p>
      </dgm:t>
    </dgm:pt>
    <dgm:pt modelId="{A7275517-4EC7-4D26-844E-5C528791E123}" type="parTrans" cxnId="{8DB9D3EB-8EEF-4328-8661-A249B92E1118}">
      <dgm:prSet/>
      <dgm:spPr/>
      <dgm:t>
        <a:bodyPr/>
        <a:lstStyle/>
        <a:p>
          <a:endParaRPr lang="ru-RU"/>
        </a:p>
      </dgm:t>
    </dgm:pt>
    <dgm:pt modelId="{AE330DC4-FEA9-45EF-99EF-AE0ABEA3FB7A}" type="sibTrans" cxnId="{8DB9D3EB-8EEF-4328-8661-A249B92E1118}">
      <dgm:prSet/>
      <dgm:spPr/>
      <dgm:t>
        <a:bodyPr/>
        <a:lstStyle/>
        <a:p>
          <a:endParaRPr lang="ru-RU"/>
        </a:p>
      </dgm:t>
    </dgm:pt>
    <dgm:pt modelId="{41C3DD58-4698-4539-ADA9-549F3DA8178C}">
      <dgm:prSet custT="1"/>
      <dgm:spPr/>
      <dgm:t>
        <a:bodyPr/>
        <a:lstStyle/>
        <a:p>
          <a:pPr>
            <a:lnSpc>
              <a:spcPct val="75000"/>
            </a:lnSpc>
          </a:pPr>
          <a:r>
            <a:rPr lang="ru-RU" sz="1600" dirty="0" smtClean="0"/>
            <a:t>Вовлечение сообщества в решение проблем</a:t>
          </a:r>
          <a:endParaRPr lang="ru-RU" sz="1600" dirty="0"/>
        </a:p>
      </dgm:t>
    </dgm:pt>
    <dgm:pt modelId="{B58BA719-2D33-4F9C-B364-DD499B780680}" type="parTrans" cxnId="{5BB18567-204F-438B-A6AA-9AE809D22D5F}">
      <dgm:prSet/>
      <dgm:spPr/>
      <dgm:t>
        <a:bodyPr/>
        <a:lstStyle/>
        <a:p>
          <a:endParaRPr lang="ru-RU"/>
        </a:p>
      </dgm:t>
    </dgm:pt>
    <dgm:pt modelId="{4E2A0B1F-7F5E-4087-8A5F-461494102271}" type="sibTrans" cxnId="{5BB18567-204F-438B-A6AA-9AE809D22D5F}">
      <dgm:prSet/>
      <dgm:spPr/>
      <dgm:t>
        <a:bodyPr/>
        <a:lstStyle/>
        <a:p>
          <a:endParaRPr lang="ru-RU"/>
        </a:p>
      </dgm:t>
    </dgm:pt>
    <dgm:pt modelId="{B3BBADB4-9E1C-4267-BF3E-47D4800562A0}">
      <dgm:prSet custT="1"/>
      <dgm:spPr/>
      <dgm:t>
        <a:bodyPr/>
        <a:lstStyle/>
        <a:p>
          <a:pPr>
            <a:lnSpc>
              <a:spcPct val="75000"/>
            </a:lnSpc>
          </a:pPr>
          <a:r>
            <a:rPr lang="ru-RU" sz="1600" dirty="0" smtClean="0"/>
            <a:t>Консультирование  новых субъектов</a:t>
          </a:r>
          <a:endParaRPr lang="ru-RU" sz="1600" dirty="0"/>
        </a:p>
      </dgm:t>
    </dgm:pt>
    <dgm:pt modelId="{1162A29C-7085-4D62-AA0F-44B63F0328A3}" type="parTrans" cxnId="{DF79C2DF-9539-4D36-AD6C-0781DDC71F2F}">
      <dgm:prSet/>
      <dgm:spPr/>
      <dgm:t>
        <a:bodyPr/>
        <a:lstStyle/>
        <a:p>
          <a:endParaRPr lang="ru-RU"/>
        </a:p>
      </dgm:t>
    </dgm:pt>
    <dgm:pt modelId="{06CCAD45-CF48-4550-9811-7BE5EFA50773}" type="sibTrans" cxnId="{DF79C2DF-9539-4D36-AD6C-0781DDC71F2F}">
      <dgm:prSet/>
      <dgm:spPr/>
      <dgm:t>
        <a:bodyPr/>
        <a:lstStyle/>
        <a:p>
          <a:endParaRPr lang="ru-RU"/>
        </a:p>
      </dgm:t>
    </dgm:pt>
    <dgm:pt modelId="{5B93CD17-D5FF-4559-9E71-EF2655C70E50}">
      <dgm:prSet custT="1"/>
      <dgm:spPr/>
      <dgm:t>
        <a:bodyPr/>
        <a:lstStyle/>
        <a:p>
          <a:pPr>
            <a:lnSpc>
              <a:spcPct val="75000"/>
            </a:lnSpc>
          </a:pPr>
          <a:r>
            <a:rPr lang="ru-RU" sz="1600" dirty="0" smtClean="0"/>
            <a:t>Снижение затрат на посредников,  демонополизация поставщиков  информации</a:t>
          </a:r>
          <a:endParaRPr lang="ru-RU" sz="1600" dirty="0"/>
        </a:p>
      </dgm:t>
    </dgm:pt>
    <dgm:pt modelId="{1F6FBF3D-C6CB-4210-AAED-323C06F9D044}" type="parTrans" cxnId="{3F132A99-6B14-4944-A267-C551DB49831A}">
      <dgm:prSet/>
      <dgm:spPr/>
      <dgm:t>
        <a:bodyPr/>
        <a:lstStyle/>
        <a:p>
          <a:endParaRPr lang="ru-RU"/>
        </a:p>
      </dgm:t>
    </dgm:pt>
    <dgm:pt modelId="{1DF880BA-AAC4-4C91-9021-EF41D218581A}" type="sibTrans" cxnId="{3F132A99-6B14-4944-A267-C551DB49831A}">
      <dgm:prSet/>
      <dgm:spPr/>
      <dgm:t>
        <a:bodyPr/>
        <a:lstStyle/>
        <a:p>
          <a:endParaRPr lang="ru-RU"/>
        </a:p>
      </dgm:t>
    </dgm:pt>
    <dgm:pt modelId="{C0D67F37-E071-4ACF-B572-8E1C30D4F1E1}">
      <dgm:prSet custT="1"/>
      <dgm:spPr/>
      <dgm:t>
        <a:bodyPr/>
        <a:lstStyle/>
        <a:p>
          <a:pPr>
            <a:lnSpc>
              <a:spcPct val="75000"/>
            </a:lnSpc>
          </a:pPr>
          <a:r>
            <a:rPr lang="ru-RU" sz="1600" dirty="0" smtClean="0"/>
            <a:t>Взаимодействие с учреждениями и т.п. </a:t>
          </a:r>
          <a:endParaRPr lang="ru-RU" sz="1600" dirty="0"/>
        </a:p>
      </dgm:t>
    </dgm:pt>
    <dgm:pt modelId="{386D7C96-532F-4765-AE57-3FC064FA53FE}" type="parTrans" cxnId="{608016B0-9272-4BA7-9CC8-2C3433ADCF6F}">
      <dgm:prSet/>
      <dgm:spPr/>
      <dgm:t>
        <a:bodyPr/>
        <a:lstStyle/>
        <a:p>
          <a:endParaRPr lang="ru-RU"/>
        </a:p>
      </dgm:t>
    </dgm:pt>
    <dgm:pt modelId="{B6C08E91-F1F6-4AAF-9CD3-3CF9F2BE8352}" type="sibTrans" cxnId="{608016B0-9272-4BA7-9CC8-2C3433ADCF6F}">
      <dgm:prSet/>
      <dgm:spPr/>
      <dgm:t>
        <a:bodyPr/>
        <a:lstStyle/>
        <a:p>
          <a:endParaRPr lang="ru-RU"/>
        </a:p>
      </dgm:t>
    </dgm:pt>
    <dgm:pt modelId="{47BFF70A-0037-4D09-81BA-239F06D7EF58}">
      <dgm:prSet custT="1"/>
      <dgm:spPr/>
      <dgm:t>
        <a:bodyPr/>
        <a:lstStyle/>
        <a:p>
          <a:pPr marL="171450" indent="0" defTabSz="711200">
            <a:lnSpc>
              <a:spcPct val="75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dirty="0" smtClean="0"/>
            <a:t>Экспертиза, контроль , саморегулирование</a:t>
          </a:r>
          <a:endParaRPr lang="ru-RU" sz="1600" dirty="0"/>
        </a:p>
      </dgm:t>
    </dgm:pt>
    <dgm:pt modelId="{EAE17384-CEE5-4BB9-BBAA-61611A43E330}" type="parTrans" cxnId="{10F9C615-947D-46D3-ABA3-AA5734E1B239}">
      <dgm:prSet/>
      <dgm:spPr/>
      <dgm:t>
        <a:bodyPr/>
        <a:lstStyle/>
        <a:p>
          <a:endParaRPr lang="ru-RU"/>
        </a:p>
      </dgm:t>
    </dgm:pt>
    <dgm:pt modelId="{135F3B04-97F1-4C0A-8B0E-9105B8C3BDEF}" type="sibTrans" cxnId="{10F9C615-947D-46D3-ABA3-AA5734E1B239}">
      <dgm:prSet/>
      <dgm:spPr/>
      <dgm:t>
        <a:bodyPr/>
        <a:lstStyle/>
        <a:p>
          <a:endParaRPr lang="ru-RU"/>
        </a:p>
      </dgm:t>
    </dgm:pt>
    <dgm:pt modelId="{0BF98D2B-7E84-49DC-A550-551E240AE440}">
      <dgm:prSet custT="1"/>
      <dgm:spPr/>
      <dgm:t>
        <a:bodyPr/>
        <a:lstStyle/>
        <a:p>
          <a:pPr>
            <a:lnSpc>
              <a:spcPct val="75000"/>
            </a:lnSpc>
          </a:pPr>
          <a:r>
            <a:rPr lang="ru-RU" sz="1600" dirty="0" smtClean="0"/>
            <a:t>Советы, ОКС,</a:t>
          </a:r>
          <a:endParaRPr lang="ru-RU" sz="1600" dirty="0"/>
        </a:p>
      </dgm:t>
    </dgm:pt>
    <dgm:pt modelId="{7714FFEF-B27A-48E0-B370-16ABB4A1B687}" type="parTrans" cxnId="{22A9F4B8-DE2B-48D5-8987-DC8350565D87}">
      <dgm:prSet/>
      <dgm:spPr/>
      <dgm:t>
        <a:bodyPr/>
        <a:lstStyle/>
        <a:p>
          <a:endParaRPr lang="ru-RU"/>
        </a:p>
      </dgm:t>
    </dgm:pt>
    <dgm:pt modelId="{1DF31552-F862-45BF-9E7A-EB3592FEAC5D}" type="sibTrans" cxnId="{22A9F4B8-DE2B-48D5-8987-DC8350565D87}">
      <dgm:prSet/>
      <dgm:spPr/>
      <dgm:t>
        <a:bodyPr/>
        <a:lstStyle/>
        <a:p>
          <a:endParaRPr lang="ru-RU"/>
        </a:p>
      </dgm:t>
    </dgm:pt>
    <dgm:pt modelId="{60D0E092-8FB1-419E-B56C-6D7EA3CCDB98}">
      <dgm:prSet custT="1"/>
      <dgm:spPr/>
      <dgm:t>
        <a:bodyPr/>
        <a:lstStyle/>
        <a:p>
          <a:pPr>
            <a:lnSpc>
              <a:spcPct val="75000"/>
            </a:lnSpc>
          </a:pPr>
          <a:r>
            <a:rPr lang="ru-RU" sz="1600" dirty="0" smtClean="0"/>
            <a:t>Расширение коалиций, развитие стратегических коммуникаций  </a:t>
          </a:r>
          <a:endParaRPr lang="ru-RU" sz="1600" dirty="0"/>
        </a:p>
      </dgm:t>
    </dgm:pt>
    <dgm:pt modelId="{D814FDDD-45E5-4BBA-8573-E18C4889CFA3}" type="parTrans" cxnId="{DD777ED6-43D6-487E-8F1C-B4F91DDE42AC}">
      <dgm:prSet/>
      <dgm:spPr/>
    </dgm:pt>
    <dgm:pt modelId="{D57D2441-A51F-4BFA-BD71-BE13C14538B5}" type="sibTrans" cxnId="{DD777ED6-43D6-487E-8F1C-B4F91DDE42AC}">
      <dgm:prSet/>
      <dgm:spPr/>
    </dgm:pt>
    <dgm:pt modelId="{D2E9F4A5-2F49-4209-B443-598ADAC0662B}" type="pres">
      <dgm:prSet presAssocID="{D608DB14-76D6-4B09-BFCB-6C66E9D475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679389-D222-4B70-9C1E-B885C3678B6B}" type="pres">
      <dgm:prSet presAssocID="{CACB871E-BB6F-4C32-817C-650D303E58B7}" presName="parentLin" presStyleCnt="0"/>
      <dgm:spPr/>
      <dgm:t>
        <a:bodyPr/>
        <a:lstStyle/>
        <a:p>
          <a:endParaRPr lang="ru-RU"/>
        </a:p>
      </dgm:t>
    </dgm:pt>
    <dgm:pt modelId="{51BA1E86-F596-4534-99E2-A4035F9504B2}" type="pres">
      <dgm:prSet presAssocID="{CACB871E-BB6F-4C32-817C-650D303E58B7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552B43E7-0D9F-48E1-A294-7B7F7A81FF8A}" type="pres">
      <dgm:prSet presAssocID="{CACB871E-BB6F-4C32-817C-650D303E58B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94D90-0BAC-48B0-B375-6C0A4B602A7F}" type="pres">
      <dgm:prSet presAssocID="{CACB871E-BB6F-4C32-817C-650D303E58B7}" presName="negativeSpace" presStyleCnt="0"/>
      <dgm:spPr/>
      <dgm:t>
        <a:bodyPr/>
        <a:lstStyle/>
        <a:p>
          <a:endParaRPr lang="ru-RU"/>
        </a:p>
      </dgm:t>
    </dgm:pt>
    <dgm:pt modelId="{FE998D8D-ADC4-489A-AB85-ABF621D1A3D6}" type="pres">
      <dgm:prSet presAssocID="{CACB871E-BB6F-4C32-817C-650D303E58B7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438971-24B1-416A-8A87-B8D6B629EB0C}" type="pres">
      <dgm:prSet presAssocID="{1B7D8E36-C031-415D-B791-745B84D54B71}" presName="spaceBetweenRectangles" presStyleCnt="0"/>
      <dgm:spPr/>
      <dgm:t>
        <a:bodyPr/>
        <a:lstStyle/>
        <a:p>
          <a:endParaRPr lang="ru-RU"/>
        </a:p>
      </dgm:t>
    </dgm:pt>
    <dgm:pt modelId="{0367F4B2-BDCB-494F-A21B-7E1C4B445ACC}" type="pres">
      <dgm:prSet presAssocID="{8EB21604-6C29-4497-AEE8-A4CDFF4F75F9}" presName="parentLin" presStyleCnt="0"/>
      <dgm:spPr/>
      <dgm:t>
        <a:bodyPr/>
        <a:lstStyle/>
        <a:p>
          <a:endParaRPr lang="ru-RU"/>
        </a:p>
      </dgm:t>
    </dgm:pt>
    <dgm:pt modelId="{649DE675-79AA-465E-8EE8-96458E9B1003}" type="pres">
      <dgm:prSet presAssocID="{8EB21604-6C29-4497-AEE8-A4CDFF4F75F9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EBF7F48B-1357-481E-85C4-0B56DA76918F}" type="pres">
      <dgm:prSet presAssocID="{8EB21604-6C29-4497-AEE8-A4CDFF4F75F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51A66-CE7B-4C0E-A675-C2791B4C9A2F}" type="pres">
      <dgm:prSet presAssocID="{8EB21604-6C29-4497-AEE8-A4CDFF4F75F9}" presName="negativeSpace" presStyleCnt="0"/>
      <dgm:spPr/>
      <dgm:t>
        <a:bodyPr/>
        <a:lstStyle/>
        <a:p>
          <a:endParaRPr lang="ru-RU"/>
        </a:p>
      </dgm:t>
    </dgm:pt>
    <dgm:pt modelId="{BBFBC1F5-4B88-48FF-A8AD-6E96A364D348}" type="pres">
      <dgm:prSet presAssocID="{8EB21604-6C29-4497-AEE8-A4CDFF4F75F9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4B8B4D-7CBF-496B-88D9-48B8ED91689C}" type="pres">
      <dgm:prSet presAssocID="{B50C3B48-62DF-4855-B003-F805D4FD560D}" presName="spaceBetweenRectangles" presStyleCnt="0"/>
      <dgm:spPr/>
      <dgm:t>
        <a:bodyPr/>
        <a:lstStyle/>
        <a:p>
          <a:endParaRPr lang="ru-RU"/>
        </a:p>
      </dgm:t>
    </dgm:pt>
    <dgm:pt modelId="{5333A892-F246-4252-B098-82A83968C81C}" type="pres">
      <dgm:prSet presAssocID="{801BCC49-7858-4ED5-92B5-A01980CA4B25}" presName="parentLin" presStyleCnt="0"/>
      <dgm:spPr/>
      <dgm:t>
        <a:bodyPr/>
        <a:lstStyle/>
        <a:p>
          <a:endParaRPr lang="ru-RU"/>
        </a:p>
      </dgm:t>
    </dgm:pt>
    <dgm:pt modelId="{AA67D919-EA17-48F0-8906-3FA837C731D6}" type="pres">
      <dgm:prSet presAssocID="{801BCC49-7858-4ED5-92B5-A01980CA4B25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522B93FE-4D18-41B8-9F13-37A72A1C4253}" type="pres">
      <dgm:prSet presAssocID="{801BCC49-7858-4ED5-92B5-A01980CA4B2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597732-B09A-43AF-9C2F-DB43A2404315}" type="pres">
      <dgm:prSet presAssocID="{801BCC49-7858-4ED5-92B5-A01980CA4B25}" presName="negativeSpace" presStyleCnt="0"/>
      <dgm:spPr/>
      <dgm:t>
        <a:bodyPr/>
        <a:lstStyle/>
        <a:p>
          <a:endParaRPr lang="ru-RU"/>
        </a:p>
      </dgm:t>
    </dgm:pt>
    <dgm:pt modelId="{5355B690-F132-4E4B-BD99-2978E903694B}" type="pres">
      <dgm:prSet presAssocID="{801BCC49-7858-4ED5-92B5-A01980CA4B25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839FCB-A044-4522-A399-2B384F1D87D9}" type="pres">
      <dgm:prSet presAssocID="{AE330DC4-FEA9-45EF-99EF-AE0ABEA3FB7A}" presName="spaceBetweenRectangles" presStyleCnt="0"/>
      <dgm:spPr/>
    </dgm:pt>
    <dgm:pt modelId="{BB1D0D4F-7AF2-4E48-8A7D-8C3F619E0155}" type="pres">
      <dgm:prSet presAssocID="{60D0E092-8FB1-419E-B56C-6D7EA3CCDB98}" presName="parentLin" presStyleCnt="0"/>
      <dgm:spPr/>
    </dgm:pt>
    <dgm:pt modelId="{B00B5CF9-1B51-4684-A442-C66675D26049}" type="pres">
      <dgm:prSet presAssocID="{60D0E092-8FB1-419E-B56C-6D7EA3CCDB98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5EB5B07F-8310-4A36-BABB-77203F284395}" type="pres">
      <dgm:prSet presAssocID="{60D0E092-8FB1-419E-B56C-6D7EA3CCDB9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2AF268-5B67-4E22-A879-93B50F6A31F2}" type="pres">
      <dgm:prSet presAssocID="{60D0E092-8FB1-419E-B56C-6D7EA3CCDB98}" presName="negativeSpace" presStyleCnt="0"/>
      <dgm:spPr/>
    </dgm:pt>
    <dgm:pt modelId="{5D201856-60B8-4D34-B58B-5D9503326D30}" type="pres">
      <dgm:prSet presAssocID="{60D0E092-8FB1-419E-B56C-6D7EA3CCDB9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E4B26B9-B278-4252-A57C-6480DA16227A}" type="presOf" srcId="{D608DB14-76D6-4B09-BFCB-6C66E9D475D3}" destId="{D2E9F4A5-2F49-4209-B443-598ADAC0662B}" srcOrd="0" destOrd="0" presId="urn:microsoft.com/office/officeart/2005/8/layout/list1"/>
    <dgm:cxn modelId="{7212E51F-EBA7-4275-B688-443C15F8D5E2}" type="presOf" srcId="{CACB871E-BB6F-4C32-817C-650D303E58B7}" destId="{51BA1E86-F596-4534-99E2-A4035F9504B2}" srcOrd="0" destOrd="0" presId="urn:microsoft.com/office/officeart/2005/8/layout/list1"/>
    <dgm:cxn modelId="{C16A2D2C-10F9-472E-8686-B4553F2E0FB5}" type="presOf" srcId="{B28B5A4E-8A7A-4ED7-89F3-4DB712887DF6}" destId="{BBFBC1F5-4B88-48FF-A8AD-6E96A364D348}" srcOrd="0" destOrd="1" presId="urn:microsoft.com/office/officeart/2005/8/layout/list1"/>
    <dgm:cxn modelId="{88CB659F-6414-48F4-BEB2-AFA1B6ED2D8E}" type="presOf" srcId="{0BF98D2B-7E84-49DC-A550-551E240AE440}" destId="{FE998D8D-ADC4-489A-AB85-ABF621D1A3D6}" srcOrd="0" destOrd="0" presId="urn:microsoft.com/office/officeart/2005/8/layout/list1"/>
    <dgm:cxn modelId="{E9BBC75E-10CA-452E-9778-36F3EF077149}" type="presOf" srcId="{8EB21604-6C29-4497-AEE8-A4CDFF4F75F9}" destId="{649DE675-79AA-465E-8EE8-96458E9B1003}" srcOrd="0" destOrd="0" presId="urn:microsoft.com/office/officeart/2005/8/layout/list1"/>
    <dgm:cxn modelId="{8DB9D3EB-8EEF-4328-8661-A249B92E1118}" srcId="{D608DB14-76D6-4B09-BFCB-6C66E9D475D3}" destId="{801BCC49-7858-4ED5-92B5-A01980CA4B25}" srcOrd="2" destOrd="0" parTransId="{A7275517-4EC7-4D26-844E-5C528791E123}" sibTransId="{AE330DC4-FEA9-45EF-99EF-AE0ABEA3FB7A}"/>
    <dgm:cxn modelId="{D25626D2-E0CD-489B-B6EF-E3EF2F22510E}" type="presOf" srcId="{60D0E092-8FB1-419E-B56C-6D7EA3CCDB98}" destId="{B00B5CF9-1B51-4684-A442-C66675D26049}" srcOrd="0" destOrd="0" presId="urn:microsoft.com/office/officeart/2005/8/layout/list1"/>
    <dgm:cxn modelId="{16A58106-7772-4B29-93E0-385FD44E1B2F}" srcId="{CACB871E-BB6F-4C32-817C-650D303E58B7}" destId="{786F8D3F-07AE-4EA3-AEC4-00818E1461CA}" srcOrd="2" destOrd="0" parTransId="{0FFFBB55-425C-4C94-B2C2-22FD173D261A}" sibTransId="{79292F29-D5B3-4AFF-B0DA-B9CEF2F068D3}"/>
    <dgm:cxn modelId="{1F28B0FD-143D-451B-92D4-94CC9690AE86}" type="presOf" srcId="{B3BBADB4-9E1C-4267-BF3E-47D4800562A0}" destId="{5355B690-F132-4E4B-BD99-2978E903694B}" srcOrd="0" destOrd="1" presId="urn:microsoft.com/office/officeart/2005/8/layout/list1"/>
    <dgm:cxn modelId="{B66E1936-27B2-48BA-BEE2-B61DC77C7112}" srcId="{8EB21604-6C29-4497-AEE8-A4CDFF4F75F9}" destId="{B659D07A-A4CE-43E3-9885-42BC835995FF}" srcOrd="0" destOrd="0" parTransId="{55891818-B647-4662-A2A7-4421E8EB7533}" sibTransId="{7E832CF6-3E2D-4520-B17B-9F167BF91665}"/>
    <dgm:cxn modelId="{8934A3AA-7B11-48AA-9238-DF1F160C585E}" type="presOf" srcId="{3BA69E70-9160-4F17-8C9B-F695A9D25238}" destId="{FE998D8D-ADC4-489A-AB85-ABF621D1A3D6}" srcOrd="0" destOrd="1" presId="urn:microsoft.com/office/officeart/2005/8/layout/list1"/>
    <dgm:cxn modelId="{3E6DA669-A6A8-4925-B6A8-10997E559085}" type="presOf" srcId="{B659D07A-A4CE-43E3-9885-42BC835995FF}" destId="{BBFBC1F5-4B88-48FF-A8AD-6E96A364D348}" srcOrd="0" destOrd="0" presId="urn:microsoft.com/office/officeart/2005/8/layout/list1"/>
    <dgm:cxn modelId="{22A9F4B8-DE2B-48D5-8987-DC8350565D87}" srcId="{CACB871E-BB6F-4C32-817C-650D303E58B7}" destId="{0BF98D2B-7E84-49DC-A550-551E240AE440}" srcOrd="0" destOrd="0" parTransId="{7714FFEF-B27A-48E0-B370-16ABB4A1B687}" sibTransId="{1DF31552-F862-45BF-9E7A-EB3592FEAC5D}"/>
    <dgm:cxn modelId="{9AF1D631-7C16-4242-AEEF-87D655CADD06}" type="presOf" srcId="{60D0E092-8FB1-419E-B56C-6D7EA3CCDB98}" destId="{5EB5B07F-8310-4A36-BABB-77203F284395}" srcOrd="1" destOrd="0" presId="urn:microsoft.com/office/officeart/2005/8/layout/list1"/>
    <dgm:cxn modelId="{3F5FBBFF-0F67-4034-9026-73F33C34C261}" type="presOf" srcId="{8EB21604-6C29-4497-AEE8-A4CDFF4F75F9}" destId="{EBF7F48B-1357-481E-85C4-0B56DA76918F}" srcOrd="1" destOrd="0" presId="urn:microsoft.com/office/officeart/2005/8/layout/list1"/>
    <dgm:cxn modelId="{0ECB25D2-C0E6-44DE-9D45-B08139F6F5D4}" type="presOf" srcId="{CACB871E-BB6F-4C32-817C-650D303E58B7}" destId="{552B43E7-0D9F-48E1-A294-7B7F7A81FF8A}" srcOrd="1" destOrd="0" presId="urn:microsoft.com/office/officeart/2005/8/layout/list1"/>
    <dgm:cxn modelId="{D1AECB1C-5A1B-4B1D-AD75-8C90FAD69B97}" srcId="{D608DB14-76D6-4B09-BFCB-6C66E9D475D3}" destId="{8EB21604-6C29-4497-AEE8-A4CDFF4F75F9}" srcOrd="1" destOrd="0" parTransId="{304F72C6-80EF-48E2-8950-10243179AD46}" sibTransId="{B50C3B48-62DF-4855-B003-F805D4FD560D}"/>
    <dgm:cxn modelId="{8FC5343D-2B57-45D9-9E38-5EB0160B1EE2}" type="presOf" srcId="{801BCC49-7858-4ED5-92B5-A01980CA4B25}" destId="{522B93FE-4D18-41B8-9F13-37A72A1C4253}" srcOrd="1" destOrd="0" presId="urn:microsoft.com/office/officeart/2005/8/layout/list1"/>
    <dgm:cxn modelId="{452D5D88-87D1-4EE2-B05B-97B3D38432BC}" srcId="{8EB21604-6C29-4497-AEE8-A4CDFF4F75F9}" destId="{D185AFB1-5E03-41D3-A01D-5B6515B0BBC5}" srcOrd="2" destOrd="0" parTransId="{7F802A37-51EB-4EA4-9F2D-2A566B443956}" sibTransId="{C03AB411-0CDC-462E-B081-F2EF2A8E782D}"/>
    <dgm:cxn modelId="{E69DB01E-8C5D-43B1-848F-C0C137D442A4}" type="presOf" srcId="{41C3DD58-4698-4539-ADA9-549F3DA8178C}" destId="{5355B690-F132-4E4B-BD99-2978E903694B}" srcOrd="0" destOrd="0" presId="urn:microsoft.com/office/officeart/2005/8/layout/list1"/>
    <dgm:cxn modelId="{301F5CED-5299-4763-AC36-5D37BE17E6B6}" type="presOf" srcId="{786F8D3F-07AE-4EA3-AEC4-00818E1461CA}" destId="{FE998D8D-ADC4-489A-AB85-ABF621D1A3D6}" srcOrd="0" destOrd="2" presId="urn:microsoft.com/office/officeart/2005/8/layout/list1"/>
    <dgm:cxn modelId="{608016B0-9272-4BA7-9CC8-2C3433ADCF6F}" srcId="{801BCC49-7858-4ED5-92B5-A01980CA4B25}" destId="{C0D67F37-E071-4ACF-B572-8E1C30D4F1E1}" srcOrd="3" destOrd="0" parTransId="{386D7C96-532F-4765-AE57-3FC064FA53FE}" sibTransId="{B6C08E91-F1F6-4AAF-9CD3-3CF9F2BE8352}"/>
    <dgm:cxn modelId="{1B0D9D43-EFE5-471E-8F3E-C01ECAAC3CC8}" type="presOf" srcId="{D185AFB1-5E03-41D3-A01D-5B6515B0BBC5}" destId="{BBFBC1F5-4B88-48FF-A8AD-6E96A364D348}" srcOrd="0" destOrd="2" presId="urn:microsoft.com/office/officeart/2005/8/layout/list1"/>
    <dgm:cxn modelId="{90631E33-1579-4690-90A0-5754071CA82F}" type="presOf" srcId="{5B93CD17-D5FF-4559-9E71-EF2655C70E50}" destId="{5355B690-F132-4E4B-BD99-2978E903694B}" srcOrd="0" destOrd="2" presId="urn:microsoft.com/office/officeart/2005/8/layout/list1"/>
    <dgm:cxn modelId="{0EAC2EDF-0F71-4401-9D75-B08A2AC502B2}" srcId="{D608DB14-76D6-4B09-BFCB-6C66E9D475D3}" destId="{CACB871E-BB6F-4C32-817C-650D303E58B7}" srcOrd="0" destOrd="0" parTransId="{22C07034-2741-4A03-B090-C22B3B0DC82E}" sibTransId="{1B7D8E36-C031-415D-B791-745B84D54B71}"/>
    <dgm:cxn modelId="{AB18EECE-93D2-44BD-8EA3-A90204202229}" type="presOf" srcId="{801BCC49-7858-4ED5-92B5-A01980CA4B25}" destId="{AA67D919-EA17-48F0-8906-3FA837C731D6}" srcOrd="0" destOrd="0" presId="urn:microsoft.com/office/officeart/2005/8/layout/list1"/>
    <dgm:cxn modelId="{10F9C615-947D-46D3-ABA3-AA5734E1B239}" srcId="{CACB871E-BB6F-4C32-817C-650D303E58B7}" destId="{47BFF70A-0037-4D09-81BA-239F06D7EF58}" srcOrd="3" destOrd="0" parTransId="{EAE17384-CEE5-4BB9-BBAA-61611A43E330}" sibTransId="{135F3B04-97F1-4C0A-8B0E-9105B8C3BDEF}"/>
    <dgm:cxn modelId="{5BB18567-204F-438B-A6AA-9AE809D22D5F}" srcId="{801BCC49-7858-4ED5-92B5-A01980CA4B25}" destId="{41C3DD58-4698-4539-ADA9-549F3DA8178C}" srcOrd="0" destOrd="0" parTransId="{B58BA719-2D33-4F9C-B364-DD499B780680}" sibTransId="{4E2A0B1F-7F5E-4087-8A5F-461494102271}"/>
    <dgm:cxn modelId="{B7F345A3-18DF-4A5A-91DE-930A330EF27D}" type="presOf" srcId="{C0D67F37-E071-4ACF-B572-8E1C30D4F1E1}" destId="{5355B690-F132-4E4B-BD99-2978E903694B}" srcOrd="0" destOrd="3" presId="urn:microsoft.com/office/officeart/2005/8/layout/list1"/>
    <dgm:cxn modelId="{3F132A99-6B14-4944-A267-C551DB49831A}" srcId="{801BCC49-7858-4ED5-92B5-A01980CA4B25}" destId="{5B93CD17-D5FF-4559-9E71-EF2655C70E50}" srcOrd="2" destOrd="0" parTransId="{1F6FBF3D-C6CB-4210-AAED-323C06F9D044}" sibTransId="{1DF880BA-AAC4-4C91-9021-EF41D218581A}"/>
    <dgm:cxn modelId="{2F0EFE4B-699C-4FF5-AABB-082E4CC2CC9E}" srcId="{CACB871E-BB6F-4C32-817C-650D303E58B7}" destId="{3BA69E70-9160-4F17-8C9B-F695A9D25238}" srcOrd="1" destOrd="0" parTransId="{80AA922C-3DCB-47DE-AE61-DED94A3EE087}" sibTransId="{C428E869-F5DD-4E64-8270-4737F18816F5}"/>
    <dgm:cxn modelId="{DD777ED6-43D6-487E-8F1C-B4F91DDE42AC}" srcId="{D608DB14-76D6-4B09-BFCB-6C66E9D475D3}" destId="{60D0E092-8FB1-419E-B56C-6D7EA3CCDB98}" srcOrd="3" destOrd="0" parTransId="{D814FDDD-45E5-4BBA-8573-E18C4889CFA3}" sibTransId="{D57D2441-A51F-4BFA-BD71-BE13C14538B5}"/>
    <dgm:cxn modelId="{29E5B35E-23EC-4EF4-9E38-FE26E6636C1B}" type="presOf" srcId="{47BFF70A-0037-4D09-81BA-239F06D7EF58}" destId="{FE998D8D-ADC4-489A-AB85-ABF621D1A3D6}" srcOrd="0" destOrd="3" presId="urn:microsoft.com/office/officeart/2005/8/layout/list1"/>
    <dgm:cxn modelId="{DF79C2DF-9539-4D36-AD6C-0781DDC71F2F}" srcId="{801BCC49-7858-4ED5-92B5-A01980CA4B25}" destId="{B3BBADB4-9E1C-4267-BF3E-47D4800562A0}" srcOrd="1" destOrd="0" parTransId="{1162A29C-7085-4D62-AA0F-44B63F0328A3}" sibTransId="{06CCAD45-CF48-4550-9811-7BE5EFA50773}"/>
    <dgm:cxn modelId="{C93153AD-4857-4230-A38F-FB39E80C3968}" srcId="{8EB21604-6C29-4497-AEE8-A4CDFF4F75F9}" destId="{B28B5A4E-8A7A-4ED7-89F3-4DB712887DF6}" srcOrd="1" destOrd="0" parTransId="{484C59CE-93FA-468E-BAEF-7B1CBBE8EE16}" sibTransId="{FA23BE3B-90CB-4B15-A5A3-C907C8397AE0}"/>
    <dgm:cxn modelId="{33FC85EA-6D78-4773-BD01-9CE8BC7C0CA0}" type="presParOf" srcId="{D2E9F4A5-2F49-4209-B443-598ADAC0662B}" destId="{A3679389-D222-4B70-9C1E-B885C3678B6B}" srcOrd="0" destOrd="0" presId="urn:microsoft.com/office/officeart/2005/8/layout/list1"/>
    <dgm:cxn modelId="{8C478FF7-427D-464E-86D8-8215D7114FC8}" type="presParOf" srcId="{A3679389-D222-4B70-9C1E-B885C3678B6B}" destId="{51BA1E86-F596-4534-99E2-A4035F9504B2}" srcOrd="0" destOrd="0" presId="urn:microsoft.com/office/officeart/2005/8/layout/list1"/>
    <dgm:cxn modelId="{B402C867-D55D-4741-8404-C471F2F208F5}" type="presParOf" srcId="{A3679389-D222-4B70-9C1E-B885C3678B6B}" destId="{552B43E7-0D9F-48E1-A294-7B7F7A81FF8A}" srcOrd="1" destOrd="0" presId="urn:microsoft.com/office/officeart/2005/8/layout/list1"/>
    <dgm:cxn modelId="{D597E839-E1FF-490C-9BDE-E43B11B20937}" type="presParOf" srcId="{D2E9F4A5-2F49-4209-B443-598ADAC0662B}" destId="{88394D90-0BAC-48B0-B375-6C0A4B602A7F}" srcOrd="1" destOrd="0" presId="urn:microsoft.com/office/officeart/2005/8/layout/list1"/>
    <dgm:cxn modelId="{480FE42B-29DA-44B8-A09E-EEAEC1B9CCC6}" type="presParOf" srcId="{D2E9F4A5-2F49-4209-B443-598ADAC0662B}" destId="{FE998D8D-ADC4-489A-AB85-ABF621D1A3D6}" srcOrd="2" destOrd="0" presId="urn:microsoft.com/office/officeart/2005/8/layout/list1"/>
    <dgm:cxn modelId="{8B8A7B7A-C6B6-49D6-AA83-D81DF5817920}" type="presParOf" srcId="{D2E9F4A5-2F49-4209-B443-598ADAC0662B}" destId="{63438971-24B1-416A-8A87-B8D6B629EB0C}" srcOrd="3" destOrd="0" presId="urn:microsoft.com/office/officeart/2005/8/layout/list1"/>
    <dgm:cxn modelId="{520B483C-8E63-4840-9C65-E799F5744487}" type="presParOf" srcId="{D2E9F4A5-2F49-4209-B443-598ADAC0662B}" destId="{0367F4B2-BDCB-494F-A21B-7E1C4B445ACC}" srcOrd="4" destOrd="0" presId="urn:microsoft.com/office/officeart/2005/8/layout/list1"/>
    <dgm:cxn modelId="{D380C014-1C60-4850-A6B4-65AB2FD6ED7F}" type="presParOf" srcId="{0367F4B2-BDCB-494F-A21B-7E1C4B445ACC}" destId="{649DE675-79AA-465E-8EE8-96458E9B1003}" srcOrd="0" destOrd="0" presId="urn:microsoft.com/office/officeart/2005/8/layout/list1"/>
    <dgm:cxn modelId="{B9DD3DEE-F8B8-433F-8607-0FFD2C24578C}" type="presParOf" srcId="{0367F4B2-BDCB-494F-A21B-7E1C4B445ACC}" destId="{EBF7F48B-1357-481E-85C4-0B56DA76918F}" srcOrd="1" destOrd="0" presId="urn:microsoft.com/office/officeart/2005/8/layout/list1"/>
    <dgm:cxn modelId="{1D80551A-C175-4B30-AF2F-961F27E2153A}" type="presParOf" srcId="{D2E9F4A5-2F49-4209-B443-598ADAC0662B}" destId="{F0751A66-CE7B-4C0E-A675-C2791B4C9A2F}" srcOrd="5" destOrd="0" presId="urn:microsoft.com/office/officeart/2005/8/layout/list1"/>
    <dgm:cxn modelId="{F3639392-EB24-46A1-8417-02DE144AFE72}" type="presParOf" srcId="{D2E9F4A5-2F49-4209-B443-598ADAC0662B}" destId="{BBFBC1F5-4B88-48FF-A8AD-6E96A364D348}" srcOrd="6" destOrd="0" presId="urn:microsoft.com/office/officeart/2005/8/layout/list1"/>
    <dgm:cxn modelId="{FB15674D-254D-4C82-BD73-D769CE2F5180}" type="presParOf" srcId="{D2E9F4A5-2F49-4209-B443-598ADAC0662B}" destId="{0A4B8B4D-7CBF-496B-88D9-48B8ED91689C}" srcOrd="7" destOrd="0" presId="urn:microsoft.com/office/officeart/2005/8/layout/list1"/>
    <dgm:cxn modelId="{C80C9457-B263-43E6-8DDE-F84128C6B82D}" type="presParOf" srcId="{D2E9F4A5-2F49-4209-B443-598ADAC0662B}" destId="{5333A892-F246-4252-B098-82A83968C81C}" srcOrd="8" destOrd="0" presId="urn:microsoft.com/office/officeart/2005/8/layout/list1"/>
    <dgm:cxn modelId="{ECC6E365-5D16-4CB8-98DD-4330660B0B22}" type="presParOf" srcId="{5333A892-F246-4252-B098-82A83968C81C}" destId="{AA67D919-EA17-48F0-8906-3FA837C731D6}" srcOrd="0" destOrd="0" presId="urn:microsoft.com/office/officeart/2005/8/layout/list1"/>
    <dgm:cxn modelId="{A506A5F3-1DC1-4CB0-BDBD-6BDB906D27B4}" type="presParOf" srcId="{5333A892-F246-4252-B098-82A83968C81C}" destId="{522B93FE-4D18-41B8-9F13-37A72A1C4253}" srcOrd="1" destOrd="0" presId="urn:microsoft.com/office/officeart/2005/8/layout/list1"/>
    <dgm:cxn modelId="{82DE0F71-CCDD-46E6-ABBD-432B8EF302C3}" type="presParOf" srcId="{D2E9F4A5-2F49-4209-B443-598ADAC0662B}" destId="{1C597732-B09A-43AF-9C2F-DB43A2404315}" srcOrd="9" destOrd="0" presId="urn:microsoft.com/office/officeart/2005/8/layout/list1"/>
    <dgm:cxn modelId="{4AC3D1BF-59DF-4490-9225-0244F5D4B259}" type="presParOf" srcId="{D2E9F4A5-2F49-4209-B443-598ADAC0662B}" destId="{5355B690-F132-4E4B-BD99-2978E903694B}" srcOrd="10" destOrd="0" presId="urn:microsoft.com/office/officeart/2005/8/layout/list1"/>
    <dgm:cxn modelId="{344F4B6D-598F-424B-A026-A7AE05C3081D}" type="presParOf" srcId="{D2E9F4A5-2F49-4209-B443-598ADAC0662B}" destId="{FB839FCB-A044-4522-A399-2B384F1D87D9}" srcOrd="11" destOrd="0" presId="urn:microsoft.com/office/officeart/2005/8/layout/list1"/>
    <dgm:cxn modelId="{CC6C77D7-2392-4C91-828B-EBBB5901C322}" type="presParOf" srcId="{D2E9F4A5-2F49-4209-B443-598ADAC0662B}" destId="{BB1D0D4F-7AF2-4E48-8A7D-8C3F619E0155}" srcOrd="12" destOrd="0" presId="urn:microsoft.com/office/officeart/2005/8/layout/list1"/>
    <dgm:cxn modelId="{2974975B-BD36-4218-9076-9BF56F1C9FFE}" type="presParOf" srcId="{BB1D0D4F-7AF2-4E48-8A7D-8C3F619E0155}" destId="{B00B5CF9-1B51-4684-A442-C66675D26049}" srcOrd="0" destOrd="0" presId="urn:microsoft.com/office/officeart/2005/8/layout/list1"/>
    <dgm:cxn modelId="{72565CD4-7A06-48E9-A650-B616FB7EDFDA}" type="presParOf" srcId="{BB1D0D4F-7AF2-4E48-8A7D-8C3F619E0155}" destId="{5EB5B07F-8310-4A36-BABB-77203F284395}" srcOrd="1" destOrd="0" presId="urn:microsoft.com/office/officeart/2005/8/layout/list1"/>
    <dgm:cxn modelId="{AE3EAA23-B450-4157-8753-8C4FEC43FE2E}" type="presParOf" srcId="{D2E9F4A5-2F49-4209-B443-598ADAC0662B}" destId="{A22AF268-5B67-4E22-A879-93B50F6A31F2}" srcOrd="13" destOrd="0" presId="urn:microsoft.com/office/officeart/2005/8/layout/list1"/>
    <dgm:cxn modelId="{13D8B8EC-2DB3-41EE-9C70-FE8BE4FDA83B}" type="presParOf" srcId="{D2E9F4A5-2F49-4209-B443-598ADAC0662B}" destId="{5D201856-60B8-4D34-B58B-5D9503326D3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3E2E883-D3CD-4C23-9317-10E26DDF1674}" type="doc">
      <dgm:prSet loTypeId="urn:microsoft.com/office/officeart/2005/8/layout/default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13F81C-EC67-4A82-9F9B-1D3CB66A4E96}">
      <dgm:prSet phldrT="[Текст]"/>
      <dgm:spPr/>
      <dgm:t>
        <a:bodyPr/>
        <a:lstStyle/>
        <a:p>
          <a:r>
            <a:rPr lang="ru-RU" b="1" dirty="0" smtClean="0">
              <a:latin typeface="Georgia" pitchFamily="18" charset="0"/>
            </a:rPr>
            <a:t>АВАНГАРД</a:t>
          </a:r>
          <a:r>
            <a:rPr lang="ru-RU" dirty="0" smtClean="0">
              <a:latin typeface="Georgia" pitchFamily="18" charset="0"/>
            </a:rPr>
            <a:t>: революционно обнулять устаревшую картину миру, ломать традицию «через колено» и заново начинать строительство современной цивилизации, способной к развитию и совместимой с мировым хозяйством;</a:t>
          </a:r>
          <a:endParaRPr lang="ru-RU" dirty="0"/>
        </a:p>
      </dgm:t>
    </dgm:pt>
    <dgm:pt modelId="{90F261B9-5DE3-492E-9380-ED4139038D43}" type="parTrans" cxnId="{63EF1015-658A-4F5C-B778-D999D8312008}">
      <dgm:prSet/>
      <dgm:spPr/>
      <dgm:t>
        <a:bodyPr/>
        <a:lstStyle/>
        <a:p>
          <a:endParaRPr lang="ru-RU"/>
        </a:p>
      </dgm:t>
    </dgm:pt>
    <dgm:pt modelId="{F14473BA-E409-4EBC-9E85-6A2573071F27}" type="sibTrans" cxnId="{63EF1015-658A-4F5C-B778-D999D8312008}">
      <dgm:prSet/>
      <dgm:spPr/>
      <dgm:t>
        <a:bodyPr/>
        <a:lstStyle/>
        <a:p>
          <a:endParaRPr lang="ru-RU"/>
        </a:p>
      </dgm:t>
    </dgm:pt>
    <dgm:pt modelId="{E72FECD3-6BE8-49D3-8955-F46FC3EEFC76}">
      <dgm:prSet/>
      <dgm:spPr/>
      <dgm:t>
        <a:bodyPr/>
        <a:lstStyle/>
        <a:p>
          <a:r>
            <a:rPr lang="ru-RU" b="1" dirty="0" smtClean="0">
              <a:latin typeface="Georgia" pitchFamily="18" charset="0"/>
            </a:rPr>
            <a:t>АРХАИКА</a:t>
          </a:r>
          <a:r>
            <a:rPr lang="ru-RU" dirty="0" smtClean="0">
              <a:latin typeface="Georgia" pitchFamily="18" charset="0"/>
            </a:rPr>
            <a:t>: сохранять традицию, своеобразие, даже если это несовместимо с задачей комплексной модернизации;</a:t>
          </a:r>
          <a:endParaRPr lang="ru-RU" dirty="0">
            <a:latin typeface="Georgia" pitchFamily="18" charset="0"/>
          </a:endParaRPr>
        </a:p>
      </dgm:t>
    </dgm:pt>
    <dgm:pt modelId="{03D723E5-AC0D-45EF-990A-643A6DC02E8A}" type="parTrans" cxnId="{746AE905-26D3-4032-9888-350B945C4BEC}">
      <dgm:prSet/>
      <dgm:spPr/>
      <dgm:t>
        <a:bodyPr/>
        <a:lstStyle/>
        <a:p>
          <a:endParaRPr lang="ru-RU"/>
        </a:p>
      </dgm:t>
    </dgm:pt>
    <dgm:pt modelId="{163A057C-161C-4AB7-8F39-AD84FC4B7BA7}" type="sibTrans" cxnId="{746AE905-26D3-4032-9888-350B945C4BEC}">
      <dgm:prSet/>
      <dgm:spPr/>
      <dgm:t>
        <a:bodyPr/>
        <a:lstStyle/>
        <a:p>
          <a:endParaRPr lang="ru-RU"/>
        </a:p>
      </dgm:t>
    </dgm:pt>
    <dgm:pt modelId="{471D8232-9B09-4D25-87D4-BA11CECD88D1}">
      <dgm:prSet/>
      <dgm:spPr/>
      <dgm:t>
        <a:bodyPr/>
        <a:lstStyle/>
        <a:p>
          <a:r>
            <a:rPr lang="ru-RU" b="1" dirty="0" smtClean="0">
              <a:latin typeface="Georgia" pitchFamily="18" charset="0"/>
            </a:rPr>
            <a:t>МОДЕРН</a:t>
          </a:r>
          <a:r>
            <a:rPr lang="ru-RU" dirty="0" smtClean="0">
              <a:latin typeface="Georgia" pitchFamily="18" charset="0"/>
            </a:rPr>
            <a:t>: опираясь на сложившиеся неформальные институты, эволюционно создавать комфортную среду продуктивного обитания нового</a:t>
          </a:r>
          <a:endParaRPr lang="ru-RU" dirty="0"/>
        </a:p>
      </dgm:t>
    </dgm:pt>
    <dgm:pt modelId="{F6C7284D-6DD3-456C-B905-B20BD9C98D21}" type="parTrans" cxnId="{2119B9DC-D32C-4033-8313-161773D3A213}">
      <dgm:prSet/>
      <dgm:spPr/>
      <dgm:t>
        <a:bodyPr/>
        <a:lstStyle/>
        <a:p>
          <a:endParaRPr lang="ru-RU"/>
        </a:p>
      </dgm:t>
    </dgm:pt>
    <dgm:pt modelId="{3463F763-7D5B-4263-8EE2-3AA4CE72CF29}" type="sibTrans" cxnId="{2119B9DC-D32C-4033-8313-161773D3A213}">
      <dgm:prSet/>
      <dgm:spPr/>
      <dgm:t>
        <a:bodyPr/>
        <a:lstStyle/>
        <a:p>
          <a:endParaRPr lang="ru-RU"/>
        </a:p>
      </dgm:t>
    </dgm:pt>
    <dgm:pt modelId="{4CA2C320-9FD1-4043-8B87-D05B6A0F0B45}" type="pres">
      <dgm:prSet presAssocID="{03E2E883-D3CD-4C23-9317-10E26DDF167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B04C32-522F-4782-94CC-2FBC2F085CAD}" type="pres">
      <dgm:prSet presAssocID="{8513F81C-EC67-4A82-9F9B-1D3CB66A4E96}" presName="node" presStyleLbl="node1" presStyleIdx="0" presStyleCnt="3" custScaleX="183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8C68D-D0C6-44D7-A4E2-0D648C72A40C}" type="pres">
      <dgm:prSet presAssocID="{F14473BA-E409-4EBC-9E85-6A2573071F27}" presName="sibTrans" presStyleCnt="0"/>
      <dgm:spPr/>
    </dgm:pt>
    <dgm:pt modelId="{453163CE-8522-4B66-9C72-0674F0D85C49}" type="pres">
      <dgm:prSet presAssocID="{E72FECD3-6BE8-49D3-8955-F46FC3EEFC76}" presName="node" presStyleLbl="node1" presStyleIdx="1" presStyleCnt="3" custScaleX="183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D08EFE-9E64-464C-8691-E50BBC45ADF9}" type="pres">
      <dgm:prSet presAssocID="{163A057C-161C-4AB7-8F39-AD84FC4B7BA7}" presName="sibTrans" presStyleCnt="0"/>
      <dgm:spPr/>
    </dgm:pt>
    <dgm:pt modelId="{BCC784EB-C0DD-41C5-B23F-B7C153A2CCC9}" type="pres">
      <dgm:prSet presAssocID="{471D8232-9B09-4D25-87D4-BA11CECD88D1}" presName="node" presStyleLbl="node1" presStyleIdx="2" presStyleCnt="3" custScaleX="183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19B9DC-D32C-4033-8313-161773D3A213}" srcId="{03E2E883-D3CD-4C23-9317-10E26DDF1674}" destId="{471D8232-9B09-4D25-87D4-BA11CECD88D1}" srcOrd="2" destOrd="0" parTransId="{F6C7284D-6DD3-456C-B905-B20BD9C98D21}" sibTransId="{3463F763-7D5B-4263-8EE2-3AA4CE72CF29}"/>
    <dgm:cxn modelId="{A6479497-F18F-498C-A258-138321CF46F7}" type="presOf" srcId="{471D8232-9B09-4D25-87D4-BA11CECD88D1}" destId="{BCC784EB-C0DD-41C5-B23F-B7C153A2CCC9}" srcOrd="0" destOrd="0" presId="urn:microsoft.com/office/officeart/2005/8/layout/default#1"/>
    <dgm:cxn modelId="{E1890FE2-9611-4D3B-9E8A-7A164655BED1}" type="presOf" srcId="{03E2E883-D3CD-4C23-9317-10E26DDF1674}" destId="{4CA2C320-9FD1-4043-8B87-D05B6A0F0B45}" srcOrd="0" destOrd="0" presId="urn:microsoft.com/office/officeart/2005/8/layout/default#1"/>
    <dgm:cxn modelId="{1075C56A-27F4-44FC-AAFD-F1D5E285A440}" type="presOf" srcId="{8513F81C-EC67-4A82-9F9B-1D3CB66A4E96}" destId="{DCB04C32-522F-4782-94CC-2FBC2F085CAD}" srcOrd="0" destOrd="0" presId="urn:microsoft.com/office/officeart/2005/8/layout/default#1"/>
    <dgm:cxn modelId="{63EF1015-658A-4F5C-B778-D999D8312008}" srcId="{03E2E883-D3CD-4C23-9317-10E26DDF1674}" destId="{8513F81C-EC67-4A82-9F9B-1D3CB66A4E96}" srcOrd="0" destOrd="0" parTransId="{90F261B9-5DE3-492E-9380-ED4139038D43}" sibTransId="{F14473BA-E409-4EBC-9E85-6A2573071F27}"/>
    <dgm:cxn modelId="{CC780F58-18BD-49B7-B798-9F500CD898C1}" type="presOf" srcId="{E72FECD3-6BE8-49D3-8955-F46FC3EEFC76}" destId="{453163CE-8522-4B66-9C72-0674F0D85C49}" srcOrd="0" destOrd="0" presId="urn:microsoft.com/office/officeart/2005/8/layout/default#1"/>
    <dgm:cxn modelId="{746AE905-26D3-4032-9888-350B945C4BEC}" srcId="{03E2E883-D3CD-4C23-9317-10E26DDF1674}" destId="{E72FECD3-6BE8-49D3-8955-F46FC3EEFC76}" srcOrd="1" destOrd="0" parTransId="{03D723E5-AC0D-45EF-990A-643A6DC02E8A}" sibTransId="{163A057C-161C-4AB7-8F39-AD84FC4B7BA7}"/>
    <dgm:cxn modelId="{8B5C227E-ABC4-42D2-B140-3163E1AE122A}" type="presParOf" srcId="{4CA2C320-9FD1-4043-8B87-D05B6A0F0B45}" destId="{DCB04C32-522F-4782-94CC-2FBC2F085CAD}" srcOrd="0" destOrd="0" presId="urn:microsoft.com/office/officeart/2005/8/layout/default#1"/>
    <dgm:cxn modelId="{63F5DDBC-F098-48CD-AD85-66BA85E45996}" type="presParOf" srcId="{4CA2C320-9FD1-4043-8B87-D05B6A0F0B45}" destId="{63F8C68D-D0C6-44D7-A4E2-0D648C72A40C}" srcOrd="1" destOrd="0" presId="urn:microsoft.com/office/officeart/2005/8/layout/default#1"/>
    <dgm:cxn modelId="{0C89C4BD-EEA5-466A-8BFF-8EF207934AF7}" type="presParOf" srcId="{4CA2C320-9FD1-4043-8B87-D05B6A0F0B45}" destId="{453163CE-8522-4B66-9C72-0674F0D85C49}" srcOrd="2" destOrd="0" presId="urn:microsoft.com/office/officeart/2005/8/layout/default#1"/>
    <dgm:cxn modelId="{CE230C3D-EDE1-4524-A501-B0339B0A9A5A}" type="presParOf" srcId="{4CA2C320-9FD1-4043-8B87-D05B6A0F0B45}" destId="{EAD08EFE-9E64-464C-8691-E50BBC45ADF9}" srcOrd="3" destOrd="0" presId="urn:microsoft.com/office/officeart/2005/8/layout/default#1"/>
    <dgm:cxn modelId="{5151E873-7056-4806-8683-B3EFF6639D70}" type="presParOf" srcId="{4CA2C320-9FD1-4043-8B87-D05B6A0F0B45}" destId="{BCC784EB-C0DD-41C5-B23F-B7C153A2CCC9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80FB4F-6F36-42D4-9AAA-927F758EEAC7}">
      <dsp:nvSpPr>
        <dsp:cNvPr id="0" name=""/>
        <dsp:cNvSpPr/>
      </dsp:nvSpPr>
      <dsp:spPr>
        <a:xfrm>
          <a:off x="54971" y="188684"/>
          <a:ext cx="4129549" cy="8756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Georgia" pitchFamily="18" charset="0"/>
            </a:rPr>
            <a:t>Снижение дистанции граждан по отношению к власти, </a:t>
          </a:r>
          <a:endParaRPr lang="ru-RU" sz="2000" b="1" kern="1200" dirty="0"/>
        </a:p>
      </dsp:txBody>
      <dsp:txXfrm>
        <a:off x="54971" y="188684"/>
        <a:ext cx="4129549" cy="875637"/>
      </dsp:txXfrm>
    </dsp:sp>
    <dsp:sp modelId="{E11AF07D-6C38-4900-8B51-F45F0DF134C7}">
      <dsp:nvSpPr>
        <dsp:cNvPr id="0" name=""/>
        <dsp:cNvSpPr/>
      </dsp:nvSpPr>
      <dsp:spPr>
        <a:xfrm>
          <a:off x="54971" y="1210261"/>
          <a:ext cx="4129549" cy="8756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Georgia" pitchFamily="18" charset="0"/>
            </a:rPr>
            <a:t>Увеличение статуса  ценностей самовыражения, </a:t>
          </a:r>
          <a:endParaRPr lang="ru-RU" sz="2000" b="1" kern="1200" dirty="0"/>
        </a:p>
      </dsp:txBody>
      <dsp:txXfrm>
        <a:off x="54971" y="1210261"/>
        <a:ext cx="4129549" cy="875637"/>
      </dsp:txXfrm>
    </dsp:sp>
    <dsp:sp modelId="{C3809EBF-3491-4329-A7A2-9DDC88CBF24B}">
      <dsp:nvSpPr>
        <dsp:cNvPr id="0" name=""/>
        <dsp:cNvSpPr/>
      </dsp:nvSpPr>
      <dsp:spPr>
        <a:xfrm>
          <a:off x="19588" y="2231838"/>
          <a:ext cx="4200315" cy="8756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Georgia" pitchFamily="18" charset="0"/>
            </a:rPr>
            <a:t>Многообразие форм самореализации, </a:t>
          </a:r>
          <a:endParaRPr lang="ru-RU" sz="2000" b="1" kern="1200" dirty="0"/>
        </a:p>
      </dsp:txBody>
      <dsp:txXfrm>
        <a:off x="19588" y="2231838"/>
        <a:ext cx="4200315" cy="875637"/>
      </dsp:txXfrm>
    </dsp:sp>
    <dsp:sp modelId="{6673B0DE-A381-4232-A863-934FEA051A45}">
      <dsp:nvSpPr>
        <dsp:cNvPr id="0" name=""/>
        <dsp:cNvSpPr/>
      </dsp:nvSpPr>
      <dsp:spPr>
        <a:xfrm>
          <a:off x="19588" y="3253415"/>
          <a:ext cx="4200315" cy="137664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Georgia" pitchFamily="18" charset="0"/>
            </a:rPr>
            <a:t>Стимулы самостоятельности: личной ответственности за свою судьбу</a:t>
          </a:r>
          <a:endParaRPr lang="ru-RU" sz="2000" b="1" kern="1200" dirty="0"/>
        </a:p>
      </dsp:txBody>
      <dsp:txXfrm>
        <a:off x="19588" y="3253415"/>
        <a:ext cx="4200315" cy="137664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886D1-5A51-4017-A13E-16DF6DFF6AB0}">
      <dsp:nvSpPr>
        <dsp:cNvPr id="0" name=""/>
        <dsp:cNvSpPr/>
      </dsp:nvSpPr>
      <dsp:spPr>
        <a:xfrm>
          <a:off x="0" y="320788"/>
          <a:ext cx="8724405" cy="1530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7111" tIns="374904" rIns="67711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Georgia" pitchFamily="18" charset="0"/>
            </a:rPr>
            <a:t>Выработка разделяемых сообществом образцов этического поведения и новых действий</a:t>
          </a:r>
          <a:endParaRPr lang="ru-RU" sz="1800" kern="1200" dirty="0">
            <a:latin typeface="Georg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Georgia" pitchFamily="18" charset="0"/>
            </a:rPr>
            <a:t>Создание местных историй успехов</a:t>
          </a:r>
          <a:endParaRPr lang="ru-RU" sz="1800" kern="1200" dirty="0">
            <a:latin typeface="Georg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Georgia" pitchFamily="18" charset="0"/>
            </a:rPr>
            <a:t>Формирование новой галереи местных героев</a:t>
          </a:r>
          <a:endParaRPr lang="ru-RU" sz="1800" kern="1200" dirty="0">
            <a:latin typeface="Georgia" pitchFamily="18" charset="0"/>
          </a:endParaRPr>
        </a:p>
      </dsp:txBody>
      <dsp:txXfrm>
        <a:off x="0" y="320788"/>
        <a:ext cx="8724405" cy="1530900"/>
      </dsp:txXfrm>
    </dsp:sp>
    <dsp:sp modelId="{AF1D4B89-C6E6-4FC3-92A1-84372FECD86B}">
      <dsp:nvSpPr>
        <dsp:cNvPr id="0" name=""/>
        <dsp:cNvSpPr/>
      </dsp:nvSpPr>
      <dsp:spPr>
        <a:xfrm>
          <a:off x="436220" y="55108"/>
          <a:ext cx="7471467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833" tIns="0" rIns="23083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Georgia" pitchFamily="18" charset="0"/>
            </a:rPr>
            <a:t>УМЕНЬШАТЬ  РАЗДРОБЛЕННОСТИ МОРАЛЬНОГО ПОРЯДКА</a:t>
          </a:r>
          <a:endParaRPr lang="ru-RU" sz="1800" b="1" kern="1200" dirty="0">
            <a:latin typeface="Georgia" pitchFamily="18" charset="0"/>
          </a:endParaRPr>
        </a:p>
      </dsp:txBody>
      <dsp:txXfrm>
        <a:off x="462159" y="81047"/>
        <a:ext cx="7419589" cy="479482"/>
      </dsp:txXfrm>
    </dsp:sp>
    <dsp:sp modelId="{E4363D4A-23F1-46F6-AB3D-8BE97821E7BA}">
      <dsp:nvSpPr>
        <dsp:cNvPr id="0" name=""/>
        <dsp:cNvSpPr/>
      </dsp:nvSpPr>
      <dsp:spPr>
        <a:xfrm>
          <a:off x="0" y="2173316"/>
          <a:ext cx="8724405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7111" tIns="374904" rIns="67711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Georgia" pitchFamily="18" charset="0"/>
            </a:rPr>
            <a:t>Удлинение горизонта индивидуального планирования;</a:t>
          </a:r>
          <a:endParaRPr lang="ru-RU" sz="1800" kern="1200" dirty="0">
            <a:latin typeface="Georg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Georgia" pitchFamily="18" charset="0"/>
            </a:rPr>
            <a:t>Развитие оптимистических практик</a:t>
          </a:r>
          <a:endParaRPr lang="ru-RU" sz="1800" kern="1200" dirty="0">
            <a:latin typeface="Georgia" pitchFamily="18" charset="0"/>
          </a:endParaRPr>
        </a:p>
      </dsp:txBody>
      <dsp:txXfrm>
        <a:off x="0" y="2173316"/>
        <a:ext cx="8724405" cy="1020600"/>
      </dsp:txXfrm>
    </dsp:sp>
    <dsp:sp modelId="{570A6C0B-FFE4-490C-8626-E5B142043329}">
      <dsp:nvSpPr>
        <dsp:cNvPr id="0" name=""/>
        <dsp:cNvSpPr/>
      </dsp:nvSpPr>
      <dsp:spPr>
        <a:xfrm>
          <a:off x="523307" y="1948888"/>
          <a:ext cx="768881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833" tIns="0" rIns="23083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Georgia" pitchFamily="18" charset="0"/>
            </a:rPr>
            <a:t>ПРЕОДОЛЕНИЕ АПАТИИ И ЦИНИЗМА</a:t>
          </a:r>
          <a:endParaRPr lang="ru-RU" sz="1800" b="1" kern="1200" dirty="0">
            <a:latin typeface="Georgia" pitchFamily="18" charset="0"/>
          </a:endParaRPr>
        </a:p>
      </dsp:txBody>
      <dsp:txXfrm>
        <a:off x="549246" y="1974827"/>
        <a:ext cx="7636940" cy="479482"/>
      </dsp:txXfrm>
    </dsp:sp>
    <dsp:sp modelId="{BCDA8965-60DC-4036-8EC0-475430CF0F7E}">
      <dsp:nvSpPr>
        <dsp:cNvPr id="0" name=""/>
        <dsp:cNvSpPr/>
      </dsp:nvSpPr>
      <dsp:spPr>
        <a:xfrm>
          <a:off x="0" y="3805576"/>
          <a:ext cx="8724405" cy="181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7111" tIns="374904" rIns="67711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/>
          </a:pPr>
          <a:r>
            <a:rPr lang="ru-RU" sz="1800" kern="1200" dirty="0" smtClean="0">
              <a:latin typeface="Georgia" pitchFamily="18" charset="0"/>
            </a:rPr>
            <a:t>Сохранение уникальной устойчивости местных «людей ,которым больше всего надо»</a:t>
          </a:r>
          <a:endParaRPr lang="ru-RU" sz="1800" kern="1200" dirty="0">
            <a:latin typeface="Georg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Georgia" pitchFamily="18" charset="0"/>
            </a:rPr>
            <a:t>Создание «шлюзов «между старыми и новыми практиками</a:t>
          </a:r>
          <a:endParaRPr lang="ru-RU" sz="1800" kern="1200" dirty="0">
            <a:latin typeface="Georg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Georgia" pitchFamily="18" charset="0"/>
            </a:rPr>
            <a:t>Формирование партнерств развития и сетей поддержки</a:t>
          </a:r>
          <a:endParaRPr lang="ru-RU" sz="1800" kern="1200" dirty="0">
            <a:latin typeface="Georg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Georgia" pitchFamily="18" charset="0"/>
            </a:rPr>
            <a:t>Нормализация изменений</a:t>
          </a:r>
          <a:endParaRPr lang="ru-RU" sz="1800" kern="1200" dirty="0">
            <a:latin typeface="Georgia" pitchFamily="18" charset="0"/>
          </a:endParaRPr>
        </a:p>
      </dsp:txBody>
      <dsp:txXfrm>
        <a:off x="0" y="3805576"/>
        <a:ext cx="8724405" cy="1814400"/>
      </dsp:txXfrm>
    </dsp:sp>
    <dsp:sp modelId="{38B5130D-CA26-4762-AF37-0191E2543116}">
      <dsp:nvSpPr>
        <dsp:cNvPr id="0" name=""/>
        <dsp:cNvSpPr/>
      </dsp:nvSpPr>
      <dsp:spPr>
        <a:xfrm>
          <a:off x="436220" y="3332368"/>
          <a:ext cx="7968278" cy="7388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833" tIns="0" rIns="23083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Georgia" pitchFamily="18" charset="0"/>
            </a:rPr>
            <a:t>РАЗВИТИЕ СТОЙКИХ ИНСТИТУТОВ И ПРАКТИК </a:t>
          </a:r>
          <a:endParaRPr lang="ru-RU" sz="1800" b="1" kern="1200" dirty="0">
            <a:latin typeface="Georgia" pitchFamily="18" charset="0"/>
          </a:endParaRPr>
        </a:p>
      </dsp:txBody>
      <dsp:txXfrm>
        <a:off x="472289" y="3368437"/>
        <a:ext cx="7896140" cy="66674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47338-F489-4A66-82F6-FEF63EDC8925}">
      <dsp:nvSpPr>
        <dsp:cNvPr id="0" name=""/>
        <dsp:cNvSpPr/>
      </dsp:nvSpPr>
      <dsp:spPr>
        <a:xfrm>
          <a:off x="0" y="110450"/>
          <a:ext cx="8669431" cy="449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СТАТУС В МЕСТНЫХ СООБЩЕСТВАХ И У ОРГАНОВ ВЛАСТИ</a:t>
          </a:r>
          <a:endParaRPr lang="ru-RU" sz="1800" b="1" kern="1200" dirty="0"/>
        </a:p>
      </dsp:txBody>
      <dsp:txXfrm>
        <a:off x="21932" y="132382"/>
        <a:ext cx="8625567" cy="405416"/>
      </dsp:txXfrm>
    </dsp:sp>
    <dsp:sp modelId="{1FE2E509-157D-4DD0-B319-96182C50993E}">
      <dsp:nvSpPr>
        <dsp:cNvPr id="0" name=""/>
        <dsp:cNvSpPr/>
      </dsp:nvSpPr>
      <dsp:spPr>
        <a:xfrm>
          <a:off x="0" y="559730"/>
          <a:ext cx="8669431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25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Архаичный имидж, невнятный образ и несовременная репутация </a:t>
          </a:r>
          <a:endParaRPr lang="ru-RU" sz="2000" kern="1200" dirty="0"/>
        </a:p>
      </dsp:txBody>
      <dsp:txXfrm>
        <a:off x="0" y="559730"/>
        <a:ext cx="8669431" cy="397440"/>
      </dsp:txXfrm>
    </dsp:sp>
    <dsp:sp modelId="{B2FF95F3-3F8F-4946-B1AA-E0CCBBFA10B7}">
      <dsp:nvSpPr>
        <dsp:cNvPr id="0" name=""/>
        <dsp:cNvSpPr/>
      </dsp:nvSpPr>
      <dsp:spPr>
        <a:xfrm>
          <a:off x="0" y="957170"/>
          <a:ext cx="8669431" cy="449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«КОЛЕЯ» ДЕЯТЕЛЬНОСТИ</a:t>
          </a:r>
          <a:endParaRPr lang="ru-RU" sz="1800" b="1" kern="1200" dirty="0"/>
        </a:p>
      </dsp:txBody>
      <dsp:txXfrm>
        <a:off x="21932" y="979102"/>
        <a:ext cx="8625567" cy="405416"/>
      </dsp:txXfrm>
    </dsp:sp>
    <dsp:sp modelId="{6FDCBCB5-2C6B-465F-81E0-080B0CD59D76}">
      <dsp:nvSpPr>
        <dsp:cNvPr id="0" name=""/>
        <dsp:cNvSpPr/>
      </dsp:nvSpPr>
      <dsp:spPr>
        <a:xfrm>
          <a:off x="0" y="1406450"/>
          <a:ext cx="8669431" cy="1167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254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/>
            <a:t>Невнимание  к СО НКО  (или неустойчивое внимание )инновационных и «штурмующих  небо» граждан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/>
            <a:t>Неготовность выбросить «чемодан без ручки»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/>
            <a:t>Неумение измениться самим раньше, чем от кого мы это требуем</a:t>
          </a:r>
          <a:endParaRPr lang="ru-RU" sz="1900" kern="1200" dirty="0"/>
        </a:p>
      </dsp:txBody>
      <dsp:txXfrm>
        <a:off x="0" y="1406450"/>
        <a:ext cx="8669431" cy="1167480"/>
      </dsp:txXfrm>
    </dsp:sp>
    <dsp:sp modelId="{A7F5E0A5-8691-43DD-8D90-23F2F08063ED}">
      <dsp:nvSpPr>
        <dsp:cNvPr id="0" name=""/>
        <dsp:cNvSpPr/>
      </dsp:nvSpPr>
      <dsp:spPr>
        <a:xfrm>
          <a:off x="0" y="2573930"/>
          <a:ext cx="8669431" cy="449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КВАЛИФИКАЦИЯ СОТРУДНИКОВ</a:t>
          </a:r>
          <a:endParaRPr lang="ru-RU" sz="1800" b="1" kern="1200" dirty="0"/>
        </a:p>
      </dsp:txBody>
      <dsp:txXfrm>
        <a:off x="21932" y="2595862"/>
        <a:ext cx="8625567" cy="405416"/>
      </dsp:txXfrm>
    </dsp:sp>
    <dsp:sp modelId="{50FBEC80-B6FF-44EF-8C1A-64F604467FF8}">
      <dsp:nvSpPr>
        <dsp:cNvPr id="0" name=""/>
        <dsp:cNvSpPr/>
      </dsp:nvSpPr>
      <dsp:spPr>
        <a:xfrm>
          <a:off x="0" y="3023210"/>
          <a:ext cx="8669431" cy="919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254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/>
            <a:t>Недостаток знаний, навыков , опыта для инноваций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/>
            <a:t>Отсутствие моды на успешность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/>
            <a:t>Неготовность публично «работать над ошибками»</a:t>
          </a:r>
          <a:endParaRPr lang="ru-RU" sz="1900" kern="1200" dirty="0"/>
        </a:p>
      </dsp:txBody>
      <dsp:txXfrm>
        <a:off x="0" y="3023210"/>
        <a:ext cx="8669431" cy="919080"/>
      </dsp:txXfrm>
    </dsp:sp>
    <dsp:sp modelId="{6539EC3E-7D62-4BA7-AEED-DD34E5AC058D}">
      <dsp:nvSpPr>
        <dsp:cNvPr id="0" name=""/>
        <dsp:cNvSpPr/>
      </dsp:nvSpPr>
      <dsp:spPr>
        <a:xfrm>
          <a:off x="0" y="3942290"/>
          <a:ext cx="8669431" cy="449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ДЕФИЦИТ РЕСУРСОВ</a:t>
          </a:r>
          <a:endParaRPr lang="ru-RU" sz="1800" b="1" kern="1200" dirty="0"/>
        </a:p>
      </dsp:txBody>
      <dsp:txXfrm>
        <a:off x="21932" y="3964222"/>
        <a:ext cx="8625567" cy="405416"/>
      </dsp:txXfrm>
    </dsp:sp>
    <dsp:sp modelId="{1CC3DE3C-7B28-4D96-BD51-ADADF6B08DEE}">
      <dsp:nvSpPr>
        <dsp:cNvPr id="0" name=""/>
        <dsp:cNvSpPr/>
      </dsp:nvSpPr>
      <dsp:spPr>
        <a:xfrm>
          <a:off x="0" y="4391570"/>
          <a:ext cx="8669431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254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/>
            <a:t>No comments</a:t>
          </a:r>
          <a:endParaRPr lang="ru-RU" sz="1900" kern="1200" dirty="0"/>
        </a:p>
      </dsp:txBody>
      <dsp:txXfrm>
        <a:off x="0" y="4391570"/>
        <a:ext cx="8669431" cy="397440"/>
      </dsp:txXfrm>
    </dsp:sp>
    <dsp:sp modelId="{855F2FC7-1BEB-4235-985F-CA9432C60B2E}">
      <dsp:nvSpPr>
        <dsp:cNvPr id="0" name=""/>
        <dsp:cNvSpPr/>
      </dsp:nvSpPr>
      <dsp:spPr>
        <a:xfrm>
          <a:off x="0" y="4789010"/>
          <a:ext cx="8669431" cy="449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НЕДОСТАТКИ  ИНФРАСТРУКТУРЫ</a:t>
          </a:r>
          <a:endParaRPr lang="ru-RU" sz="1800" b="1" kern="1200" dirty="0"/>
        </a:p>
      </dsp:txBody>
      <dsp:txXfrm>
        <a:off x="21932" y="4810942"/>
        <a:ext cx="8625567" cy="405416"/>
      </dsp:txXfrm>
    </dsp:sp>
    <dsp:sp modelId="{754A4F1F-3C30-4402-BE9D-A0D1D6C3C802}">
      <dsp:nvSpPr>
        <dsp:cNvPr id="0" name=""/>
        <dsp:cNvSpPr/>
      </dsp:nvSpPr>
      <dsp:spPr>
        <a:xfrm>
          <a:off x="0" y="5238290"/>
          <a:ext cx="8669431" cy="558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254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/>
            <a:t>Недостаток публичных ресурсов и поддерживающих центров позволяющих внедрять новую деятельность</a:t>
          </a:r>
          <a:endParaRPr lang="ru-RU" sz="1900" kern="1200" dirty="0"/>
        </a:p>
      </dsp:txBody>
      <dsp:txXfrm>
        <a:off x="0" y="5238290"/>
        <a:ext cx="8669431" cy="5589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CCB577-3F42-4644-808D-FE943FD9A13F}">
      <dsp:nvSpPr>
        <dsp:cNvPr id="0" name=""/>
        <dsp:cNvSpPr/>
      </dsp:nvSpPr>
      <dsp:spPr>
        <a:xfrm>
          <a:off x="2899897" y="2119417"/>
          <a:ext cx="2935787" cy="1700860"/>
        </a:xfrm>
        <a:prstGeom prst="roundRect">
          <a:avLst/>
        </a:prstGeom>
        <a:gradFill rotWithShape="1">
          <a:gsLst>
            <a:gs pos="0">
              <a:schemeClr val="accent6"/>
            </a:gs>
            <a:gs pos="90000">
              <a:schemeClr val="accent6">
                <a:shade val="100000"/>
              </a:schemeClr>
            </a:gs>
            <a:gs pos="100000">
              <a:schemeClr val="accent6">
                <a:shade val="85000"/>
              </a:schemeClr>
            </a:gs>
          </a:gsLst>
          <a:path path="circle">
            <a:fillToRect l="100000" t="100000" r="100000" b="100000"/>
          </a:path>
        </a:gradFill>
        <a:ln w="10000" cap="flat" cmpd="sng" algn="ctr">
          <a:solidFill>
            <a:schemeClr val="accent6"/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75000"/>
            </a:lnSpc>
            <a:spcBef>
              <a:spcPct val="0"/>
            </a:spcBef>
            <a:spcAft>
              <a:spcPts val="0"/>
            </a:spcAft>
          </a:pPr>
          <a:r>
            <a:rPr lang="ru-RU" sz="2000" b="0" i="0" kern="1200" dirty="0" smtClean="0">
              <a:solidFill>
                <a:schemeClr val="bg1"/>
              </a:solidFill>
            </a:rPr>
            <a:t>Из майских указов Президента РФ – новые задачи участия в управлении </a:t>
          </a:r>
          <a:r>
            <a:rPr lang="ru-RU" sz="2000" kern="1200" dirty="0" smtClean="0">
              <a:solidFill>
                <a:schemeClr val="bg1"/>
              </a:solidFill>
            </a:rPr>
            <a:t>представителей общества по направлениям: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2982926" y="2202446"/>
        <a:ext cx="2769729" cy="1534802"/>
      </dsp:txXfrm>
    </dsp:sp>
    <dsp:sp modelId="{67263BF6-9F64-4658-9A3E-DAB7C32800E6}">
      <dsp:nvSpPr>
        <dsp:cNvPr id="0" name=""/>
        <dsp:cNvSpPr/>
      </dsp:nvSpPr>
      <dsp:spPr>
        <a:xfrm rot="16081323">
          <a:off x="3935362" y="1730037"/>
          <a:ext cx="77922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79222" y="0"/>
              </a:lnTo>
            </a:path>
          </a:pathLst>
        </a:custGeom>
        <a:noFill/>
        <a:ln w="100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574B4A-25CA-47F0-BDDE-94153D6F0D83}">
      <dsp:nvSpPr>
        <dsp:cNvPr id="0" name=""/>
        <dsp:cNvSpPr/>
      </dsp:nvSpPr>
      <dsp:spPr>
        <a:xfrm>
          <a:off x="3020727" y="32666"/>
          <a:ext cx="2536427" cy="1307991"/>
        </a:xfrm>
        <a:prstGeom prst="roundRect">
          <a:avLst/>
        </a:prstGeom>
        <a:solidFill>
          <a:schemeClr val="accent6">
            <a:tint val="50000"/>
          </a:schemeClr>
        </a:solidFill>
        <a:ln w="10000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 отношении учреждений образования </a:t>
          </a:r>
          <a:r>
            <a:rPr lang="ru-RU" sz="1400" kern="1200" dirty="0" smtClean="0"/>
            <a:t>– закрепление форм участия родителей и учащихся в управлении образовательными организациями и разрешении возникающих конфликтов</a:t>
          </a:r>
          <a:endParaRPr lang="ru-RU" sz="1400" kern="1200" dirty="0"/>
        </a:p>
      </dsp:txBody>
      <dsp:txXfrm>
        <a:off x="3084578" y="96517"/>
        <a:ext cx="2408725" cy="1180289"/>
      </dsp:txXfrm>
    </dsp:sp>
    <dsp:sp modelId="{5E290832-CD91-4CAE-886A-5BB372CF9FFE}">
      <dsp:nvSpPr>
        <dsp:cNvPr id="0" name=""/>
        <dsp:cNvSpPr/>
      </dsp:nvSpPr>
      <dsp:spPr>
        <a:xfrm rot="19272387">
          <a:off x="5270837" y="1679420"/>
          <a:ext cx="140458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4582" y="0"/>
              </a:lnTo>
            </a:path>
          </a:pathLst>
        </a:custGeom>
        <a:noFill/>
        <a:ln w="100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79BF9A-2F7E-4781-8F39-799B69A01700}">
      <dsp:nvSpPr>
        <dsp:cNvPr id="0" name=""/>
        <dsp:cNvSpPr/>
      </dsp:nvSpPr>
      <dsp:spPr>
        <a:xfrm>
          <a:off x="5895707" y="95038"/>
          <a:ext cx="2673243" cy="1144385"/>
        </a:xfrm>
        <a:prstGeom prst="roundRect">
          <a:avLst/>
        </a:prstGeom>
        <a:solidFill>
          <a:schemeClr val="accent6">
            <a:tint val="50000"/>
          </a:schemeClr>
        </a:solidFill>
        <a:ln w="10000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В отношении автономных учреждений </a:t>
          </a:r>
          <a:r>
            <a:rPr lang="ru-RU" sz="1500" kern="1200" dirty="0" smtClean="0"/>
            <a:t>– привлечения представителей общества к контролю за финансово-хозяйственной деятельностью</a:t>
          </a:r>
          <a:endParaRPr lang="ru-RU" sz="1500" kern="1200" dirty="0"/>
        </a:p>
      </dsp:txBody>
      <dsp:txXfrm>
        <a:off x="5951571" y="150902"/>
        <a:ext cx="2561515" cy="1032657"/>
      </dsp:txXfrm>
    </dsp:sp>
    <dsp:sp modelId="{91BD4C48-1C0E-4825-97CC-642EBDF8909B}">
      <dsp:nvSpPr>
        <dsp:cNvPr id="0" name=""/>
        <dsp:cNvSpPr/>
      </dsp:nvSpPr>
      <dsp:spPr>
        <a:xfrm rot="328702">
          <a:off x="5834526" y="3134852"/>
          <a:ext cx="5074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7448" y="0"/>
              </a:lnTo>
            </a:path>
          </a:pathLst>
        </a:custGeom>
        <a:noFill/>
        <a:ln w="100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6B98B6-F405-4639-988C-02D554C1C762}">
      <dsp:nvSpPr>
        <dsp:cNvPr id="0" name=""/>
        <dsp:cNvSpPr/>
      </dsp:nvSpPr>
      <dsp:spPr>
        <a:xfrm>
          <a:off x="6340815" y="2321959"/>
          <a:ext cx="2228135" cy="1887929"/>
        </a:xfrm>
        <a:prstGeom prst="roundRect">
          <a:avLst/>
        </a:prstGeom>
        <a:solidFill>
          <a:schemeClr val="accent6">
            <a:tint val="50000"/>
          </a:schemeClr>
        </a:solidFill>
        <a:ln w="10000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В отношении бюджетных учреждений </a:t>
          </a:r>
          <a:r>
            <a:rPr lang="ru-RU" sz="1500" kern="1200" dirty="0" smtClean="0"/>
            <a:t>- внедрение механизмов независимой оценки качества работы организаций, оказывающих социальные услуги</a:t>
          </a:r>
          <a:endParaRPr lang="ru-RU" sz="1500" kern="1200" dirty="0"/>
        </a:p>
      </dsp:txBody>
      <dsp:txXfrm>
        <a:off x="6432976" y="2414120"/>
        <a:ext cx="2043813" cy="1703607"/>
      </dsp:txXfrm>
    </dsp:sp>
    <dsp:sp modelId="{82A7C959-6FEA-4952-90C1-340502D87002}">
      <dsp:nvSpPr>
        <dsp:cNvPr id="0" name=""/>
        <dsp:cNvSpPr/>
      </dsp:nvSpPr>
      <dsp:spPr>
        <a:xfrm rot="2850562">
          <a:off x="4996152" y="4162599"/>
          <a:ext cx="92847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28473" y="0"/>
              </a:lnTo>
            </a:path>
          </a:pathLst>
        </a:custGeom>
        <a:noFill/>
        <a:ln w="100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5C0E95-2BF8-4C24-BFEF-913368B80642}">
      <dsp:nvSpPr>
        <dsp:cNvPr id="0" name=""/>
        <dsp:cNvSpPr/>
      </dsp:nvSpPr>
      <dsp:spPr>
        <a:xfrm>
          <a:off x="4857121" y="4504922"/>
          <a:ext cx="2852045" cy="1111702"/>
        </a:xfrm>
        <a:prstGeom prst="roundRect">
          <a:avLst/>
        </a:prstGeom>
        <a:solidFill>
          <a:schemeClr val="accent6">
            <a:tint val="50000"/>
          </a:schemeClr>
        </a:solidFill>
        <a:ln w="10000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В отношении трудовых коллективов </a:t>
          </a:r>
          <a:r>
            <a:rPr lang="ru-RU" sz="1500" kern="1200" dirty="0" smtClean="0"/>
            <a:t>- создание производственных советов для расширения участия работников в управлении организациями</a:t>
          </a:r>
          <a:endParaRPr lang="ru-RU" sz="1500" kern="1200" dirty="0"/>
        </a:p>
      </dsp:txBody>
      <dsp:txXfrm>
        <a:off x="4911390" y="4559191"/>
        <a:ext cx="2743507" cy="1003164"/>
      </dsp:txXfrm>
    </dsp:sp>
    <dsp:sp modelId="{3518E044-2338-41A1-AA34-3D5DFA1FA41E}">
      <dsp:nvSpPr>
        <dsp:cNvPr id="0" name=""/>
        <dsp:cNvSpPr/>
      </dsp:nvSpPr>
      <dsp:spPr>
        <a:xfrm rot="8145978">
          <a:off x="2659212" y="4159658"/>
          <a:ext cx="97301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73016" y="0"/>
              </a:lnTo>
            </a:path>
          </a:pathLst>
        </a:custGeom>
        <a:noFill/>
        <a:ln w="100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1C87FB-8C9D-4482-BBB8-CC9123088095}">
      <dsp:nvSpPr>
        <dsp:cNvPr id="0" name=""/>
        <dsp:cNvSpPr/>
      </dsp:nvSpPr>
      <dsp:spPr>
        <a:xfrm>
          <a:off x="845338" y="4499040"/>
          <a:ext cx="2755712" cy="1117584"/>
        </a:xfrm>
        <a:prstGeom prst="roundRect">
          <a:avLst/>
        </a:prstGeom>
        <a:solidFill>
          <a:schemeClr val="accent6">
            <a:tint val="50000"/>
          </a:schemeClr>
        </a:solidFill>
        <a:ln w="10000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Возможность для граждан внесения идей и предложений </a:t>
          </a:r>
          <a:r>
            <a:rPr lang="ru-RU" sz="1500" kern="1200" dirty="0" smtClean="0"/>
            <a:t>через специальный Интернет-ресурс (Российская общественная инициатива)</a:t>
          </a:r>
          <a:endParaRPr lang="ru-RU" sz="1500" kern="1200" dirty="0"/>
        </a:p>
      </dsp:txBody>
      <dsp:txXfrm>
        <a:off x="899894" y="4553596"/>
        <a:ext cx="2646600" cy="1008472"/>
      </dsp:txXfrm>
    </dsp:sp>
    <dsp:sp modelId="{8D3AFAD5-81C4-498D-9C62-9D66CCD8EEF5}">
      <dsp:nvSpPr>
        <dsp:cNvPr id="0" name=""/>
        <dsp:cNvSpPr/>
      </dsp:nvSpPr>
      <dsp:spPr>
        <a:xfrm rot="10440028">
          <a:off x="2560467" y="3141904"/>
          <a:ext cx="34036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0362" y="0"/>
              </a:lnTo>
            </a:path>
          </a:pathLst>
        </a:custGeom>
        <a:noFill/>
        <a:ln w="100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B51BFF-C568-4F80-9797-A33B0B4FFE98}">
      <dsp:nvSpPr>
        <dsp:cNvPr id="0" name=""/>
        <dsp:cNvSpPr/>
      </dsp:nvSpPr>
      <dsp:spPr>
        <a:xfrm>
          <a:off x="0" y="2635736"/>
          <a:ext cx="2561399" cy="1317102"/>
        </a:xfrm>
        <a:prstGeom prst="roundRect">
          <a:avLst/>
        </a:prstGeom>
        <a:solidFill>
          <a:schemeClr val="accent6">
            <a:tint val="50000"/>
          </a:schemeClr>
        </a:solidFill>
        <a:ln w="10000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 отношении органов власти </a:t>
          </a:r>
          <a:r>
            <a:rPr lang="ru-RU" sz="1600" kern="1200" dirty="0" smtClean="0"/>
            <a:t>– внедрение механизмов оценки их деятельности гражданами, развитие новых общественных советов</a:t>
          </a:r>
          <a:endParaRPr lang="ru-RU" sz="1600" kern="1200" dirty="0"/>
        </a:p>
      </dsp:txBody>
      <dsp:txXfrm>
        <a:off x="64296" y="2700032"/>
        <a:ext cx="2432807" cy="1188510"/>
      </dsp:txXfrm>
    </dsp:sp>
    <dsp:sp modelId="{EFF6FAA1-88C0-45CB-AFD5-B282EC25D748}">
      <dsp:nvSpPr>
        <dsp:cNvPr id="0" name=""/>
        <dsp:cNvSpPr/>
      </dsp:nvSpPr>
      <dsp:spPr>
        <a:xfrm rot="12963630">
          <a:off x="2129825" y="1771113"/>
          <a:ext cx="118341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83419" y="0"/>
              </a:lnTo>
            </a:path>
          </a:pathLst>
        </a:custGeom>
        <a:noFill/>
        <a:ln w="100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301AD5-0D6E-4B07-8DD7-FBC1909503B7}">
      <dsp:nvSpPr>
        <dsp:cNvPr id="0" name=""/>
        <dsp:cNvSpPr/>
      </dsp:nvSpPr>
      <dsp:spPr>
        <a:xfrm>
          <a:off x="0" y="22053"/>
          <a:ext cx="2562697" cy="1400756"/>
        </a:xfrm>
        <a:prstGeom prst="roundRect">
          <a:avLst/>
        </a:prstGeom>
        <a:solidFill>
          <a:schemeClr val="accent6">
            <a:tint val="50000"/>
          </a:schemeClr>
        </a:solidFill>
        <a:ln w="10000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Общественный контроль, экспертиза, мониторинг, проверки, обсуждения –</a:t>
          </a:r>
        </a:p>
        <a:p>
          <a:pPr lvl="0" algn="ctr" defTabSz="7112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 поводу всех значимых </a:t>
          </a:r>
          <a:r>
            <a:rPr lang="ru-RU" sz="1600" b="1" kern="1200" dirty="0" err="1" smtClean="0"/>
            <a:t>соц</a:t>
          </a:r>
          <a:r>
            <a:rPr lang="ru-RU" sz="1600" b="1" kern="1200" dirty="0" smtClean="0"/>
            <a:t>-эк. процессов</a:t>
          </a:r>
          <a:endParaRPr lang="ru-RU" sz="1600" b="1" kern="1200" dirty="0"/>
        </a:p>
      </dsp:txBody>
      <dsp:txXfrm>
        <a:off x="68379" y="90432"/>
        <a:ext cx="2425939" cy="12639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F85D0-765D-41B7-BBD1-4658EB71D9B0}">
      <dsp:nvSpPr>
        <dsp:cNvPr id="0" name=""/>
        <dsp:cNvSpPr/>
      </dsp:nvSpPr>
      <dsp:spPr>
        <a:xfrm>
          <a:off x="0" y="160614"/>
          <a:ext cx="475252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849" tIns="166624" rIns="368849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75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baseline="0" dirty="0" smtClean="0"/>
            <a:t>общественный совет при проведении независимой оценки оценки)</a:t>
          </a:r>
          <a:endParaRPr lang="ru-RU" sz="1400" kern="1200" dirty="0"/>
        </a:p>
      </dsp:txBody>
      <dsp:txXfrm>
        <a:off x="0" y="160614"/>
        <a:ext cx="4752528" cy="579600"/>
      </dsp:txXfrm>
    </dsp:sp>
    <dsp:sp modelId="{EB7C9D49-4D38-49FD-921B-AA07FD7EF445}">
      <dsp:nvSpPr>
        <dsp:cNvPr id="0" name=""/>
        <dsp:cNvSpPr/>
      </dsp:nvSpPr>
      <dsp:spPr>
        <a:xfrm>
          <a:off x="237626" y="42534"/>
          <a:ext cx="3326769" cy="236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44" tIns="0" rIns="125744" bIns="0" numCol="1" spcCol="1270" anchor="ctr" anchorCtr="0">
          <a:noAutofit/>
        </a:bodyPr>
        <a:lstStyle/>
        <a:p>
          <a:pPr lvl="0" algn="l" defTabSz="622300" rtl="0">
            <a:lnSpc>
              <a:spcPct val="75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baseline="0" dirty="0" smtClean="0"/>
            <a:t>Центральное звено-субъект</a:t>
          </a:r>
          <a:endParaRPr lang="ru-RU" sz="1400" kern="1200" dirty="0"/>
        </a:p>
      </dsp:txBody>
      <dsp:txXfrm>
        <a:off x="249154" y="54062"/>
        <a:ext cx="3303713" cy="213104"/>
      </dsp:txXfrm>
    </dsp:sp>
    <dsp:sp modelId="{9EACEE7E-91EF-4275-9323-B2AD7C3A155F}">
      <dsp:nvSpPr>
        <dsp:cNvPr id="0" name=""/>
        <dsp:cNvSpPr/>
      </dsp:nvSpPr>
      <dsp:spPr>
        <a:xfrm>
          <a:off x="0" y="901494"/>
          <a:ext cx="475252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849" tIns="166624" rIns="368849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75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baseline="0" dirty="0" smtClean="0"/>
            <a:t>общественный контроль в интернатах,</a:t>
          </a:r>
          <a:endParaRPr lang="ru-RU" sz="1400" kern="1200" dirty="0"/>
        </a:p>
      </dsp:txBody>
      <dsp:txXfrm>
        <a:off x="0" y="901494"/>
        <a:ext cx="4752528" cy="428400"/>
      </dsp:txXfrm>
    </dsp:sp>
    <dsp:sp modelId="{7B295602-1348-44CF-B7D8-38829F40E00D}">
      <dsp:nvSpPr>
        <dsp:cNvPr id="0" name=""/>
        <dsp:cNvSpPr/>
      </dsp:nvSpPr>
      <dsp:spPr>
        <a:xfrm>
          <a:off x="237626" y="783414"/>
          <a:ext cx="3326769" cy="236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44" tIns="0" rIns="125744" bIns="0" numCol="1" spcCol="1270" anchor="ctr" anchorCtr="0">
          <a:noAutofit/>
        </a:bodyPr>
        <a:lstStyle/>
        <a:p>
          <a:pPr lvl="0" algn="l" defTabSz="622300" rtl="0">
            <a:lnSpc>
              <a:spcPct val="75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baseline="0" smtClean="0"/>
            <a:t>Контролер </a:t>
          </a:r>
          <a:endParaRPr lang="ru-RU" sz="1400" kern="1200"/>
        </a:p>
      </dsp:txBody>
      <dsp:txXfrm>
        <a:off x="249154" y="794942"/>
        <a:ext cx="3303713" cy="213104"/>
      </dsp:txXfrm>
    </dsp:sp>
    <dsp:sp modelId="{2BC8A1DE-B312-4767-AC5A-B499AC281FFE}">
      <dsp:nvSpPr>
        <dsp:cNvPr id="0" name=""/>
        <dsp:cNvSpPr/>
      </dsp:nvSpPr>
      <dsp:spPr>
        <a:xfrm>
          <a:off x="0" y="1491174"/>
          <a:ext cx="475252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849" tIns="166624" rIns="368849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75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baseline="0" dirty="0" smtClean="0"/>
            <a:t>«нулевые чтения» в ОС</a:t>
          </a:r>
          <a:endParaRPr lang="ru-RU" sz="1400" kern="1200" dirty="0"/>
        </a:p>
      </dsp:txBody>
      <dsp:txXfrm>
        <a:off x="0" y="1491174"/>
        <a:ext cx="4752528" cy="428400"/>
      </dsp:txXfrm>
    </dsp:sp>
    <dsp:sp modelId="{A34FB15C-B51C-4CC6-9E17-067FA11DA843}">
      <dsp:nvSpPr>
        <dsp:cNvPr id="0" name=""/>
        <dsp:cNvSpPr/>
      </dsp:nvSpPr>
      <dsp:spPr>
        <a:xfrm>
          <a:off x="237626" y="1373094"/>
          <a:ext cx="3326769" cy="236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44" tIns="0" rIns="125744" bIns="0" numCol="1" spcCol="1270" anchor="ctr" anchorCtr="0">
          <a:noAutofit/>
        </a:bodyPr>
        <a:lstStyle/>
        <a:p>
          <a:pPr lvl="0" algn="l" defTabSz="622300" rtl="0">
            <a:lnSpc>
              <a:spcPct val="75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baseline="0" smtClean="0"/>
            <a:t>Советник </a:t>
          </a:r>
          <a:endParaRPr lang="ru-RU" sz="1400" kern="1200"/>
        </a:p>
      </dsp:txBody>
      <dsp:txXfrm>
        <a:off x="249154" y="1384622"/>
        <a:ext cx="3303713" cy="213104"/>
      </dsp:txXfrm>
    </dsp:sp>
    <dsp:sp modelId="{DECE7B56-B0DC-4B8A-A325-2AFF4A5795AC}">
      <dsp:nvSpPr>
        <dsp:cNvPr id="0" name=""/>
        <dsp:cNvSpPr/>
      </dsp:nvSpPr>
      <dsp:spPr>
        <a:xfrm>
          <a:off x="0" y="2200238"/>
          <a:ext cx="475252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849" tIns="166624" rIns="368849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75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baseline="0" dirty="0" smtClean="0"/>
            <a:t>Оценка регулирующего воздействия (ОРВ)</a:t>
          </a:r>
          <a:endParaRPr lang="ru-RU" sz="1400" kern="1200" dirty="0"/>
        </a:p>
      </dsp:txBody>
      <dsp:txXfrm>
        <a:off x="0" y="2200238"/>
        <a:ext cx="4752528" cy="428400"/>
      </dsp:txXfrm>
    </dsp:sp>
    <dsp:sp modelId="{ABF52413-6D49-4F3E-A1CC-CB42E68394CD}">
      <dsp:nvSpPr>
        <dsp:cNvPr id="0" name=""/>
        <dsp:cNvSpPr/>
      </dsp:nvSpPr>
      <dsp:spPr>
        <a:xfrm>
          <a:off x="237626" y="1962774"/>
          <a:ext cx="3326769" cy="3555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44" tIns="0" rIns="125744" bIns="0" numCol="1" spcCol="1270" anchor="ctr" anchorCtr="0">
          <a:noAutofit/>
        </a:bodyPr>
        <a:lstStyle/>
        <a:p>
          <a:pPr lvl="0" algn="l" defTabSz="622300" rtl="0">
            <a:lnSpc>
              <a:spcPct val="75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baseline="0" dirty="0" smtClean="0"/>
            <a:t>Поставщик аргументов  при альтернативных решениях</a:t>
          </a:r>
          <a:endParaRPr lang="ru-RU" sz="1400" kern="1200" dirty="0"/>
        </a:p>
      </dsp:txBody>
      <dsp:txXfrm>
        <a:off x="254982" y="1980130"/>
        <a:ext cx="3292057" cy="320831"/>
      </dsp:txXfrm>
    </dsp:sp>
    <dsp:sp modelId="{74FD9E43-730F-44AB-AC7A-FDBE88833E67}">
      <dsp:nvSpPr>
        <dsp:cNvPr id="0" name=""/>
        <dsp:cNvSpPr/>
      </dsp:nvSpPr>
      <dsp:spPr>
        <a:xfrm>
          <a:off x="0" y="2865482"/>
          <a:ext cx="475252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849" tIns="166624" rIns="368849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75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baseline="0" dirty="0" smtClean="0"/>
            <a:t>медиатор в конфликтах вокруг учреждений</a:t>
          </a:r>
          <a:endParaRPr lang="ru-RU" sz="1400" kern="1200" dirty="0"/>
        </a:p>
      </dsp:txBody>
      <dsp:txXfrm>
        <a:off x="0" y="2865482"/>
        <a:ext cx="4752528" cy="428400"/>
      </dsp:txXfrm>
    </dsp:sp>
    <dsp:sp modelId="{BE31878D-BB4F-46E8-AFA5-3E3C635037E0}">
      <dsp:nvSpPr>
        <dsp:cNvPr id="0" name=""/>
        <dsp:cNvSpPr/>
      </dsp:nvSpPr>
      <dsp:spPr>
        <a:xfrm>
          <a:off x="237626" y="2671838"/>
          <a:ext cx="3326769" cy="3117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44" tIns="0" rIns="125744" bIns="0" numCol="1" spcCol="1270" anchor="ctr" anchorCtr="0">
          <a:noAutofit/>
        </a:bodyPr>
        <a:lstStyle/>
        <a:p>
          <a:pPr lvl="0" algn="l" defTabSz="622300" rtl="0">
            <a:lnSpc>
              <a:spcPct val="75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baseline="0" dirty="0" smtClean="0"/>
            <a:t>Профессионал для отдельных  процессов</a:t>
          </a:r>
          <a:endParaRPr lang="ru-RU" sz="1400" kern="1200" dirty="0"/>
        </a:p>
      </dsp:txBody>
      <dsp:txXfrm>
        <a:off x="252843" y="2687055"/>
        <a:ext cx="3296335" cy="281290"/>
      </dsp:txXfrm>
    </dsp:sp>
    <dsp:sp modelId="{32EA81CE-82C2-457A-B781-C9C943430607}">
      <dsp:nvSpPr>
        <dsp:cNvPr id="0" name=""/>
        <dsp:cNvSpPr/>
      </dsp:nvSpPr>
      <dsp:spPr>
        <a:xfrm>
          <a:off x="0" y="3455162"/>
          <a:ext cx="475252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849" tIns="166624" rIns="368849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75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baseline="0" dirty="0" smtClean="0"/>
            <a:t>носитель и передатчик новых технологий социальной работы</a:t>
          </a:r>
          <a:endParaRPr lang="ru-RU" sz="1400" kern="1200" dirty="0"/>
        </a:p>
      </dsp:txBody>
      <dsp:txXfrm>
        <a:off x="0" y="3455162"/>
        <a:ext cx="4752528" cy="579600"/>
      </dsp:txXfrm>
    </dsp:sp>
    <dsp:sp modelId="{68A7452A-9ECE-4CFF-8905-950F82C9E9EA}">
      <dsp:nvSpPr>
        <dsp:cNvPr id="0" name=""/>
        <dsp:cNvSpPr/>
      </dsp:nvSpPr>
      <dsp:spPr>
        <a:xfrm>
          <a:off x="237626" y="3337082"/>
          <a:ext cx="3326769" cy="236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44" tIns="0" rIns="125744" bIns="0" numCol="1" spcCol="1270" anchor="ctr" anchorCtr="0">
          <a:noAutofit/>
        </a:bodyPr>
        <a:lstStyle/>
        <a:p>
          <a:pPr lvl="0" algn="l" defTabSz="622300" rtl="0">
            <a:lnSpc>
              <a:spcPct val="75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baseline="0" dirty="0" smtClean="0"/>
            <a:t>Консультант - эксперт </a:t>
          </a:r>
          <a:endParaRPr lang="ru-RU" sz="1400" kern="1200" dirty="0"/>
        </a:p>
      </dsp:txBody>
      <dsp:txXfrm>
        <a:off x="249154" y="3348610"/>
        <a:ext cx="3303713" cy="213104"/>
      </dsp:txXfrm>
    </dsp:sp>
    <dsp:sp modelId="{803D4363-C711-4CF2-9516-6420375C6E95}">
      <dsp:nvSpPr>
        <dsp:cNvPr id="0" name=""/>
        <dsp:cNvSpPr/>
      </dsp:nvSpPr>
      <dsp:spPr>
        <a:xfrm>
          <a:off x="0" y="4346417"/>
          <a:ext cx="475252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849" tIns="166624" rIns="368849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75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baseline="0" dirty="0" smtClean="0"/>
            <a:t>менеджер портала, переводчик на «понятный» при исполнении стандарта открытости и т.п.  </a:t>
          </a:r>
          <a:endParaRPr lang="ru-RU" sz="1400" kern="1200" dirty="0"/>
        </a:p>
      </dsp:txBody>
      <dsp:txXfrm>
        <a:off x="0" y="4346417"/>
        <a:ext cx="4752528" cy="579600"/>
      </dsp:txXfrm>
    </dsp:sp>
    <dsp:sp modelId="{54041EA9-F924-484D-8E75-99C7FAC7EF7E}">
      <dsp:nvSpPr>
        <dsp:cNvPr id="0" name=""/>
        <dsp:cNvSpPr/>
      </dsp:nvSpPr>
      <dsp:spPr>
        <a:xfrm>
          <a:off x="237626" y="4077962"/>
          <a:ext cx="4289836" cy="3865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44" tIns="0" rIns="125744" bIns="0" numCol="1" spcCol="1270" anchor="ctr" anchorCtr="0">
          <a:noAutofit/>
        </a:bodyPr>
        <a:lstStyle/>
        <a:p>
          <a:pPr lvl="0" algn="l" defTabSz="622300" rtl="0">
            <a:lnSpc>
              <a:spcPct val="75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baseline="0" dirty="0" smtClean="0"/>
            <a:t>«</a:t>
          </a:r>
          <a:r>
            <a:rPr lang="ru-RU" sz="1400" kern="1200" baseline="0" dirty="0" err="1" smtClean="0"/>
            <a:t>Аутсорсер</a:t>
          </a:r>
          <a:r>
            <a:rPr lang="ru-RU" sz="1400" kern="1200" baseline="0" dirty="0" smtClean="0"/>
            <a:t>»  - исполнитель отдельных </a:t>
          </a:r>
          <a:r>
            <a:rPr lang="ru-RU" sz="1400" kern="1200" baseline="0" dirty="0" err="1" smtClean="0"/>
            <a:t>подуслуг</a:t>
          </a:r>
          <a:r>
            <a:rPr lang="ru-RU" sz="1400" kern="1200" baseline="0" dirty="0" smtClean="0"/>
            <a:t> и этапов исполнения функций</a:t>
          </a:r>
          <a:endParaRPr lang="ru-RU" sz="1400" kern="1200" dirty="0"/>
        </a:p>
      </dsp:txBody>
      <dsp:txXfrm>
        <a:off x="256495" y="4096831"/>
        <a:ext cx="4252098" cy="3487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E4AF3A-D7D6-4147-84DB-EF21FE63C41D}">
      <dsp:nvSpPr>
        <dsp:cNvPr id="0" name=""/>
        <dsp:cNvSpPr/>
      </dsp:nvSpPr>
      <dsp:spPr>
        <a:xfrm>
          <a:off x="0" y="3714"/>
          <a:ext cx="61534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B86E4E2-AD41-4EBA-B5AA-37E33D9B2433}">
      <dsp:nvSpPr>
        <dsp:cNvPr id="0" name=""/>
        <dsp:cNvSpPr/>
      </dsp:nvSpPr>
      <dsp:spPr>
        <a:xfrm>
          <a:off x="0" y="3714"/>
          <a:ext cx="6153472" cy="624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+mn-lt"/>
              <a:ea typeface="+mn-ea"/>
              <a:cs typeface="+mn-cs"/>
            </a:rPr>
            <a:t>Для обсуждения проектов решений, путей развития, стратегий планов, а также деталей и технических тонкостей;</a:t>
          </a:r>
          <a:endParaRPr lang="ru-RU" sz="1500" kern="1200" dirty="0">
            <a:latin typeface="+mn-lt"/>
            <a:ea typeface="+mn-ea"/>
            <a:cs typeface="+mn-cs"/>
          </a:endParaRPr>
        </a:p>
      </dsp:txBody>
      <dsp:txXfrm>
        <a:off x="0" y="3714"/>
        <a:ext cx="6153472" cy="624642"/>
      </dsp:txXfrm>
    </dsp:sp>
    <dsp:sp modelId="{5A5321C2-D42B-438E-AABC-AA59DBEAB232}">
      <dsp:nvSpPr>
        <dsp:cNvPr id="0" name=""/>
        <dsp:cNvSpPr/>
      </dsp:nvSpPr>
      <dsp:spPr>
        <a:xfrm>
          <a:off x="0" y="628356"/>
          <a:ext cx="61534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3CF0717-0A4E-4A9D-9ED1-0464EF6DAE3E}">
      <dsp:nvSpPr>
        <dsp:cNvPr id="0" name=""/>
        <dsp:cNvSpPr/>
      </dsp:nvSpPr>
      <dsp:spPr>
        <a:xfrm>
          <a:off x="0" y="628356"/>
          <a:ext cx="6147462" cy="669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+mn-lt"/>
              <a:ea typeface="+mn-ea"/>
              <a:cs typeface="+mn-cs"/>
            </a:rPr>
            <a:t>Для подготовки рекомендаций (например, по совершенствованию деятельности ОИВ), стандартов деятельности, модельных решений, экспертных заключений;</a:t>
          </a:r>
          <a:endParaRPr lang="ru-RU" sz="1500" kern="1200" dirty="0">
            <a:latin typeface="+mn-lt"/>
            <a:ea typeface="+mn-ea"/>
            <a:cs typeface="+mn-cs"/>
          </a:endParaRPr>
        </a:p>
      </dsp:txBody>
      <dsp:txXfrm>
        <a:off x="0" y="628356"/>
        <a:ext cx="6147462" cy="669929"/>
      </dsp:txXfrm>
    </dsp:sp>
    <dsp:sp modelId="{68F51474-6AC9-4EBB-9FD2-D255047D6D81}">
      <dsp:nvSpPr>
        <dsp:cNvPr id="0" name=""/>
        <dsp:cNvSpPr/>
      </dsp:nvSpPr>
      <dsp:spPr>
        <a:xfrm>
          <a:off x="0" y="1298285"/>
          <a:ext cx="61534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2573A88-2883-481B-B08C-1210831BDB4C}">
      <dsp:nvSpPr>
        <dsp:cNvPr id="0" name=""/>
        <dsp:cNvSpPr/>
      </dsp:nvSpPr>
      <dsp:spPr>
        <a:xfrm>
          <a:off x="0" y="1298285"/>
          <a:ext cx="6153472" cy="50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>
              <a:latin typeface="+mn-lt"/>
              <a:ea typeface="+mn-ea"/>
              <a:cs typeface="+mn-cs"/>
            </a:rPr>
            <a:t>Для профессиональной оценки проектов, программ, стратегий, концепций;</a:t>
          </a:r>
          <a:endParaRPr lang="ru-RU" sz="1500" kern="1200" dirty="0">
            <a:latin typeface="+mn-lt"/>
            <a:ea typeface="+mn-ea"/>
            <a:cs typeface="+mn-cs"/>
          </a:endParaRPr>
        </a:p>
      </dsp:txBody>
      <dsp:txXfrm>
        <a:off x="0" y="1298285"/>
        <a:ext cx="6153472" cy="501531"/>
      </dsp:txXfrm>
    </dsp:sp>
    <dsp:sp modelId="{6DBE3014-8E58-4E53-9A4D-7961C25154C0}">
      <dsp:nvSpPr>
        <dsp:cNvPr id="0" name=""/>
        <dsp:cNvSpPr/>
      </dsp:nvSpPr>
      <dsp:spPr>
        <a:xfrm>
          <a:off x="0" y="1799817"/>
          <a:ext cx="61534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8084F57-6B6C-45BC-AC60-75D53761AFB3}">
      <dsp:nvSpPr>
        <dsp:cNvPr id="0" name=""/>
        <dsp:cNvSpPr/>
      </dsp:nvSpPr>
      <dsp:spPr>
        <a:xfrm>
          <a:off x="0" y="1799817"/>
          <a:ext cx="6153472" cy="622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+mn-lt"/>
              <a:ea typeface="+mn-ea"/>
              <a:cs typeface="+mn-cs"/>
            </a:rPr>
            <a:t>«Информационное посредничество» между разнообразными целевыми группами и ОВ / учреждениями; получение обратной связи;</a:t>
          </a:r>
          <a:endParaRPr lang="ru-RU" sz="1500" kern="1200" dirty="0">
            <a:latin typeface="+mn-lt"/>
            <a:ea typeface="+mn-ea"/>
            <a:cs typeface="+mn-cs"/>
          </a:endParaRPr>
        </a:p>
      </dsp:txBody>
      <dsp:txXfrm>
        <a:off x="0" y="1799817"/>
        <a:ext cx="6153472" cy="622225"/>
      </dsp:txXfrm>
    </dsp:sp>
    <dsp:sp modelId="{11DAA07D-8723-4A32-8FC0-50901A871C9E}">
      <dsp:nvSpPr>
        <dsp:cNvPr id="0" name=""/>
        <dsp:cNvSpPr/>
      </dsp:nvSpPr>
      <dsp:spPr>
        <a:xfrm>
          <a:off x="0" y="2422042"/>
          <a:ext cx="61534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40F20AB-D7BE-4BA2-BA8B-D04C135AEFBE}">
      <dsp:nvSpPr>
        <dsp:cNvPr id="0" name=""/>
        <dsp:cNvSpPr/>
      </dsp:nvSpPr>
      <dsp:spPr>
        <a:xfrm>
          <a:off x="0" y="2422042"/>
          <a:ext cx="6153472" cy="624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+mn-lt"/>
              <a:ea typeface="+mn-ea"/>
              <a:cs typeface="+mn-cs"/>
            </a:rPr>
            <a:t>Для организации проведения мониторингов, мероприятий общественного контроля, организации независимой оценки деятельности учреждений;</a:t>
          </a:r>
          <a:endParaRPr lang="ru-RU" sz="1500" kern="1200" dirty="0">
            <a:latin typeface="+mn-lt"/>
            <a:ea typeface="+mn-ea"/>
            <a:cs typeface="+mn-cs"/>
          </a:endParaRPr>
        </a:p>
      </dsp:txBody>
      <dsp:txXfrm>
        <a:off x="0" y="2422042"/>
        <a:ext cx="6153472" cy="624642"/>
      </dsp:txXfrm>
    </dsp:sp>
    <dsp:sp modelId="{A45C91FB-E898-451C-9CCE-E03F5801E74C}">
      <dsp:nvSpPr>
        <dsp:cNvPr id="0" name=""/>
        <dsp:cNvSpPr/>
      </dsp:nvSpPr>
      <dsp:spPr>
        <a:xfrm>
          <a:off x="0" y="3046685"/>
          <a:ext cx="61534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DDE9A01-E41A-4B53-AF28-46D31007825F}">
      <dsp:nvSpPr>
        <dsp:cNvPr id="0" name=""/>
        <dsp:cNvSpPr/>
      </dsp:nvSpPr>
      <dsp:spPr>
        <a:xfrm>
          <a:off x="0" y="3046685"/>
          <a:ext cx="6147462" cy="849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>
              <a:latin typeface="+mn-lt"/>
              <a:ea typeface="+mn-ea"/>
              <a:cs typeface="+mn-cs"/>
            </a:rPr>
            <a:t>Для вовлечения экспертов и представителей целевых групп к участию в подготовке предложений по разрабатываемым целевым программам, планам, проектам нормативных актов и т.п.;</a:t>
          </a:r>
          <a:endParaRPr lang="ru-RU" sz="1500" kern="1200" dirty="0">
            <a:latin typeface="+mn-lt"/>
            <a:ea typeface="+mn-ea"/>
            <a:cs typeface="+mn-cs"/>
          </a:endParaRPr>
        </a:p>
      </dsp:txBody>
      <dsp:txXfrm>
        <a:off x="0" y="3046685"/>
        <a:ext cx="6147462" cy="849595"/>
      </dsp:txXfrm>
    </dsp:sp>
    <dsp:sp modelId="{0231522C-2C6D-4AFE-B379-0C2F13C21A63}">
      <dsp:nvSpPr>
        <dsp:cNvPr id="0" name=""/>
        <dsp:cNvSpPr/>
      </dsp:nvSpPr>
      <dsp:spPr>
        <a:xfrm>
          <a:off x="0" y="3896280"/>
          <a:ext cx="61534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9707C48-D08B-4850-810B-D899EEA017C3}">
      <dsp:nvSpPr>
        <dsp:cNvPr id="0" name=""/>
        <dsp:cNvSpPr/>
      </dsp:nvSpPr>
      <dsp:spPr>
        <a:xfrm>
          <a:off x="0" y="3896280"/>
          <a:ext cx="6153472" cy="592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+mn-lt"/>
              <a:ea typeface="+mn-ea"/>
              <a:cs typeface="+mn-cs"/>
            </a:rPr>
            <a:t>Для учета и согласования общественно значимых интересов граждан и заинтересованных групп; Советы как дискуссионные площадки;</a:t>
          </a:r>
          <a:endParaRPr lang="ru-RU" sz="1500" kern="1200" dirty="0">
            <a:latin typeface="+mn-lt"/>
            <a:ea typeface="+mn-ea"/>
            <a:cs typeface="+mn-cs"/>
          </a:endParaRPr>
        </a:p>
      </dsp:txBody>
      <dsp:txXfrm>
        <a:off x="0" y="3896280"/>
        <a:ext cx="6153472" cy="592492"/>
      </dsp:txXfrm>
    </dsp:sp>
    <dsp:sp modelId="{656287DC-7507-43E2-B1FE-73BDF7341C68}">
      <dsp:nvSpPr>
        <dsp:cNvPr id="0" name=""/>
        <dsp:cNvSpPr/>
      </dsp:nvSpPr>
      <dsp:spPr>
        <a:xfrm>
          <a:off x="0" y="4488772"/>
          <a:ext cx="61534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E5E68FA-5A33-40A6-B4AC-9FF020DC1056}">
      <dsp:nvSpPr>
        <dsp:cNvPr id="0" name=""/>
        <dsp:cNvSpPr/>
      </dsp:nvSpPr>
      <dsp:spPr>
        <a:xfrm>
          <a:off x="0" y="4488772"/>
          <a:ext cx="6147462" cy="694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>
              <a:latin typeface="+mn-lt"/>
              <a:ea typeface="+mn-ea"/>
              <a:cs typeface="+mn-cs"/>
            </a:rPr>
            <a:t>Для решения управленческих задач, делегированных в соответствии с НПА - определение стратегии развития, принятие локальных актов, согласование и утверждение отчетов и решений;</a:t>
          </a:r>
          <a:endParaRPr lang="ru-RU" sz="1500" kern="1200" dirty="0">
            <a:latin typeface="+mn-lt"/>
            <a:ea typeface="+mn-ea"/>
            <a:cs typeface="+mn-cs"/>
          </a:endParaRPr>
        </a:p>
      </dsp:txBody>
      <dsp:txXfrm>
        <a:off x="0" y="4488772"/>
        <a:ext cx="6147462" cy="694796"/>
      </dsp:txXfrm>
    </dsp:sp>
    <dsp:sp modelId="{AE3D247A-2A58-4878-AE9C-74FDD254777D}">
      <dsp:nvSpPr>
        <dsp:cNvPr id="0" name=""/>
        <dsp:cNvSpPr/>
      </dsp:nvSpPr>
      <dsp:spPr>
        <a:xfrm>
          <a:off x="0" y="5183568"/>
          <a:ext cx="61534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4D0B311-0720-4462-95B2-D4E74110F9D7}">
      <dsp:nvSpPr>
        <dsp:cNvPr id="0" name=""/>
        <dsp:cNvSpPr/>
      </dsp:nvSpPr>
      <dsp:spPr>
        <a:xfrm>
          <a:off x="0" y="5183568"/>
          <a:ext cx="6153472" cy="624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+mn-lt"/>
              <a:ea typeface="+mn-ea"/>
              <a:cs typeface="+mn-cs"/>
            </a:rPr>
            <a:t>Для оказания содействия учреждению в привлечение дополнительных финансовых средств и иных ресурсов;</a:t>
          </a:r>
          <a:endParaRPr lang="ru-RU" sz="1500" kern="1200" dirty="0">
            <a:latin typeface="+mn-lt"/>
            <a:ea typeface="+mn-ea"/>
            <a:cs typeface="+mn-cs"/>
          </a:endParaRPr>
        </a:p>
      </dsp:txBody>
      <dsp:txXfrm>
        <a:off x="0" y="5183568"/>
        <a:ext cx="6153472" cy="624642"/>
      </dsp:txXfrm>
    </dsp:sp>
    <dsp:sp modelId="{61D9E881-89C1-47F7-910B-BF03EA5554FF}">
      <dsp:nvSpPr>
        <dsp:cNvPr id="0" name=""/>
        <dsp:cNvSpPr/>
      </dsp:nvSpPr>
      <dsp:spPr>
        <a:xfrm>
          <a:off x="0" y="5808211"/>
          <a:ext cx="61534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62FB7C1-E7DD-4430-9D0A-E60ABAFC00BD}">
      <dsp:nvSpPr>
        <dsp:cNvPr id="0" name=""/>
        <dsp:cNvSpPr/>
      </dsp:nvSpPr>
      <dsp:spPr>
        <a:xfrm>
          <a:off x="0" y="5808211"/>
          <a:ext cx="6153472" cy="624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+mn-lt"/>
              <a:ea typeface="+mn-ea"/>
              <a:cs typeface="+mn-cs"/>
            </a:rPr>
            <a:t>Для координации совместных действий общественных объединений, научных учреждений, средств массовой информации в конкретной сфере общественных интересов и ОИВ.</a:t>
          </a:r>
          <a:endParaRPr lang="ru-RU" sz="1500" kern="1200" dirty="0">
            <a:latin typeface="+mn-lt"/>
            <a:ea typeface="+mn-ea"/>
            <a:cs typeface="+mn-cs"/>
          </a:endParaRPr>
        </a:p>
      </dsp:txBody>
      <dsp:txXfrm>
        <a:off x="0" y="5808211"/>
        <a:ext cx="6153472" cy="6246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49EBEA-CEC2-4C99-9A4F-D306FBD992C5}">
      <dsp:nvSpPr>
        <dsp:cNvPr id="0" name=""/>
        <dsp:cNvSpPr/>
      </dsp:nvSpPr>
      <dsp:spPr>
        <a:xfrm>
          <a:off x="161763" y="1138131"/>
          <a:ext cx="1914778" cy="769196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Правотворческая инициатива </a:t>
          </a:r>
          <a:endParaRPr lang="ru-RU" sz="1000" b="1" kern="1200" dirty="0"/>
        </a:p>
      </dsp:txBody>
      <dsp:txXfrm>
        <a:off x="546361" y="1138131"/>
        <a:ext cx="1145582" cy="769196"/>
      </dsp:txXfrm>
    </dsp:sp>
    <dsp:sp modelId="{244BFBA8-ACD0-4EF7-8049-479A8FFB3BAD}">
      <dsp:nvSpPr>
        <dsp:cNvPr id="0" name=""/>
        <dsp:cNvSpPr/>
      </dsp:nvSpPr>
      <dsp:spPr>
        <a:xfrm>
          <a:off x="1925244" y="1163516"/>
          <a:ext cx="3214500" cy="769193"/>
        </a:xfrm>
        <a:prstGeom prst="chevron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Правотворческая инициатива в соответствии с 131-ФЗ</a:t>
          </a:r>
          <a:endParaRPr lang="ru-RU" sz="1000" kern="1200" dirty="0"/>
        </a:p>
      </dsp:txBody>
      <dsp:txXfrm>
        <a:off x="2309841" y="1163516"/>
        <a:ext cx="2445307" cy="769193"/>
      </dsp:txXfrm>
    </dsp:sp>
    <dsp:sp modelId="{6BBE0424-18A9-477A-A6D2-80410DD65B75}">
      <dsp:nvSpPr>
        <dsp:cNvPr id="0" name=""/>
        <dsp:cNvSpPr/>
      </dsp:nvSpPr>
      <dsp:spPr>
        <a:xfrm>
          <a:off x="5228329" y="1163516"/>
          <a:ext cx="3232294" cy="769193"/>
        </a:xfrm>
        <a:prstGeom prst="chevron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Российская общественная инициатива </a:t>
          </a:r>
          <a:endParaRPr lang="ru-RU" sz="1000" kern="1200" dirty="0"/>
        </a:p>
      </dsp:txBody>
      <dsp:txXfrm>
        <a:off x="5612926" y="1163516"/>
        <a:ext cx="2463101" cy="769193"/>
      </dsp:txXfrm>
    </dsp:sp>
    <dsp:sp modelId="{44B7895F-9172-474D-AB54-E4952874FBD7}">
      <dsp:nvSpPr>
        <dsp:cNvPr id="0" name=""/>
        <dsp:cNvSpPr/>
      </dsp:nvSpPr>
      <dsp:spPr>
        <a:xfrm>
          <a:off x="17" y="2026288"/>
          <a:ext cx="2049091" cy="675255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Обращения граждан в органы  ОИВ и МСУ, в т.ч. Общественные приемные</a:t>
          </a:r>
          <a:endParaRPr lang="ru-RU" sz="1000" b="1" kern="1200" dirty="0"/>
        </a:p>
      </dsp:txBody>
      <dsp:txXfrm>
        <a:off x="337645" y="2026288"/>
        <a:ext cx="1373836" cy="675255"/>
      </dsp:txXfrm>
    </dsp:sp>
    <dsp:sp modelId="{84039EF3-CAB9-4F6E-9FA1-2F60EBEB1E07}">
      <dsp:nvSpPr>
        <dsp:cNvPr id="0" name=""/>
        <dsp:cNvSpPr/>
      </dsp:nvSpPr>
      <dsp:spPr>
        <a:xfrm>
          <a:off x="2049608" y="1993623"/>
          <a:ext cx="3506597" cy="740584"/>
        </a:xfrm>
        <a:prstGeom prst="chevron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Обращения граждан в органы местного самоуправления в соответствии с 131-ФЗ</a:t>
          </a:r>
          <a:endParaRPr lang="ru-RU" sz="1000" kern="1200" dirty="0"/>
        </a:p>
      </dsp:txBody>
      <dsp:txXfrm>
        <a:off x="2419900" y="1993623"/>
        <a:ext cx="2766013" cy="740584"/>
      </dsp:txXfrm>
    </dsp:sp>
    <dsp:sp modelId="{CE481CFB-A514-4340-9F3B-59911F795EC3}">
      <dsp:nvSpPr>
        <dsp:cNvPr id="0" name=""/>
        <dsp:cNvSpPr/>
      </dsp:nvSpPr>
      <dsp:spPr>
        <a:xfrm>
          <a:off x="5717206" y="2026289"/>
          <a:ext cx="3184761" cy="675253"/>
        </a:xfrm>
        <a:prstGeom prst="chevron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Направление жалоб в органы власти , МСУ и учреждения  по вопросу предоставления государственных и муниципальных услуг </a:t>
          </a:r>
          <a:endParaRPr lang="ru-RU" sz="1000" kern="1200" dirty="0"/>
        </a:p>
      </dsp:txBody>
      <dsp:txXfrm>
        <a:off x="6054833" y="2026289"/>
        <a:ext cx="2509508" cy="675253"/>
      </dsp:txXfrm>
    </dsp:sp>
    <dsp:sp modelId="{9F41F3C2-0EA9-43AD-B302-8D6F63D48281}">
      <dsp:nvSpPr>
        <dsp:cNvPr id="0" name=""/>
        <dsp:cNvSpPr/>
      </dsp:nvSpPr>
      <dsp:spPr>
        <a:xfrm>
          <a:off x="17" y="2804091"/>
          <a:ext cx="1953827" cy="734793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Общественная экспертиза </a:t>
          </a:r>
          <a:endParaRPr lang="ru-RU" sz="1000" b="1" kern="1200" dirty="0"/>
        </a:p>
      </dsp:txBody>
      <dsp:txXfrm>
        <a:off x="367414" y="2804091"/>
        <a:ext cx="1219034" cy="734793"/>
      </dsp:txXfrm>
    </dsp:sp>
    <dsp:sp modelId="{702CA6D5-9A3A-46C8-9BE6-F86AAA659B8B}">
      <dsp:nvSpPr>
        <dsp:cNvPr id="0" name=""/>
        <dsp:cNvSpPr/>
      </dsp:nvSpPr>
      <dsp:spPr>
        <a:xfrm>
          <a:off x="1812440" y="2804090"/>
          <a:ext cx="1837748" cy="734796"/>
        </a:xfrm>
        <a:prstGeom prst="chevron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Оценка регулирующего воздействия</a:t>
          </a:r>
          <a:endParaRPr lang="ru-RU" sz="1000" kern="1200" dirty="0"/>
        </a:p>
      </dsp:txBody>
      <dsp:txXfrm>
        <a:off x="2179838" y="2804090"/>
        <a:ext cx="1102952" cy="734796"/>
      </dsp:txXfrm>
    </dsp:sp>
    <dsp:sp modelId="{D680D0D4-B52D-443C-A1B0-FED05A1666C4}">
      <dsp:nvSpPr>
        <dsp:cNvPr id="0" name=""/>
        <dsp:cNvSpPr/>
      </dsp:nvSpPr>
      <dsp:spPr>
        <a:xfrm>
          <a:off x="3472546" y="2804090"/>
          <a:ext cx="1804967" cy="734796"/>
        </a:xfrm>
        <a:prstGeom prst="chevron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Публичные обсуждения НПА</a:t>
          </a:r>
          <a:endParaRPr lang="ru-RU" sz="1000" kern="1200" dirty="0"/>
        </a:p>
      </dsp:txBody>
      <dsp:txXfrm>
        <a:off x="3839944" y="2804090"/>
        <a:ext cx="1070171" cy="734796"/>
      </dsp:txXfrm>
    </dsp:sp>
    <dsp:sp modelId="{9D71F671-1A15-424C-BB7A-02B771B503EB}">
      <dsp:nvSpPr>
        <dsp:cNvPr id="0" name=""/>
        <dsp:cNvSpPr/>
      </dsp:nvSpPr>
      <dsp:spPr>
        <a:xfrm>
          <a:off x="5113262" y="2775660"/>
          <a:ext cx="1773901" cy="752733"/>
        </a:xfrm>
        <a:prstGeom prst="chevron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Антикоррупционная экспертиза НПА</a:t>
          </a:r>
          <a:endParaRPr lang="ru-RU" sz="1000" kern="1200" dirty="0"/>
        </a:p>
      </dsp:txBody>
      <dsp:txXfrm>
        <a:off x="5489629" y="2775660"/>
        <a:ext cx="1021168" cy="752733"/>
      </dsp:txXfrm>
    </dsp:sp>
    <dsp:sp modelId="{4EB42547-EB81-469E-9B47-ED35A6B10951}">
      <dsp:nvSpPr>
        <dsp:cNvPr id="0" name=""/>
        <dsp:cNvSpPr/>
      </dsp:nvSpPr>
      <dsp:spPr>
        <a:xfrm>
          <a:off x="6717168" y="2804090"/>
          <a:ext cx="1696728" cy="734796"/>
        </a:xfrm>
        <a:prstGeom prst="chevron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Независимая экспертиза проекта административного регламента</a:t>
          </a:r>
          <a:endParaRPr lang="ru-RU" sz="1000" kern="1200" dirty="0"/>
        </a:p>
      </dsp:txBody>
      <dsp:txXfrm>
        <a:off x="7084566" y="2804090"/>
        <a:ext cx="961932" cy="734796"/>
      </dsp:txXfrm>
    </dsp:sp>
    <dsp:sp modelId="{6FEDC9FE-25CE-433F-B48E-C32219CE791F}">
      <dsp:nvSpPr>
        <dsp:cNvPr id="0" name=""/>
        <dsp:cNvSpPr/>
      </dsp:nvSpPr>
      <dsp:spPr>
        <a:xfrm>
          <a:off x="17" y="3608767"/>
          <a:ext cx="1859336" cy="723750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Гражданский контроль  </a:t>
          </a:r>
          <a:endParaRPr lang="ru-RU" sz="1000" b="1" kern="1200" dirty="0"/>
        </a:p>
      </dsp:txBody>
      <dsp:txXfrm>
        <a:off x="361892" y="3608767"/>
        <a:ext cx="1135586" cy="723750"/>
      </dsp:txXfrm>
    </dsp:sp>
    <dsp:sp modelId="{E16DE453-1E03-4D71-8427-6AB4176F9810}">
      <dsp:nvSpPr>
        <dsp:cNvPr id="0" name=""/>
        <dsp:cNvSpPr/>
      </dsp:nvSpPr>
      <dsp:spPr>
        <a:xfrm>
          <a:off x="1955462" y="3612818"/>
          <a:ext cx="3415837" cy="715649"/>
        </a:xfrm>
        <a:prstGeom prst="chevron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Общественный контроль и гражданский контроль: мониторинг, экспертиза, слушания</a:t>
          </a:r>
          <a:endParaRPr lang="ru-RU" sz="1000" kern="1200" dirty="0"/>
        </a:p>
      </dsp:txBody>
      <dsp:txXfrm>
        <a:off x="2313287" y="3612818"/>
        <a:ext cx="2700188" cy="715649"/>
      </dsp:txXfrm>
    </dsp:sp>
    <dsp:sp modelId="{8C5127C2-4E84-4E32-879F-3E9F51128E7A}">
      <dsp:nvSpPr>
        <dsp:cNvPr id="0" name=""/>
        <dsp:cNvSpPr/>
      </dsp:nvSpPr>
      <dsp:spPr>
        <a:xfrm>
          <a:off x="5371904" y="3603308"/>
          <a:ext cx="3206943" cy="711745"/>
        </a:xfrm>
        <a:prstGeom prst="chevron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Независимая  оценка качества работы организаций, оказывающих социальные услуги</a:t>
          </a:r>
          <a:endParaRPr lang="ru-RU" sz="1000" kern="1200" dirty="0"/>
        </a:p>
      </dsp:txBody>
      <dsp:txXfrm>
        <a:off x="5727777" y="3603308"/>
        <a:ext cx="2495198" cy="711745"/>
      </dsp:txXfrm>
    </dsp:sp>
    <dsp:sp modelId="{56B0DEDA-5205-4D63-B647-EDCFE9F88FA2}">
      <dsp:nvSpPr>
        <dsp:cNvPr id="0" name=""/>
        <dsp:cNvSpPr/>
      </dsp:nvSpPr>
      <dsp:spPr>
        <a:xfrm>
          <a:off x="17" y="4394534"/>
          <a:ext cx="1914789" cy="694390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Публичные обсуждения принимаемых решений</a:t>
          </a:r>
          <a:endParaRPr lang="ru-RU" sz="1000" b="1" kern="1200" dirty="0"/>
        </a:p>
      </dsp:txBody>
      <dsp:txXfrm>
        <a:off x="347212" y="4394534"/>
        <a:ext cx="1220399" cy="694390"/>
      </dsp:txXfrm>
    </dsp:sp>
    <dsp:sp modelId="{F6D359B3-973A-49B7-96C8-60312EFE1034}">
      <dsp:nvSpPr>
        <dsp:cNvPr id="0" name=""/>
        <dsp:cNvSpPr/>
      </dsp:nvSpPr>
      <dsp:spPr>
        <a:xfrm>
          <a:off x="1915189" y="4394533"/>
          <a:ext cx="1496375" cy="694393"/>
        </a:xfrm>
        <a:prstGeom prst="chevron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Публичные слушания, в т.ч.  по 131-Фз) </a:t>
          </a:r>
          <a:endParaRPr lang="ru-RU" sz="1000" kern="1200" dirty="0"/>
        </a:p>
      </dsp:txBody>
      <dsp:txXfrm>
        <a:off x="2262386" y="4394533"/>
        <a:ext cx="801982" cy="694393"/>
      </dsp:txXfrm>
    </dsp:sp>
    <dsp:sp modelId="{56BA8522-0408-44FD-ACF0-5336E7B0194D}">
      <dsp:nvSpPr>
        <dsp:cNvPr id="0" name=""/>
        <dsp:cNvSpPr/>
      </dsp:nvSpPr>
      <dsp:spPr>
        <a:xfrm>
          <a:off x="3279834" y="4394533"/>
          <a:ext cx="1398906" cy="694393"/>
        </a:xfrm>
        <a:prstGeom prst="chevron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Бюджетный процесс</a:t>
          </a:r>
          <a:endParaRPr lang="ru-RU" sz="1000" kern="1200" dirty="0"/>
        </a:p>
      </dsp:txBody>
      <dsp:txXfrm>
        <a:off x="3627031" y="4394533"/>
        <a:ext cx="704513" cy="694393"/>
      </dsp:txXfrm>
    </dsp:sp>
    <dsp:sp modelId="{4B08A6E6-0EED-4EB4-B98C-77CA9945AC51}">
      <dsp:nvSpPr>
        <dsp:cNvPr id="0" name=""/>
        <dsp:cNvSpPr/>
      </dsp:nvSpPr>
      <dsp:spPr>
        <a:xfrm>
          <a:off x="4470031" y="4413557"/>
          <a:ext cx="1649167" cy="656344"/>
        </a:xfrm>
        <a:prstGeom prst="chevron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Участия в публичных отчетах органов власти</a:t>
          </a:r>
          <a:endParaRPr lang="ru-RU" sz="1000" kern="1200" dirty="0"/>
        </a:p>
      </dsp:txBody>
      <dsp:txXfrm>
        <a:off x="4798203" y="4413557"/>
        <a:ext cx="992823" cy="656344"/>
      </dsp:txXfrm>
    </dsp:sp>
    <dsp:sp modelId="{050A276A-E74D-4052-A787-28CC2FCD0661}">
      <dsp:nvSpPr>
        <dsp:cNvPr id="0" name=""/>
        <dsp:cNvSpPr/>
      </dsp:nvSpPr>
      <dsp:spPr>
        <a:xfrm>
          <a:off x="5938668" y="4394533"/>
          <a:ext cx="1564203" cy="694393"/>
        </a:xfrm>
        <a:prstGeom prst="chevron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Общ. обсуждение закупок товаров на сумму свыше 1 млрд.  Руб.</a:t>
          </a:r>
          <a:endParaRPr lang="ru-RU" sz="1000" kern="1200" dirty="0"/>
        </a:p>
      </dsp:txBody>
      <dsp:txXfrm>
        <a:off x="6285865" y="4394533"/>
        <a:ext cx="869810" cy="694393"/>
      </dsp:txXfrm>
    </dsp:sp>
    <dsp:sp modelId="{ABEF6A6C-79C9-4B48-957B-1D50DD425023}">
      <dsp:nvSpPr>
        <dsp:cNvPr id="0" name=""/>
        <dsp:cNvSpPr/>
      </dsp:nvSpPr>
      <dsp:spPr>
        <a:xfrm>
          <a:off x="7376495" y="4394533"/>
          <a:ext cx="1587992" cy="696596"/>
        </a:xfrm>
        <a:prstGeom prst="chevron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Участие в формировании стандартов публичных услуг и контроль</a:t>
          </a:r>
          <a:endParaRPr lang="ru-RU" sz="1000" kern="1200" dirty="0"/>
        </a:p>
      </dsp:txBody>
      <dsp:txXfrm>
        <a:off x="7724793" y="4394533"/>
        <a:ext cx="891396" cy="696596"/>
      </dsp:txXfrm>
    </dsp:sp>
    <dsp:sp modelId="{BDD8A365-F2BA-493A-B9ED-A9FF055C1E07}">
      <dsp:nvSpPr>
        <dsp:cNvPr id="0" name=""/>
        <dsp:cNvSpPr/>
      </dsp:nvSpPr>
      <dsp:spPr>
        <a:xfrm>
          <a:off x="17" y="5150941"/>
          <a:ext cx="1924219" cy="74245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Участие в коллегиальных органах я</a:t>
          </a:r>
          <a:endParaRPr lang="ru-RU" sz="1000" b="1" kern="1200" dirty="0"/>
        </a:p>
      </dsp:txBody>
      <dsp:txXfrm>
        <a:off x="371243" y="5150941"/>
        <a:ext cx="1181768" cy="742451"/>
      </dsp:txXfrm>
    </dsp:sp>
    <dsp:sp modelId="{68413ECB-CD2A-4854-BCF0-E09A2A06E438}">
      <dsp:nvSpPr>
        <dsp:cNvPr id="0" name=""/>
        <dsp:cNvSpPr/>
      </dsp:nvSpPr>
      <dsp:spPr>
        <a:xfrm>
          <a:off x="1782832" y="5150940"/>
          <a:ext cx="2322064" cy="742451"/>
        </a:xfrm>
        <a:prstGeom prst="chevron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Общественные советы</a:t>
          </a:r>
          <a:endParaRPr lang="ru-RU" sz="1000" kern="1200" dirty="0"/>
        </a:p>
      </dsp:txBody>
      <dsp:txXfrm>
        <a:off x="2154058" y="5150940"/>
        <a:ext cx="1579613" cy="742451"/>
      </dsp:txXfrm>
    </dsp:sp>
    <dsp:sp modelId="{D5999367-D880-476A-87BD-6D43961E7FF0}">
      <dsp:nvSpPr>
        <dsp:cNvPr id="0" name=""/>
        <dsp:cNvSpPr/>
      </dsp:nvSpPr>
      <dsp:spPr>
        <a:xfrm>
          <a:off x="3978502" y="5150940"/>
          <a:ext cx="2162094" cy="742451"/>
        </a:xfrm>
        <a:prstGeom prst="chevron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Попечительские советы </a:t>
          </a:r>
          <a:endParaRPr lang="ru-RU" sz="1000" kern="1200" dirty="0"/>
        </a:p>
      </dsp:txBody>
      <dsp:txXfrm>
        <a:off x="4349728" y="5150940"/>
        <a:ext cx="1419643" cy="742451"/>
      </dsp:txXfrm>
    </dsp:sp>
    <dsp:sp modelId="{732C220D-A835-42B5-8F1D-4A1592C48023}">
      <dsp:nvSpPr>
        <dsp:cNvPr id="0" name=""/>
        <dsp:cNvSpPr/>
      </dsp:nvSpPr>
      <dsp:spPr>
        <a:xfrm>
          <a:off x="6014203" y="5150940"/>
          <a:ext cx="2345619" cy="742451"/>
        </a:xfrm>
        <a:prstGeom prst="chevron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Экспертные, консультативные советы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6385429" y="5150940"/>
        <a:ext cx="1603168" cy="742451"/>
      </dsp:txXfrm>
    </dsp:sp>
    <dsp:sp modelId="{A627E6C4-D64D-42AC-9A51-8275B9EDCB9E}">
      <dsp:nvSpPr>
        <dsp:cNvPr id="0" name=""/>
        <dsp:cNvSpPr/>
      </dsp:nvSpPr>
      <dsp:spPr>
        <a:xfrm>
          <a:off x="14896" y="5952186"/>
          <a:ext cx="1816425" cy="73105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Опрос</a:t>
          </a:r>
          <a:endParaRPr lang="ru-RU" sz="1000" b="1" kern="1200" dirty="0"/>
        </a:p>
      </dsp:txBody>
      <dsp:txXfrm>
        <a:off x="380422" y="5952186"/>
        <a:ext cx="1085374" cy="731051"/>
      </dsp:txXfrm>
    </dsp:sp>
    <dsp:sp modelId="{0A5DC858-7F3B-454D-BC1D-A87B3E022186}">
      <dsp:nvSpPr>
        <dsp:cNvPr id="0" name=""/>
        <dsp:cNvSpPr/>
      </dsp:nvSpPr>
      <dsp:spPr>
        <a:xfrm>
          <a:off x="1800200" y="5953327"/>
          <a:ext cx="2197313" cy="726811"/>
        </a:xfrm>
        <a:prstGeom prst="chevron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Опрос по 131-ФЗ</a:t>
          </a:r>
          <a:endParaRPr lang="ru-RU" sz="1000" kern="1200" dirty="0"/>
        </a:p>
      </dsp:txBody>
      <dsp:txXfrm>
        <a:off x="2163606" y="5953327"/>
        <a:ext cx="1470502" cy="726811"/>
      </dsp:txXfrm>
    </dsp:sp>
    <dsp:sp modelId="{D04F21AF-68F9-4D7D-81E2-511FB038AFEF}">
      <dsp:nvSpPr>
        <dsp:cNvPr id="0" name=""/>
        <dsp:cNvSpPr/>
      </dsp:nvSpPr>
      <dsp:spPr>
        <a:xfrm>
          <a:off x="3976762" y="5956423"/>
          <a:ext cx="2215929" cy="726815"/>
        </a:xfrm>
        <a:prstGeom prst="chevron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Опрос с целью выявления оценки  населением эффективности деятельности руководителей органов власти и МСУ </a:t>
          </a:r>
          <a:endParaRPr lang="ru-RU" sz="1000" kern="1200" dirty="0"/>
        </a:p>
      </dsp:txBody>
      <dsp:txXfrm>
        <a:off x="4340170" y="5956423"/>
        <a:ext cx="1489114" cy="726815"/>
      </dsp:txXfrm>
    </dsp:sp>
    <dsp:sp modelId="{C3BDF1EA-4E22-41B5-A2FF-DFF8544D610F}">
      <dsp:nvSpPr>
        <dsp:cNvPr id="0" name=""/>
        <dsp:cNvSpPr/>
      </dsp:nvSpPr>
      <dsp:spPr>
        <a:xfrm>
          <a:off x="6006684" y="5956423"/>
          <a:ext cx="2490259" cy="726815"/>
        </a:xfrm>
        <a:prstGeom prst="chevron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Опрос с помощью специальных электронных площадок для обсуждения результатов деятельности и инициатив ОИВ и МСУ,  сбора инициатив </a:t>
          </a:r>
          <a:endParaRPr lang="ru-RU" sz="1000" kern="1200" dirty="0"/>
        </a:p>
      </dsp:txBody>
      <dsp:txXfrm>
        <a:off x="6370092" y="5956423"/>
        <a:ext cx="1763444" cy="7268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FF6078-9C99-4158-B96E-617821537598}">
      <dsp:nvSpPr>
        <dsp:cNvPr id="0" name=""/>
        <dsp:cNvSpPr/>
      </dsp:nvSpPr>
      <dsp:spPr>
        <a:xfrm>
          <a:off x="43" y="0"/>
          <a:ext cx="8064870" cy="4152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baseline="0" dirty="0" smtClean="0"/>
            <a:t>Готовность осваивать правила и экспериментировать с возможностями</a:t>
          </a:r>
          <a:endParaRPr lang="ru-RU" sz="1400" kern="1200" dirty="0"/>
        </a:p>
      </dsp:txBody>
      <dsp:txXfrm>
        <a:off x="20313" y="20270"/>
        <a:ext cx="8024330" cy="374702"/>
      </dsp:txXfrm>
    </dsp:sp>
    <dsp:sp modelId="{B859F090-410E-4643-A743-11A18664EA95}">
      <dsp:nvSpPr>
        <dsp:cNvPr id="0" name=""/>
        <dsp:cNvSpPr/>
      </dsp:nvSpPr>
      <dsp:spPr>
        <a:xfrm>
          <a:off x="0" y="425792"/>
          <a:ext cx="8784975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923" tIns="17780" rIns="99568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baseline="0" dirty="0" smtClean="0"/>
            <a:t>Недостаточная освоенность форм со-управления (участия в принятии решений на местном уровне и со стороны органов власти ( МСУ),  и со стороны СОНКО  </a:t>
          </a:r>
          <a:endParaRPr lang="ru-RU" sz="1400" kern="1200" dirty="0"/>
        </a:p>
      </dsp:txBody>
      <dsp:txXfrm>
        <a:off x="0" y="425792"/>
        <a:ext cx="8784975" cy="513360"/>
      </dsp:txXfrm>
    </dsp:sp>
    <dsp:sp modelId="{8EF81423-A481-4A4C-9371-96192BB1CE1D}">
      <dsp:nvSpPr>
        <dsp:cNvPr id="0" name=""/>
        <dsp:cNvSpPr/>
      </dsp:nvSpPr>
      <dsp:spPr>
        <a:xfrm>
          <a:off x="43" y="889600"/>
          <a:ext cx="8064870" cy="4152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baseline="0" smtClean="0"/>
            <a:t>Объем потенциально готовых к со-управлению ( в отличие от просителей, закрытых профессионалов, лоббистов и протестующих)</a:t>
          </a:r>
          <a:endParaRPr lang="ru-RU" sz="1400" kern="1200"/>
        </a:p>
      </dsp:txBody>
      <dsp:txXfrm>
        <a:off x="20313" y="909870"/>
        <a:ext cx="8024330" cy="374702"/>
      </dsp:txXfrm>
    </dsp:sp>
    <dsp:sp modelId="{3FA94502-7457-4488-904F-6D774C19E14B}">
      <dsp:nvSpPr>
        <dsp:cNvPr id="0" name=""/>
        <dsp:cNvSpPr/>
      </dsp:nvSpPr>
      <dsp:spPr>
        <a:xfrm>
          <a:off x="0" y="1354394"/>
          <a:ext cx="8784975" cy="593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923" tIns="17780" rIns="99568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baseline="0" smtClean="0"/>
            <a:t>Резкое увеличение числа новых форм общественного  участия  (административная реформа, майские указы президента и т.д.) влечет за собой резкое увеличение числа предствителей СО НКО, вовлеченных в деятельность </a:t>
          </a:r>
          <a:endParaRPr lang="ru-RU" sz="1400" kern="1200"/>
        </a:p>
      </dsp:txBody>
      <dsp:txXfrm>
        <a:off x="0" y="1354394"/>
        <a:ext cx="8784975" cy="593572"/>
      </dsp:txXfrm>
    </dsp:sp>
    <dsp:sp modelId="{77CE0298-9DA7-40FC-99F1-3134A36925D8}">
      <dsp:nvSpPr>
        <dsp:cNvPr id="0" name=""/>
        <dsp:cNvSpPr/>
      </dsp:nvSpPr>
      <dsp:spPr>
        <a:xfrm>
          <a:off x="43" y="1905111"/>
          <a:ext cx="8064870" cy="4152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baseline="0" smtClean="0"/>
            <a:t>Требования к знаниям, навыкам , опыту и готовности  учиться</a:t>
          </a:r>
          <a:endParaRPr lang="ru-RU" sz="1400" kern="1200"/>
        </a:p>
      </dsp:txBody>
      <dsp:txXfrm>
        <a:off x="20313" y="1925381"/>
        <a:ext cx="8024330" cy="374702"/>
      </dsp:txXfrm>
    </dsp:sp>
    <dsp:sp modelId="{4ABB3EF5-C452-41F7-B67C-3AE428627D0D}">
      <dsp:nvSpPr>
        <dsp:cNvPr id="0" name=""/>
        <dsp:cNvSpPr/>
      </dsp:nvSpPr>
      <dsp:spPr>
        <a:xfrm>
          <a:off x="0" y="2363209"/>
          <a:ext cx="8784975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923" tIns="17780" rIns="99568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baseline="0" smtClean="0"/>
            <a:t>Недостаточность профессионального процедурного подхода, опыта, компетенций ( в равной степени у ОИВ и СОНКО)</a:t>
          </a:r>
          <a:endParaRPr lang="ru-RU" sz="1400" kern="1200"/>
        </a:p>
      </dsp:txBody>
      <dsp:txXfrm>
        <a:off x="0" y="2363209"/>
        <a:ext cx="8784975" cy="513360"/>
      </dsp:txXfrm>
    </dsp:sp>
    <dsp:sp modelId="{56DCC0C2-3C97-43D3-B49C-D3E36D1D611D}">
      <dsp:nvSpPr>
        <dsp:cNvPr id="0" name=""/>
        <dsp:cNvSpPr/>
      </dsp:nvSpPr>
      <dsp:spPr>
        <a:xfrm>
          <a:off x="43" y="2833713"/>
          <a:ext cx="8064870" cy="4152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baseline="0" smtClean="0"/>
            <a:t>Учет издержек сторон со-управления</a:t>
          </a:r>
          <a:endParaRPr lang="ru-RU" sz="1400" kern="1200"/>
        </a:p>
      </dsp:txBody>
      <dsp:txXfrm>
        <a:off x="20313" y="2853983"/>
        <a:ext cx="8024330" cy="374702"/>
      </dsp:txXfrm>
    </dsp:sp>
    <dsp:sp modelId="{81D0373D-D142-4213-A2B3-799461C21B05}">
      <dsp:nvSpPr>
        <dsp:cNvPr id="0" name=""/>
        <dsp:cNvSpPr/>
      </dsp:nvSpPr>
      <dsp:spPr>
        <a:xfrm>
          <a:off x="0" y="3291811"/>
          <a:ext cx="8784975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923" tIns="17780" rIns="99568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baseline="0" smtClean="0"/>
            <a:t>Перенос издержек на другую сторону взамиодействия. Невнятность реального объема ресурсов, необходимых для со-управления.</a:t>
          </a:r>
          <a:endParaRPr lang="ru-RU" sz="1400" kern="1200"/>
        </a:p>
      </dsp:txBody>
      <dsp:txXfrm>
        <a:off x="0" y="3291811"/>
        <a:ext cx="8784975" cy="513360"/>
      </dsp:txXfrm>
    </dsp:sp>
    <dsp:sp modelId="{14E6E1BB-4B06-4A9A-85E2-CD7890848B19}">
      <dsp:nvSpPr>
        <dsp:cNvPr id="0" name=""/>
        <dsp:cNvSpPr/>
      </dsp:nvSpPr>
      <dsp:spPr>
        <a:xfrm>
          <a:off x="43" y="3764511"/>
          <a:ext cx="8064870" cy="4152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baseline="0" smtClean="0"/>
            <a:t>Общественно-полезный, неполитический характер деятельности</a:t>
          </a:r>
          <a:endParaRPr lang="ru-RU" sz="1400" kern="1200"/>
        </a:p>
      </dsp:txBody>
      <dsp:txXfrm>
        <a:off x="20313" y="3784781"/>
        <a:ext cx="8024330" cy="374702"/>
      </dsp:txXfrm>
    </dsp:sp>
    <dsp:sp modelId="{BE3D9262-A820-4713-BB2A-8FBB303A031B}">
      <dsp:nvSpPr>
        <dsp:cNvPr id="0" name=""/>
        <dsp:cNvSpPr/>
      </dsp:nvSpPr>
      <dsp:spPr>
        <a:xfrm>
          <a:off x="0" y="4220413"/>
          <a:ext cx="8784975" cy="593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923" tIns="17780" rIns="99568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baseline="0" smtClean="0"/>
            <a:t>Не пройден путь убеждения контрольных органов в том, что содействие реализации  политики отличается от ее изменения. Невыученный урок: «я изменяю политику со-управления только отказываясь от ее освоения, участвуя во взаимодействии  я эту политику не меняю»</a:t>
          </a:r>
          <a:endParaRPr lang="ru-RU" sz="1400" kern="1200"/>
        </a:p>
      </dsp:txBody>
      <dsp:txXfrm>
        <a:off x="0" y="4220413"/>
        <a:ext cx="8784975" cy="5935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395B11-0D16-408B-A990-CB91AD3CD90F}">
      <dsp:nvSpPr>
        <dsp:cNvPr id="0" name=""/>
        <dsp:cNvSpPr/>
      </dsp:nvSpPr>
      <dsp:spPr>
        <a:xfrm>
          <a:off x="2391621" y="439962"/>
          <a:ext cx="4819013" cy="4819013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Социальная эффективность деятельности.</a:t>
          </a:r>
          <a:endParaRPr lang="ru-RU" sz="1600" kern="1200"/>
        </a:p>
      </dsp:txBody>
      <dsp:txXfrm>
        <a:off x="5011673" y="1329184"/>
        <a:ext cx="1635022" cy="1606337"/>
      </dsp:txXfrm>
    </dsp:sp>
    <dsp:sp modelId="{4A5BB56E-2251-4F89-A056-09DA080253CC}">
      <dsp:nvSpPr>
        <dsp:cNvPr id="0" name=""/>
        <dsp:cNvSpPr/>
      </dsp:nvSpPr>
      <dsp:spPr>
        <a:xfrm>
          <a:off x="2729638" y="741448"/>
          <a:ext cx="4386940" cy="4294319"/>
        </a:xfrm>
        <a:prstGeom prst="pie">
          <a:avLst>
            <a:gd name="adj1" fmla="val 1800000"/>
            <a:gd name="adj2" fmla="val 9000000"/>
          </a:avLst>
        </a:prstGeom>
        <a:solidFill>
          <a:schemeClr val="accent2">
            <a:hueOff val="-4271745"/>
            <a:satOff val="12481"/>
            <a:lumOff val="-2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Ресурсно-организационная эффективность деятельности.</a:t>
          </a:r>
          <a:endParaRPr lang="ru-RU" sz="1600" kern="1200" dirty="0"/>
        </a:p>
      </dsp:txBody>
      <dsp:txXfrm>
        <a:off x="3930825" y="3450959"/>
        <a:ext cx="1984568" cy="1329194"/>
      </dsp:txXfrm>
    </dsp:sp>
    <dsp:sp modelId="{2D3472D2-0D83-46AD-BB17-066CBC8B9500}">
      <dsp:nvSpPr>
        <dsp:cNvPr id="0" name=""/>
        <dsp:cNvSpPr/>
      </dsp:nvSpPr>
      <dsp:spPr>
        <a:xfrm>
          <a:off x="2729614" y="551097"/>
          <a:ext cx="4371664" cy="4608133"/>
        </a:xfrm>
        <a:prstGeom prst="pie">
          <a:avLst>
            <a:gd name="adj1" fmla="val 9000000"/>
            <a:gd name="adj2" fmla="val 16200000"/>
          </a:avLst>
        </a:prstGeom>
        <a:solidFill>
          <a:schemeClr val="accent2">
            <a:hueOff val="-8543491"/>
            <a:satOff val="24962"/>
            <a:lumOff val="-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Экономическая эффективность деятельности.</a:t>
          </a:r>
          <a:endParaRPr lang="ru-RU" sz="1600" kern="1200" dirty="0"/>
        </a:p>
      </dsp:txBody>
      <dsp:txXfrm>
        <a:off x="3198007" y="1456266"/>
        <a:ext cx="1483243" cy="15360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998D8D-ADC4-489A-AB85-ABF621D1A3D6}">
      <dsp:nvSpPr>
        <dsp:cNvPr id="0" name=""/>
        <dsp:cNvSpPr/>
      </dsp:nvSpPr>
      <dsp:spPr>
        <a:xfrm>
          <a:off x="0" y="230156"/>
          <a:ext cx="8640960" cy="12048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0635" tIns="312420" rIns="67063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75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Советы, ОКС,</a:t>
          </a:r>
          <a:endParaRPr lang="ru-RU" sz="1600" kern="1200" dirty="0"/>
        </a:p>
        <a:p>
          <a:pPr marL="171450" lvl="1" indent="0" algn="l" defTabSz="711200">
            <a:lnSpc>
              <a:spcPct val="75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Публичные мероприятия, Форумы , </a:t>
          </a:r>
          <a:endParaRPr lang="ru-RU" sz="1600" kern="1200" dirty="0"/>
        </a:p>
        <a:p>
          <a:pPr marL="172800" marR="0" lvl="1" indent="0" algn="l" defTabSz="914400" eaLnBrk="1" fontAlgn="auto" latinLnBrk="0" hangingPunct="1">
            <a:lnSpc>
              <a:spcPct val="75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kern="1200" dirty="0" smtClean="0"/>
            <a:t>Рост осведомленности о проблеме</a:t>
          </a:r>
          <a:endParaRPr lang="ru-RU" sz="1600" kern="1200" dirty="0"/>
        </a:p>
        <a:p>
          <a:pPr marL="171450" lvl="1" indent="0" algn="l" defTabSz="711200">
            <a:lnSpc>
              <a:spcPct val="75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Экспертиза, контроль , саморегулирование</a:t>
          </a:r>
          <a:endParaRPr lang="ru-RU" sz="1600" kern="1200" dirty="0"/>
        </a:p>
      </dsp:txBody>
      <dsp:txXfrm>
        <a:off x="0" y="230156"/>
        <a:ext cx="8640960" cy="1204875"/>
      </dsp:txXfrm>
    </dsp:sp>
    <dsp:sp modelId="{552B43E7-0D9F-48E1-A294-7B7F7A81FF8A}">
      <dsp:nvSpPr>
        <dsp:cNvPr id="0" name=""/>
        <dsp:cNvSpPr/>
      </dsp:nvSpPr>
      <dsp:spPr>
        <a:xfrm>
          <a:off x="432048" y="8756"/>
          <a:ext cx="6048672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711200">
            <a:lnSpc>
              <a:spcPct val="75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Представительство интересов (</a:t>
          </a:r>
          <a:r>
            <a:rPr lang="en-US" sz="1600" kern="1200" dirty="0" smtClean="0"/>
            <a:t>advocacy</a:t>
          </a:r>
          <a:r>
            <a:rPr lang="ru-RU" sz="1600" kern="1200" dirty="0" smtClean="0"/>
            <a:t>)  </a:t>
          </a:r>
          <a:endParaRPr lang="ru-RU" sz="1600" kern="1200" dirty="0"/>
        </a:p>
      </dsp:txBody>
      <dsp:txXfrm>
        <a:off x="453664" y="30372"/>
        <a:ext cx="6005440" cy="399568"/>
      </dsp:txXfrm>
    </dsp:sp>
    <dsp:sp modelId="{BBFBC1F5-4B88-48FF-A8AD-6E96A364D348}">
      <dsp:nvSpPr>
        <dsp:cNvPr id="0" name=""/>
        <dsp:cNvSpPr/>
      </dsp:nvSpPr>
      <dsp:spPr>
        <a:xfrm>
          <a:off x="0" y="1737431"/>
          <a:ext cx="8640960" cy="10158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0635" tIns="312420" rIns="67063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75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Снижение затрат на получение информации, распространение информации</a:t>
          </a:r>
          <a:endParaRPr lang="ru-RU" sz="1600" kern="1200" dirty="0"/>
        </a:p>
        <a:p>
          <a:pPr marL="171450" lvl="1" indent="-171450" algn="l" defTabSz="711200">
            <a:lnSpc>
              <a:spcPct val="75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Вовлечение в программы, процессы и т.п.</a:t>
          </a:r>
          <a:endParaRPr lang="ru-RU" sz="1600" kern="1200" dirty="0"/>
        </a:p>
        <a:p>
          <a:pPr marL="171450" lvl="1" indent="-171450" algn="l" defTabSz="711200">
            <a:lnSpc>
              <a:spcPct val="75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Выявление и условия тиражирование лучшей практики</a:t>
          </a:r>
          <a:endParaRPr lang="ru-RU" sz="1600" kern="1200" dirty="0"/>
        </a:p>
      </dsp:txBody>
      <dsp:txXfrm>
        <a:off x="0" y="1737431"/>
        <a:ext cx="8640960" cy="1015875"/>
      </dsp:txXfrm>
    </dsp:sp>
    <dsp:sp modelId="{EBF7F48B-1357-481E-85C4-0B56DA76918F}">
      <dsp:nvSpPr>
        <dsp:cNvPr id="0" name=""/>
        <dsp:cNvSpPr/>
      </dsp:nvSpPr>
      <dsp:spPr>
        <a:xfrm>
          <a:off x="432048" y="1516031"/>
          <a:ext cx="6048672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marL="171450" lvl="0" indent="0" algn="l" defTabSz="711200">
            <a:lnSpc>
              <a:spcPct val="75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kern="1200" dirty="0" smtClean="0"/>
            <a:t>Распространение  знаний</a:t>
          </a:r>
          <a:endParaRPr lang="ru-RU" sz="1600" kern="1200" dirty="0"/>
        </a:p>
      </dsp:txBody>
      <dsp:txXfrm>
        <a:off x="453664" y="1537647"/>
        <a:ext cx="6005440" cy="399568"/>
      </dsp:txXfrm>
    </dsp:sp>
    <dsp:sp modelId="{5355B690-F132-4E4B-BD99-2978E903694B}">
      <dsp:nvSpPr>
        <dsp:cNvPr id="0" name=""/>
        <dsp:cNvSpPr/>
      </dsp:nvSpPr>
      <dsp:spPr>
        <a:xfrm>
          <a:off x="0" y="3055706"/>
          <a:ext cx="8640960" cy="13938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0635" tIns="312420" rIns="67063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75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Вовлечение сообщества в решение проблем</a:t>
          </a:r>
          <a:endParaRPr lang="ru-RU" sz="1600" kern="1200" dirty="0"/>
        </a:p>
        <a:p>
          <a:pPr marL="171450" lvl="1" indent="-171450" algn="l" defTabSz="711200">
            <a:lnSpc>
              <a:spcPct val="75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Консультирование  новых субъектов</a:t>
          </a:r>
          <a:endParaRPr lang="ru-RU" sz="1600" kern="1200" dirty="0"/>
        </a:p>
        <a:p>
          <a:pPr marL="171450" lvl="1" indent="-171450" algn="l" defTabSz="711200">
            <a:lnSpc>
              <a:spcPct val="75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Снижение затрат на посредников,  демонополизация поставщиков  информации</a:t>
          </a:r>
          <a:endParaRPr lang="ru-RU" sz="1600" kern="1200" dirty="0"/>
        </a:p>
        <a:p>
          <a:pPr marL="171450" lvl="1" indent="-171450" algn="l" defTabSz="711200">
            <a:lnSpc>
              <a:spcPct val="75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Взаимодействие с учреждениями и т.п. </a:t>
          </a:r>
          <a:endParaRPr lang="ru-RU" sz="1600" kern="1200" dirty="0"/>
        </a:p>
      </dsp:txBody>
      <dsp:txXfrm>
        <a:off x="0" y="3055706"/>
        <a:ext cx="8640960" cy="1393875"/>
      </dsp:txXfrm>
    </dsp:sp>
    <dsp:sp modelId="{522B93FE-4D18-41B8-9F13-37A72A1C4253}">
      <dsp:nvSpPr>
        <dsp:cNvPr id="0" name=""/>
        <dsp:cNvSpPr/>
      </dsp:nvSpPr>
      <dsp:spPr>
        <a:xfrm>
          <a:off x="432048" y="2834306"/>
          <a:ext cx="6048672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711200">
            <a:lnSpc>
              <a:spcPct val="75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Увеличение ассортимента и объема услуг </a:t>
          </a:r>
          <a:endParaRPr lang="ru-RU" sz="1600" kern="1200" dirty="0"/>
        </a:p>
      </dsp:txBody>
      <dsp:txXfrm>
        <a:off x="453664" y="2855922"/>
        <a:ext cx="6005440" cy="399568"/>
      </dsp:txXfrm>
    </dsp:sp>
    <dsp:sp modelId="{5D201856-60B8-4D34-B58B-5D9503326D30}">
      <dsp:nvSpPr>
        <dsp:cNvPr id="0" name=""/>
        <dsp:cNvSpPr/>
      </dsp:nvSpPr>
      <dsp:spPr>
        <a:xfrm>
          <a:off x="0" y="4751981"/>
          <a:ext cx="8640960" cy="37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B5B07F-8310-4A36-BABB-77203F284395}">
      <dsp:nvSpPr>
        <dsp:cNvPr id="0" name=""/>
        <dsp:cNvSpPr/>
      </dsp:nvSpPr>
      <dsp:spPr>
        <a:xfrm>
          <a:off x="432048" y="4530581"/>
          <a:ext cx="6048672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711200">
            <a:lnSpc>
              <a:spcPct val="75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Расширение коалиций, развитие стратегических коммуникаций  </a:t>
          </a:r>
          <a:endParaRPr lang="ru-RU" sz="1600" kern="1200" dirty="0"/>
        </a:p>
      </dsp:txBody>
      <dsp:txXfrm>
        <a:off x="453664" y="4552197"/>
        <a:ext cx="6005440" cy="39956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04C32-522F-4782-94CC-2FBC2F085CAD}">
      <dsp:nvSpPr>
        <dsp:cNvPr id="0" name=""/>
        <dsp:cNvSpPr/>
      </dsp:nvSpPr>
      <dsp:spPr>
        <a:xfrm>
          <a:off x="56729" y="2778"/>
          <a:ext cx="4471241" cy="14613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Georgia" pitchFamily="18" charset="0"/>
            </a:rPr>
            <a:t>АВАНГАРД</a:t>
          </a:r>
          <a:r>
            <a:rPr lang="ru-RU" sz="1700" kern="1200" dirty="0" smtClean="0">
              <a:latin typeface="Georgia" pitchFamily="18" charset="0"/>
            </a:rPr>
            <a:t>: революционно обнулять устаревшую картину миру, ломать традицию «через колено» и заново начинать строительство современной цивилизации, способной к развитию и совместимой с мировым хозяйством;</a:t>
          </a:r>
          <a:endParaRPr lang="ru-RU" sz="1700" kern="1200" dirty="0"/>
        </a:p>
      </dsp:txBody>
      <dsp:txXfrm>
        <a:off x="56729" y="2778"/>
        <a:ext cx="4471241" cy="1461373"/>
      </dsp:txXfrm>
    </dsp:sp>
    <dsp:sp modelId="{453163CE-8522-4B66-9C72-0674F0D85C49}">
      <dsp:nvSpPr>
        <dsp:cNvPr id="0" name=""/>
        <dsp:cNvSpPr/>
      </dsp:nvSpPr>
      <dsp:spPr>
        <a:xfrm>
          <a:off x="56729" y="1707713"/>
          <a:ext cx="4471241" cy="14613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Georgia" pitchFamily="18" charset="0"/>
            </a:rPr>
            <a:t>АРХАИКА</a:t>
          </a:r>
          <a:r>
            <a:rPr lang="ru-RU" sz="1700" kern="1200" dirty="0" smtClean="0">
              <a:latin typeface="Georgia" pitchFamily="18" charset="0"/>
            </a:rPr>
            <a:t>: сохранять традицию, своеобразие, даже если это несовместимо с задачей комплексной модернизации;</a:t>
          </a:r>
          <a:endParaRPr lang="ru-RU" sz="1700" kern="1200" dirty="0">
            <a:latin typeface="Georgia" pitchFamily="18" charset="0"/>
          </a:endParaRPr>
        </a:p>
      </dsp:txBody>
      <dsp:txXfrm>
        <a:off x="56729" y="1707713"/>
        <a:ext cx="4471241" cy="1461373"/>
      </dsp:txXfrm>
    </dsp:sp>
    <dsp:sp modelId="{BCC784EB-C0DD-41C5-B23F-B7C153A2CCC9}">
      <dsp:nvSpPr>
        <dsp:cNvPr id="0" name=""/>
        <dsp:cNvSpPr/>
      </dsp:nvSpPr>
      <dsp:spPr>
        <a:xfrm>
          <a:off x="56729" y="3412648"/>
          <a:ext cx="4471241" cy="14613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Georgia" pitchFamily="18" charset="0"/>
            </a:rPr>
            <a:t>МОДЕРН</a:t>
          </a:r>
          <a:r>
            <a:rPr lang="ru-RU" sz="1700" kern="1200" dirty="0" smtClean="0">
              <a:latin typeface="Georgia" pitchFamily="18" charset="0"/>
            </a:rPr>
            <a:t>: опираясь на сложившиеся неформальные институты, эволюционно создавать комфортную среду продуктивного обитания нового</a:t>
          </a:r>
          <a:endParaRPr lang="ru-RU" sz="1700" kern="1200" dirty="0"/>
        </a:p>
      </dsp:txBody>
      <dsp:txXfrm>
        <a:off x="56729" y="3412648"/>
        <a:ext cx="4471241" cy="1461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15C82-34D0-4F2E-B560-6C155AAF7406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773DB-3739-42B6-8428-DCA0694699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880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D4605-A8E0-4FD6-BD21-1865B8B1F9F1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>
                <a:solidFill>
                  <a:prstClr val="black"/>
                </a:solidFill>
              </a:rPr>
              <a:t>© Центр ГРАНИ</a:t>
            </a: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355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853C-A4B7-4BFF-8CD7-D91C99D4B7AB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237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47056A5-C880-41E0-B0FD-C8395F1A5110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5B1439-9E12-45D7-A113-99B0F4DCB5E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056A5-C880-41E0-B0FD-C8395F1A5110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1439-9E12-45D7-A113-99B0F4DCB5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056A5-C880-41E0-B0FD-C8395F1A5110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A5B1439-9E12-45D7-A113-99B0F4DCB5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charteo.com / Desig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282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- charteo.com / Neutral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347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47056A5-C880-41E0-B0FD-C8395F1A5110}" type="datetimeFigureOut">
              <a:rPr lang="ru-RU" smtClean="0">
                <a:solidFill>
                  <a:srgbClr val="D8D9DC"/>
                </a:solidFill>
              </a:rPr>
              <a:pPr/>
              <a:t>16.10.2015</a:t>
            </a:fld>
            <a:endParaRPr lang="ru-RU">
              <a:solidFill>
                <a:srgbClr val="D8D9DC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5B1439-9E12-45D7-A113-99B0F4DCB5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D8D9DC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810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056A5-C880-41E0-B0FD-C8395F1A5110}" type="datetimeFigureOut">
              <a:rPr lang="ru-RU" smtClean="0">
                <a:solidFill>
                  <a:srgbClr val="454551"/>
                </a:solidFill>
              </a:rPr>
              <a:pPr/>
              <a:t>16.10.2015</a:t>
            </a:fld>
            <a:endParaRPr lang="ru-RU">
              <a:solidFill>
                <a:srgbClr val="45455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5455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1439-9E12-45D7-A113-99B0F4DCB5ED}" type="slidenum">
              <a:rPr lang="ru-RU" smtClean="0">
                <a:solidFill>
                  <a:srgbClr val="454551"/>
                </a:solidFill>
              </a:rPr>
              <a:pPr/>
              <a:t>‹#›</a:t>
            </a:fld>
            <a:endParaRPr lang="ru-RU">
              <a:solidFill>
                <a:srgbClr val="45455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8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47056A5-C880-41E0-B0FD-C8395F1A511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A5B1439-9E12-45D7-A113-99B0F4DCB5ED}" type="slidenum">
              <a:rPr lang="ru-RU" smtClean="0">
                <a:solidFill>
                  <a:srgbClr val="D8D9DC"/>
                </a:solidFill>
              </a:rPr>
              <a:pPr/>
              <a:t>‹#›</a:t>
            </a:fld>
            <a:endParaRPr lang="ru-RU">
              <a:solidFill>
                <a:srgbClr val="D8D9DC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22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056A5-C880-41E0-B0FD-C8395F1A5110}" type="datetimeFigureOut">
              <a:rPr lang="ru-RU" smtClean="0">
                <a:solidFill>
                  <a:srgbClr val="454551"/>
                </a:solidFill>
              </a:rPr>
              <a:pPr/>
              <a:t>16.10.2015</a:t>
            </a:fld>
            <a:endParaRPr lang="ru-RU">
              <a:solidFill>
                <a:srgbClr val="45455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5455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1439-9E12-45D7-A113-99B0F4DCB5ED}" type="slidenum">
              <a:rPr lang="ru-RU" smtClean="0">
                <a:solidFill>
                  <a:srgbClr val="454551"/>
                </a:solidFill>
              </a:rPr>
              <a:pPr/>
              <a:t>‹#›</a:t>
            </a:fld>
            <a:endParaRPr lang="ru-RU">
              <a:solidFill>
                <a:srgbClr val="45455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431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056A5-C880-41E0-B0FD-C8395F1A5110}" type="datetimeFigureOut">
              <a:rPr lang="ru-RU" smtClean="0">
                <a:solidFill>
                  <a:srgbClr val="454551"/>
                </a:solidFill>
              </a:rPr>
              <a:pPr/>
              <a:t>16.10.2015</a:t>
            </a:fld>
            <a:endParaRPr lang="ru-RU">
              <a:solidFill>
                <a:srgbClr val="45455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5455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1439-9E12-45D7-A113-99B0F4DCB5ED}" type="slidenum">
              <a:rPr lang="ru-RU" smtClean="0">
                <a:solidFill>
                  <a:srgbClr val="454551"/>
                </a:solidFill>
              </a:rPr>
              <a:pPr/>
              <a:t>‹#›</a:t>
            </a:fld>
            <a:endParaRPr lang="ru-RU">
              <a:solidFill>
                <a:srgbClr val="454551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7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056A5-C880-41E0-B0FD-C8395F1A5110}" type="datetimeFigureOut">
              <a:rPr lang="ru-RU" smtClean="0">
                <a:solidFill>
                  <a:srgbClr val="454551"/>
                </a:solidFill>
              </a:rPr>
              <a:pPr/>
              <a:t>16.10.2015</a:t>
            </a:fld>
            <a:endParaRPr lang="ru-RU">
              <a:solidFill>
                <a:srgbClr val="45455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5455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1439-9E12-45D7-A113-99B0F4DCB5ED}" type="slidenum">
              <a:rPr lang="ru-RU" smtClean="0">
                <a:solidFill>
                  <a:srgbClr val="454551"/>
                </a:solidFill>
              </a:rPr>
              <a:pPr/>
              <a:t>‹#›</a:t>
            </a:fld>
            <a:endParaRPr lang="ru-RU">
              <a:solidFill>
                <a:srgbClr val="45455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07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056A5-C880-41E0-B0FD-C8395F1A5110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1439-9E12-45D7-A113-99B0F4DCB5E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056A5-C880-41E0-B0FD-C8395F1A5110}" type="datetimeFigureOut">
              <a:rPr lang="ru-RU" smtClean="0">
                <a:solidFill>
                  <a:srgbClr val="454551"/>
                </a:solidFill>
              </a:rPr>
              <a:pPr/>
              <a:t>16.10.2015</a:t>
            </a:fld>
            <a:endParaRPr lang="ru-RU">
              <a:solidFill>
                <a:srgbClr val="45455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5455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1439-9E12-45D7-A113-99B0F4DCB5ED}" type="slidenum">
              <a:rPr lang="ru-RU" smtClean="0">
                <a:solidFill>
                  <a:srgbClr val="454551"/>
                </a:solidFill>
              </a:rPr>
              <a:pPr/>
              <a:t>‹#›</a:t>
            </a:fld>
            <a:endParaRPr lang="ru-RU">
              <a:solidFill>
                <a:srgbClr val="4545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5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056A5-C880-41E0-B0FD-C8395F1A5110}" type="datetimeFigureOut">
              <a:rPr lang="ru-RU" smtClean="0">
                <a:solidFill>
                  <a:srgbClr val="454551"/>
                </a:solidFill>
              </a:rPr>
              <a:pPr/>
              <a:t>16.10.2015</a:t>
            </a:fld>
            <a:endParaRPr lang="ru-RU">
              <a:solidFill>
                <a:srgbClr val="45455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5455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5B1439-9E12-45D7-A113-99B0F4DCB5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493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056A5-C880-41E0-B0FD-C8395F1A5110}" type="datetimeFigureOut">
              <a:rPr lang="ru-RU" smtClean="0">
                <a:solidFill>
                  <a:srgbClr val="D8D9DC"/>
                </a:solidFill>
              </a:rPr>
              <a:pPr/>
              <a:t>16.10.2015</a:t>
            </a:fld>
            <a:endParaRPr lang="ru-RU">
              <a:solidFill>
                <a:srgbClr val="D8D9D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8D9D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1439-9E12-45D7-A113-99B0F4DCB5ED}" type="slidenum">
              <a:rPr lang="ru-RU" smtClean="0">
                <a:solidFill>
                  <a:srgbClr val="D8D9DC"/>
                </a:solidFill>
              </a:rPr>
              <a:pPr/>
              <a:t>‹#›</a:t>
            </a:fld>
            <a:endParaRPr lang="ru-RU">
              <a:solidFill>
                <a:srgbClr val="D8D9DC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4229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056A5-C880-41E0-B0FD-C8395F1A5110}" type="datetimeFigureOut">
              <a:rPr lang="ru-RU" smtClean="0">
                <a:solidFill>
                  <a:srgbClr val="454551"/>
                </a:solidFill>
              </a:rPr>
              <a:pPr/>
              <a:t>16.10.2015</a:t>
            </a:fld>
            <a:endParaRPr lang="ru-RU">
              <a:solidFill>
                <a:srgbClr val="45455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5455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1439-9E12-45D7-A113-99B0F4DCB5ED}" type="slidenum">
              <a:rPr lang="ru-RU" smtClean="0">
                <a:solidFill>
                  <a:srgbClr val="454551"/>
                </a:solidFill>
              </a:rPr>
              <a:pPr/>
              <a:t>‹#›</a:t>
            </a:fld>
            <a:endParaRPr lang="ru-RU">
              <a:solidFill>
                <a:srgbClr val="4545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449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056A5-C880-41E0-B0FD-C8395F1A5110}" type="datetimeFigureOut">
              <a:rPr lang="ru-RU" smtClean="0">
                <a:solidFill>
                  <a:srgbClr val="454551"/>
                </a:solidFill>
              </a:rPr>
              <a:pPr/>
              <a:t>16.10.2015</a:t>
            </a:fld>
            <a:endParaRPr lang="ru-RU">
              <a:solidFill>
                <a:srgbClr val="45455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5455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A5B1439-9E12-45D7-A113-99B0F4DCB5ED}" type="slidenum">
              <a:rPr lang="ru-RU" smtClean="0">
                <a:solidFill>
                  <a:srgbClr val="D8D9DC"/>
                </a:solidFill>
              </a:rPr>
              <a:pPr/>
              <a:t>‹#›</a:t>
            </a:fld>
            <a:endParaRPr lang="ru-RU">
              <a:solidFill>
                <a:srgbClr val="D8D9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943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5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>
                <a:solidFill>
                  <a:srgbClr val="000000"/>
                </a:solidFill>
              </a:rPr>
              <a:pPr/>
              <a:t>16.10.2015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srgbClr val="D1282E"/>
                </a:solidFill>
              </a:rPr>
              <a:pPr/>
              <a:t>‹#›</a:t>
            </a:fld>
            <a:endParaRPr lang="de-DE" dirty="0">
              <a:solidFill>
                <a:srgbClr val="D1282E"/>
              </a:solidFill>
            </a:endParaRP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2600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charteo.com / Desig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07928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- charteo.com / Neutral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804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47056A5-C880-41E0-B0FD-C8395F1A5110}" type="datetimeFigureOut">
              <a:rPr lang="ru-RU" smtClean="0">
                <a:solidFill>
                  <a:srgbClr val="D8D9DC"/>
                </a:solidFill>
              </a:rPr>
              <a:pPr/>
              <a:t>16.10.2015</a:t>
            </a:fld>
            <a:endParaRPr lang="ru-RU">
              <a:solidFill>
                <a:srgbClr val="D8D9DC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5B1439-9E12-45D7-A113-99B0F4DCB5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D8D9DC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9781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056A5-C880-41E0-B0FD-C8395F1A5110}" type="datetimeFigureOut">
              <a:rPr lang="ru-RU" smtClean="0">
                <a:solidFill>
                  <a:srgbClr val="454551"/>
                </a:solidFill>
              </a:rPr>
              <a:pPr/>
              <a:t>16.10.2015</a:t>
            </a:fld>
            <a:endParaRPr lang="ru-RU">
              <a:solidFill>
                <a:srgbClr val="45455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5455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1439-9E12-45D7-A113-99B0F4DCB5ED}" type="slidenum">
              <a:rPr lang="ru-RU" smtClean="0">
                <a:solidFill>
                  <a:srgbClr val="454551"/>
                </a:solidFill>
              </a:rPr>
              <a:pPr/>
              <a:t>‹#›</a:t>
            </a:fld>
            <a:endParaRPr lang="ru-RU">
              <a:solidFill>
                <a:srgbClr val="45455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06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47056A5-C880-41E0-B0FD-C8395F1A5110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A5B1439-9E12-45D7-A113-99B0F4DCB5E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47056A5-C880-41E0-B0FD-C8395F1A511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A5B1439-9E12-45D7-A113-99B0F4DCB5ED}" type="slidenum">
              <a:rPr lang="ru-RU" smtClean="0">
                <a:solidFill>
                  <a:srgbClr val="D8D9DC"/>
                </a:solidFill>
              </a:rPr>
              <a:pPr/>
              <a:t>‹#›</a:t>
            </a:fld>
            <a:endParaRPr lang="ru-RU">
              <a:solidFill>
                <a:srgbClr val="D8D9DC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8545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056A5-C880-41E0-B0FD-C8395F1A5110}" type="datetimeFigureOut">
              <a:rPr lang="ru-RU" smtClean="0">
                <a:solidFill>
                  <a:srgbClr val="454551"/>
                </a:solidFill>
              </a:rPr>
              <a:pPr/>
              <a:t>16.10.2015</a:t>
            </a:fld>
            <a:endParaRPr lang="ru-RU">
              <a:solidFill>
                <a:srgbClr val="45455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5455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1439-9E12-45D7-A113-99B0F4DCB5ED}" type="slidenum">
              <a:rPr lang="ru-RU" smtClean="0">
                <a:solidFill>
                  <a:srgbClr val="454551"/>
                </a:solidFill>
              </a:rPr>
              <a:pPr/>
              <a:t>‹#›</a:t>
            </a:fld>
            <a:endParaRPr lang="ru-RU">
              <a:solidFill>
                <a:srgbClr val="45455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298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056A5-C880-41E0-B0FD-C8395F1A5110}" type="datetimeFigureOut">
              <a:rPr lang="ru-RU" smtClean="0">
                <a:solidFill>
                  <a:srgbClr val="454551"/>
                </a:solidFill>
              </a:rPr>
              <a:pPr/>
              <a:t>16.10.2015</a:t>
            </a:fld>
            <a:endParaRPr lang="ru-RU">
              <a:solidFill>
                <a:srgbClr val="45455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5455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1439-9E12-45D7-A113-99B0F4DCB5ED}" type="slidenum">
              <a:rPr lang="ru-RU" smtClean="0">
                <a:solidFill>
                  <a:srgbClr val="454551"/>
                </a:solidFill>
              </a:rPr>
              <a:pPr/>
              <a:t>‹#›</a:t>
            </a:fld>
            <a:endParaRPr lang="ru-RU">
              <a:solidFill>
                <a:srgbClr val="454551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887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056A5-C880-41E0-B0FD-C8395F1A5110}" type="datetimeFigureOut">
              <a:rPr lang="ru-RU" smtClean="0">
                <a:solidFill>
                  <a:srgbClr val="454551"/>
                </a:solidFill>
              </a:rPr>
              <a:pPr/>
              <a:t>16.10.2015</a:t>
            </a:fld>
            <a:endParaRPr lang="ru-RU">
              <a:solidFill>
                <a:srgbClr val="45455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5455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1439-9E12-45D7-A113-99B0F4DCB5ED}" type="slidenum">
              <a:rPr lang="ru-RU" smtClean="0">
                <a:solidFill>
                  <a:srgbClr val="454551"/>
                </a:solidFill>
              </a:rPr>
              <a:pPr/>
              <a:t>‹#›</a:t>
            </a:fld>
            <a:endParaRPr lang="ru-RU">
              <a:solidFill>
                <a:srgbClr val="45455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105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056A5-C880-41E0-B0FD-C8395F1A5110}" type="datetimeFigureOut">
              <a:rPr lang="ru-RU" smtClean="0">
                <a:solidFill>
                  <a:srgbClr val="454551"/>
                </a:solidFill>
              </a:rPr>
              <a:pPr/>
              <a:t>16.10.2015</a:t>
            </a:fld>
            <a:endParaRPr lang="ru-RU">
              <a:solidFill>
                <a:srgbClr val="45455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5455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1439-9E12-45D7-A113-99B0F4DCB5ED}" type="slidenum">
              <a:rPr lang="ru-RU" smtClean="0">
                <a:solidFill>
                  <a:srgbClr val="454551"/>
                </a:solidFill>
              </a:rPr>
              <a:pPr/>
              <a:t>‹#›</a:t>
            </a:fld>
            <a:endParaRPr lang="ru-RU">
              <a:solidFill>
                <a:srgbClr val="4545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3543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056A5-C880-41E0-B0FD-C8395F1A5110}" type="datetimeFigureOut">
              <a:rPr lang="ru-RU" smtClean="0">
                <a:solidFill>
                  <a:srgbClr val="454551"/>
                </a:solidFill>
              </a:rPr>
              <a:pPr/>
              <a:t>16.10.2015</a:t>
            </a:fld>
            <a:endParaRPr lang="ru-RU">
              <a:solidFill>
                <a:srgbClr val="45455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5455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5B1439-9E12-45D7-A113-99B0F4DCB5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94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056A5-C880-41E0-B0FD-C8395F1A5110}" type="datetimeFigureOut">
              <a:rPr lang="ru-RU" smtClean="0">
                <a:solidFill>
                  <a:srgbClr val="D8D9DC"/>
                </a:solidFill>
              </a:rPr>
              <a:pPr/>
              <a:t>16.10.2015</a:t>
            </a:fld>
            <a:endParaRPr lang="ru-RU">
              <a:solidFill>
                <a:srgbClr val="D8D9D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8D9D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1439-9E12-45D7-A113-99B0F4DCB5ED}" type="slidenum">
              <a:rPr lang="ru-RU" smtClean="0">
                <a:solidFill>
                  <a:srgbClr val="D8D9DC"/>
                </a:solidFill>
              </a:rPr>
              <a:pPr/>
              <a:t>‹#›</a:t>
            </a:fld>
            <a:endParaRPr lang="ru-RU">
              <a:solidFill>
                <a:srgbClr val="D8D9DC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81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056A5-C880-41E0-B0FD-C8395F1A5110}" type="datetimeFigureOut">
              <a:rPr lang="ru-RU" smtClean="0">
                <a:solidFill>
                  <a:srgbClr val="454551"/>
                </a:solidFill>
              </a:rPr>
              <a:pPr/>
              <a:t>16.10.2015</a:t>
            </a:fld>
            <a:endParaRPr lang="ru-RU">
              <a:solidFill>
                <a:srgbClr val="45455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5455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1439-9E12-45D7-A113-99B0F4DCB5ED}" type="slidenum">
              <a:rPr lang="ru-RU" smtClean="0">
                <a:solidFill>
                  <a:srgbClr val="454551"/>
                </a:solidFill>
              </a:rPr>
              <a:pPr/>
              <a:t>‹#›</a:t>
            </a:fld>
            <a:endParaRPr lang="ru-RU">
              <a:solidFill>
                <a:srgbClr val="4545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3842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056A5-C880-41E0-B0FD-C8395F1A5110}" type="datetimeFigureOut">
              <a:rPr lang="ru-RU" smtClean="0">
                <a:solidFill>
                  <a:srgbClr val="454551"/>
                </a:solidFill>
              </a:rPr>
              <a:pPr/>
              <a:t>16.10.2015</a:t>
            </a:fld>
            <a:endParaRPr lang="ru-RU">
              <a:solidFill>
                <a:srgbClr val="45455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5455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A5B1439-9E12-45D7-A113-99B0F4DCB5ED}" type="slidenum">
              <a:rPr lang="ru-RU" smtClean="0">
                <a:solidFill>
                  <a:srgbClr val="D8D9DC"/>
                </a:solidFill>
              </a:rPr>
              <a:pPr/>
              <a:t>‹#›</a:t>
            </a:fld>
            <a:endParaRPr lang="ru-RU">
              <a:solidFill>
                <a:srgbClr val="D8D9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338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5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>
                <a:solidFill>
                  <a:srgbClr val="000000"/>
                </a:solidFill>
              </a:rPr>
              <a:pPr/>
              <a:t>16.10.2015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srgbClr val="D1282E"/>
                </a:solidFill>
              </a:rPr>
              <a:pPr/>
              <a:t>‹#›</a:t>
            </a:fld>
            <a:endParaRPr lang="de-DE" dirty="0">
              <a:solidFill>
                <a:srgbClr val="D1282E"/>
              </a:solidFill>
            </a:endParaRP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40857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056A5-C880-41E0-B0FD-C8395F1A5110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1439-9E12-45D7-A113-99B0F4DCB5E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charteo.com / Desig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99527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- charteo.com / Neutral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333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056A5-C880-41E0-B0FD-C8395F1A5110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1439-9E12-45D7-A113-99B0F4DCB5E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056A5-C880-41E0-B0FD-C8395F1A5110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1439-9E12-45D7-A113-99B0F4DCB5E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056A5-C880-41E0-B0FD-C8395F1A5110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1439-9E12-45D7-A113-99B0F4DCB5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056A5-C880-41E0-B0FD-C8395F1A5110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5B1439-9E12-45D7-A113-99B0F4DCB5E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056A5-C880-41E0-B0FD-C8395F1A5110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1439-9E12-45D7-A113-99B0F4DCB5E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C47056A5-C880-41E0-B0FD-C8395F1A5110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0A5B1439-9E12-45D7-A113-99B0F4DCB5E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9" r:id="rId12"/>
    <p:sldLayoutId id="214748372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C47056A5-C880-41E0-B0FD-C8395F1A5110}" type="datetimeFigureOut">
              <a:rPr lang="ru-RU" smtClean="0">
                <a:solidFill>
                  <a:srgbClr val="454551"/>
                </a:solidFill>
              </a:rPr>
              <a:pPr/>
              <a:t>16.10.2015</a:t>
            </a:fld>
            <a:endParaRPr lang="ru-RU">
              <a:solidFill>
                <a:srgbClr val="45455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45455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0A5B1439-9E12-45D7-A113-99B0F4DCB5ED}" type="slidenum">
              <a:rPr lang="ru-RU" smtClean="0">
                <a:solidFill>
                  <a:srgbClr val="454551"/>
                </a:solidFill>
              </a:rPr>
              <a:pPr/>
              <a:t>‹#›</a:t>
            </a:fld>
            <a:endParaRPr lang="ru-RU">
              <a:solidFill>
                <a:srgbClr val="4545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47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C47056A5-C880-41E0-B0FD-C8395F1A5110}" type="datetimeFigureOut">
              <a:rPr lang="ru-RU" smtClean="0">
                <a:solidFill>
                  <a:srgbClr val="454551"/>
                </a:solidFill>
              </a:rPr>
              <a:pPr/>
              <a:t>16.10.2015</a:t>
            </a:fld>
            <a:endParaRPr lang="ru-RU">
              <a:solidFill>
                <a:srgbClr val="45455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45455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0A5B1439-9E12-45D7-A113-99B0F4DCB5ED}" type="slidenum">
              <a:rPr lang="ru-RU" smtClean="0">
                <a:solidFill>
                  <a:srgbClr val="454551"/>
                </a:solidFill>
              </a:rPr>
              <a:pPr/>
              <a:t>‹#›</a:t>
            </a:fld>
            <a:endParaRPr lang="ru-RU">
              <a:solidFill>
                <a:srgbClr val="4545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326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771" y="1772816"/>
            <a:ext cx="6324600" cy="182880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Участие граждан в муниципальном управлении в современных условиях </a:t>
            </a:r>
            <a:r>
              <a:rPr lang="ru-RU" sz="2000" dirty="0" smtClean="0">
                <a:solidFill>
                  <a:prstClr val="white"/>
                </a:solidFill>
              </a:rPr>
              <a:t>.</a:t>
            </a:r>
            <a:r>
              <a:rPr lang="ru-RU" sz="1600" dirty="0">
                <a:solidFill>
                  <a:prstClr val="white"/>
                </a:solidFill>
              </a:rPr>
              <a:t/>
            </a:r>
            <a:br>
              <a:rPr lang="ru-RU" sz="1600" dirty="0">
                <a:solidFill>
                  <a:prstClr val="white"/>
                </a:solidFill>
              </a:rPr>
            </a:br>
            <a:endParaRPr lang="ru-RU" sz="1600" b="1" dirty="0"/>
          </a:p>
        </p:txBody>
      </p:sp>
      <p:sp>
        <p:nvSpPr>
          <p:cNvPr id="5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020272" y="1700808"/>
            <a:ext cx="1981200" cy="1828800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6" name="Подзаголовок 2"/>
          <p:cNvSpPr>
            <a:spLocks noGrp="1"/>
          </p:cNvSpPr>
          <p:nvPr/>
        </p:nvSpPr>
        <p:spPr>
          <a:xfrm>
            <a:off x="710743" y="3789040"/>
            <a:ext cx="5904656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sz="1900" kern="1200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8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6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None/>
              <a:defRPr sz="13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dirty="0" smtClean="0">
              <a:solidFill>
                <a:schemeClr val="accent2"/>
              </a:solidFill>
            </a:endParaRPr>
          </a:p>
          <a:p>
            <a:pPr algn="r"/>
            <a:r>
              <a:rPr lang="ru-RU" dirty="0" err="1" smtClean="0">
                <a:solidFill>
                  <a:schemeClr val="bg1"/>
                </a:solidFill>
              </a:rPr>
              <a:t>С.Г.Маковецкая</a:t>
            </a:r>
            <a:r>
              <a:rPr lang="ru-RU" dirty="0" smtClean="0">
                <a:solidFill>
                  <a:schemeClr val="bg1"/>
                </a:solidFill>
              </a:rPr>
              <a:t>, директор Центра ГРАНИ (Пермь) </a:t>
            </a:r>
          </a:p>
          <a:p>
            <a:pPr algn="r"/>
            <a:endParaRPr lang="ru-RU" dirty="0" smtClean="0">
              <a:solidFill>
                <a:schemeClr val="bg1"/>
              </a:solidFill>
            </a:endParaRP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член Правительственной комиссии 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по координации деятельности открытого правительства при Правительстве Российской Федерации,</a:t>
            </a:r>
          </a:p>
          <a:p>
            <a:pPr algn="r"/>
            <a:endParaRPr lang="ru-RU" dirty="0" smtClean="0">
              <a:solidFill>
                <a:schemeClr val="bg1"/>
              </a:solidFill>
            </a:endParaRPr>
          </a:p>
          <a:p>
            <a:pPr algn="r"/>
            <a:endParaRPr lang="ru-RU" dirty="0" smtClean="0">
              <a:solidFill>
                <a:schemeClr val="bg1"/>
              </a:solidFill>
            </a:endParaRP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Руководитель межрегионального ресурсного центра «Поддержка участия СО НКО в управлении социальной сферой и производстве социальных услуг»  </a:t>
            </a:r>
          </a:p>
          <a:p>
            <a:pPr algn="r"/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34236151"/>
              </p:ext>
            </p:extLst>
          </p:nvPr>
        </p:nvGraphicFramePr>
        <p:xfrm>
          <a:off x="89756" y="-13387"/>
          <a:ext cx="8964488" cy="7848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7504" y="355847"/>
            <a:ext cx="8654756" cy="105439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/>
              <a:t>Взаимодействие органов </a:t>
            </a:r>
            <a:r>
              <a:rPr lang="ru-RU" sz="2000" dirty="0" smtClean="0"/>
              <a:t>власти (МСУ) </a:t>
            </a:r>
            <a:r>
              <a:rPr lang="ru-RU" sz="2000" dirty="0"/>
              <a:t>и </a:t>
            </a:r>
            <a:r>
              <a:rPr lang="ru-RU" sz="2000" dirty="0" smtClean="0"/>
              <a:t>населения ( с участием </a:t>
            </a:r>
            <a:r>
              <a:rPr lang="ru-RU" sz="2000" dirty="0" err="1" smtClean="0"/>
              <a:t>СоНКО</a:t>
            </a:r>
            <a:r>
              <a:rPr lang="ru-RU" sz="2000" dirty="0" smtClean="0"/>
              <a:t>) как форматы со-управления  (фрагменты)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0514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29209"/>
            <a:ext cx="8735888" cy="576469"/>
          </a:xfr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300" b="1" dirty="0" smtClean="0">
                <a:solidFill>
                  <a:schemeClr val="bg1"/>
                </a:solidFill>
              </a:rPr>
              <a:t>(Пример) Программа </a:t>
            </a:r>
            <a:r>
              <a:rPr lang="ru-RU" sz="2300" b="1" dirty="0">
                <a:solidFill>
                  <a:schemeClr val="bg1"/>
                </a:solidFill>
              </a:rPr>
              <a:t>социально-экономического развития Пермского края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55374"/>
            <a:ext cx="9180512" cy="5913782"/>
          </a:xfrm>
          <a:solidFill>
            <a:schemeClr val="bg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400"/>
              </a:spcBef>
            </a:pPr>
            <a:r>
              <a:rPr lang="ru-RU" sz="1600" dirty="0"/>
              <a:t>Проблемы (в сфере развития гражданского общества):</a:t>
            </a:r>
            <a:endParaRPr lang="ru-RU" sz="1600" dirty="0" smtClean="0"/>
          </a:p>
          <a:p>
            <a:pPr lvl="1">
              <a:lnSpc>
                <a:spcPct val="80000"/>
              </a:lnSpc>
              <a:spcBef>
                <a:spcPts val="400"/>
              </a:spcBef>
            </a:pPr>
            <a:r>
              <a:rPr lang="ru-RU" sz="1600" dirty="0" smtClean="0"/>
              <a:t>8.1.1</a:t>
            </a:r>
            <a:r>
              <a:rPr lang="ru-RU" sz="1600" dirty="0"/>
              <a:t>. Отсутствие механизма взаимодействия органов государственной власти Пермского края и гражданского общества.</a:t>
            </a:r>
          </a:p>
          <a:p>
            <a:pPr lvl="1">
              <a:lnSpc>
                <a:spcPct val="80000"/>
              </a:lnSpc>
              <a:spcBef>
                <a:spcPts val="400"/>
              </a:spcBef>
            </a:pPr>
            <a:r>
              <a:rPr lang="ru-RU" sz="1600" dirty="0"/>
              <a:t>8.1.2. Отсутствие условий для реализации основных форм гражданского </a:t>
            </a:r>
            <a:r>
              <a:rPr lang="ru-RU" sz="1600" dirty="0" smtClean="0"/>
              <a:t>участия.</a:t>
            </a:r>
          </a:p>
          <a:p>
            <a:pPr>
              <a:lnSpc>
                <a:spcPct val="80000"/>
              </a:lnSpc>
              <a:spcBef>
                <a:spcPts val="400"/>
              </a:spcBef>
            </a:pPr>
            <a:r>
              <a:rPr lang="ru-RU" sz="1600" dirty="0" smtClean="0"/>
              <a:t>Механизмы реализации целей и задач:</a:t>
            </a:r>
          </a:p>
          <a:p>
            <a:pPr lvl="1">
              <a:lnSpc>
                <a:spcPct val="80000"/>
              </a:lnSpc>
              <a:spcBef>
                <a:spcPts val="400"/>
              </a:spcBef>
            </a:pPr>
            <a:r>
              <a:rPr lang="ru-RU" sz="1600" dirty="0"/>
              <a:t>8.3.1. Изучение и учет общественного мнения при принятии управленческих решений.</a:t>
            </a:r>
          </a:p>
          <a:p>
            <a:pPr lvl="2">
              <a:lnSpc>
                <a:spcPct val="80000"/>
              </a:lnSpc>
              <a:spcBef>
                <a:spcPts val="400"/>
              </a:spcBef>
            </a:pPr>
            <a:r>
              <a:rPr lang="ru-RU" sz="1600" dirty="0"/>
              <a:t>8.3.1.1. Создание механизмов </a:t>
            </a:r>
            <a:r>
              <a:rPr lang="ru-RU" sz="1600" b="1" dirty="0" smtClean="0">
                <a:solidFill>
                  <a:srgbClr val="FF0000"/>
                </a:solidFill>
              </a:rPr>
              <a:t>ПУБЛИЧНОГО ОБСУЖДЕНИЯ </a:t>
            </a:r>
            <a:r>
              <a:rPr lang="ru-RU" sz="1600" dirty="0" smtClean="0"/>
              <a:t>общественно </a:t>
            </a:r>
            <a:r>
              <a:rPr lang="ru-RU" sz="1600" dirty="0"/>
              <a:t>значимых решений.</a:t>
            </a:r>
          </a:p>
          <a:p>
            <a:pPr lvl="2">
              <a:lnSpc>
                <a:spcPct val="80000"/>
              </a:lnSpc>
              <a:spcBef>
                <a:spcPts val="400"/>
              </a:spcBef>
            </a:pPr>
            <a:r>
              <a:rPr lang="ru-RU" sz="1600" dirty="0"/>
              <a:t>8.3.1.2. Проведение </a:t>
            </a:r>
            <a:r>
              <a:rPr lang="ru-RU" sz="1600" b="1" dirty="0" smtClean="0">
                <a:solidFill>
                  <a:srgbClr val="FF0000"/>
                </a:solidFill>
              </a:rPr>
              <a:t>ОБЩЕСТВЕННОЙ ЭКСПЕРТИЗЫ </a:t>
            </a:r>
            <a:r>
              <a:rPr lang="ru-RU" sz="1600" dirty="0" smtClean="0"/>
              <a:t>социально </a:t>
            </a:r>
            <a:r>
              <a:rPr lang="ru-RU" sz="1600" dirty="0"/>
              <a:t>значимых решений исполнительных органов государственной власти Пермского края.</a:t>
            </a:r>
          </a:p>
          <a:p>
            <a:pPr lvl="2">
              <a:lnSpc>
                <a:spcPct val="80000"/>
              </a:lnSpc>
              <a:spcBef>
                <a:spcPts val="400"/>
              </a:spcBef>
            </a:pPr>
            <a:r>
              <a:rPr lang="ru-RU" sz="1600" dirty="0"/>
              <a:t>8.3.1.3. Разработка и </a:t>
            </a:r>
            <a:r>
              <a:rPr lang="ru-RU" sz="1600" b="1" dirty="0" smtClean="0">
                <a:solidFill>
                  <a:srgbClr val="FF0000"/>
                </a:solidFill>
              </a:rPr>
              <a:t>ПРИНЯТИЕ ЗАКОНОВ </a:t>
            </a:r>
            <a:r>
              <a:rPr lang="ru-RU" sz="1600" dirty="0" smtClean="0"/>
              <a:t>Пермского </a:t>
            </a:r>
            <a:r>
              <a:rPr lang="ru-RU" sz="1600" dirty="0"/>
              <a:t>края об общественной экспертизе, о государственной поддержке социально ориентированных некоммерческих организаций, о благотворительности.</a:t>
            </a:r>
          </a:p>
          <a:p>
            <a:pPr lvl="1">
              <a:lnSpc>
                <a:spcPct val="80000"/>
              </a:lnSpc>
              <a:spcBef>
                <a:spcPts val="400"/>
              </a:spcBef>
            </a:pPr>
            <a:r>
              <a:rPr lang="ru-RU" sz="1600" dirty="0"/>
              <a:t>8.3.2. Создание </a:t>
            </a:r>
            <a:r>
              <a:rPr lang="ru-RU" sz="1600" b="1" dirty="0" smtClean="0">
                <a:solidFill>
                  <a:srgbClr val="FF0000"/>
                </a:solidFill>
              </a:rPr>
              <a:t>ЭКСПЕРТНЫХ ОБЩЕСТВЕННЫХ СОВЕТОВ </a:t>
            </a:r>
            <a:r>
              <a:rPr lang="ru-RU" sz="1600" dirty="0" smtClean="0"/>
              <a:t>при </a:t>
            </a:r>
            <a:r>
              <a:rPr lang="ru-RU" sz="1600" dirty="0"/>
              <a:t>исполнительных органах государственной власти Пермского края и органах местного самоуправления Пермского края с участием представителей гражданского общества.</a:t>
            </a:r>
          </a:p>
          <a:p>
            <a:pPr lvl="1">
              <a:lnSpc>
                <a:spcPct val="80000"/>
              </a:lnSpc>
              <a:spcBef>
                <a:spcPts val="400"/>
              </a:spcBef>
            </a:pPr>
            <a:r>
              <a:rPr lang="ru-RU" sz="1600" dirty="0"/>
              <a:t>8.3.3. Включение представителей гражданского общества </a:t>
            </a:r>
            <a:r>
              <a:rPr lang="ru-RU" sz="1600" b="1" dirty="0" smtClean="0">
                <a:solidFill>
                  <a:srgbClr val="FF0000"/>
                </a:solidFill>
              </a:rPr>
              <a:t>В СОСТАВ КОЛЛЕГИЙ </a:t>
            </a:r>
            <a:r>
              <a:rPr lang="ru-RU" sz="1600" dirty="0" smtClean="0"/>
              <a:t>надзорных органов</a:t>
            </a:r>
            <a:r>
              <a:rPr lang="ru-RU" sz="1600" b="1" dirty="0" smtClean="0">
                <a:solidFill>
                  <a:srgbClr val="FF0000"/>
                </a:solidFill>
              </a:rPr>
              <a:t>, РАБОЧИХ ГРУПП</a:t>
            </a:r>
            <a:r>
              <a:rPr lang="ru-RU" sz="1600" dirty="0" smtClean="0"/>
              <a:t>, </a:t>
            </a:r>
            <a:r>
              <a:rPr lang="ru-RU" sz="1600" dirty="0"/>
              <a:t>других структур по подготовке нормативных правовых актов и иных затрагивающих права и законные интересы граждан и организаций решений исполнительных органов государственной власти.</a:t>
            </a:r>
          </a:p>
          <a:p>
            <a:pPr lvl="1">
              <a:lnSpc>
                <a:spcPct val="80000"/>
              </a:lnSpc>
              <a:spcBef>
                <a:spcPts val="400"/>
              </a:spcBef>
            </a:pPr>
            <a:r>
              <a:rPr lang="ru-RU" sz="1600" dirty="0"/>
              <a:t>8.3.4. Совершенствование </a:t>
            </a:r>
            <a:r>
              <a:rPr lang="ru-RU" sz="1600" b="1" dirty="0" smtClean="0">
                <a:solidFill>
                  <a:srgbClr val="FF0000"/>
                </a:solidFill>
              </a:rPr>
              <a:t>ФОРМ ВЗАИМОДЕЙСТВИЯ </a:t>
            </a:r>
            <a:r>
              <a:rPr lang="ru-RU" sz="1600" dirty="0" smtClean="0"/>
              <a:t>исполнительных </a:t>
            </a:r>
            <a:r>
              <a:rPr lang="ru-RU" sz="1600" dirty="0"/>
              <a:t>органов государственной власти Пермского края и гражданского общества.</a:t>
            </a:r>
          </a:p>
          <a:p>
            <a:pPr lvl="1">
              <a:lnSpc>
                <a:spcPct val="80000"/>
              </a:lnSpc>
              <a:spcBef>
                <a:spcPts val="400"/>
              </a:spcBef>
            </a:pPr>
            <a:r>
              <a:rPr lang="ru-RU" sz="1600" dirty="0"/>
              <a:t>8.3.5. Развитие института </a:t>
            </a:r>
            <a:r>
              <a:rPr lang="ru-RU" sz="1600" b="1" dirty="0" smtClean="0">
                <a:solidFill>
                  <a:srgbClr val="FF0000"/>
                </a:solidFill>
              </a:rPr>
              <a:t>ОБЩЕСТВЕННОГО КОНТРОЛЯ</a:t>
            </a:r>
            <a:r>
              <a:rPr lang="ru-RU" sz="1600" dirty="0" smtClean="0"/>
              <a:t>.</a:t>
            </a:r>
            <a:endParaRPr lang="ru-RU" sz="1600" dirty="0"/>
          </a:p>
          <a:p>
            <a:pPr lvl="1">
              <a:lnSpc>
                <a:spcPct val="80000"/>
              </a:lnSpc>
              <a:spcBef>
                <a:spcPts val="400"/>
              </a:spcBef>
            </a:pPr>
            <a:r>
              <a:rPr lang="ru-RU" sz="1600" dirty="0"/>
              <a:t>8.3.6. Развитие </a:t>
            </a:r>
            <a:r>
              <a:rPr lang="ru-RU" sz="1600" b="1" dirty="0" smtClean="0">
                <a:solidFill>
                  <a:srgbClr val="FF0000"/>
                </a:solidFill>
              </a:rPr>
              <a:t>ТЕХНОЛОГИЙ УРЕГУЛИРОВАНИЯ КОНФЛИКТОВ </a:t>
            </a:r>
            <a:r>
              <a:rPr lang="ru-RU" sz="1600" dirty="0" smtClean="0"/>
              <a:t>на </a:t>
            </a:r>
            <a:r>
              <a:rPr lang="ru-RU" sz="1600" dirty="0"/>
              <a:t>местном уровне.</a:t>
            </a: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383521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Федеральные требования: Общественное участие как часть поддержки СО НКО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0627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Включение в </a:t>
            </a:r>
            <a:r>
              <a:rPr lang="ru-RU" b="1" dirty="0"/>
              <a:t>К</a:t>
            </a:r>
            <a:r>
              <a:rPr lang="ru-RU" b="1" dirty="0" smtClean="0"/>
              <a:t>ритерии </a:t>
            </a:r>
            <a:r>
              <a:rPr lang="ru-RU" b="1" dirty="0"/>
              <a:t>оценки в части принятия и реализации регионами нормативных правовых актов по поддержке СО </a:t>
            </a:r>
            <a:r>
              <a:rPr lang="ru-RU" b="1" dirty="0" smtClean="0"/>
              <a:t>НКО:</a:t>
            </a:r>
          </a:p>
          <a:p>
            <a:pPr lvl="1" indent="452438">
              <a:buFontTx/>
              <a:buChar char="•"/>
            </a:pPr>
            <a:r>
              <a:rPr lang="ru-RU" dirty="0"/>
              <a:t>формирование </a:t>
            </a:r>
            <a:r>
              <a:rPr lang="ru-RU" b="1" dirty="0"/>
              <a:t>попечительских (общественных, наблюдательных) советов</a:t>
            </a:r>
            <a:r>
              <a:rPr lang="ru-RU" dirty="0"/>
              <a:t> государственных и муниципальных учреждений социальной сферы с обеспечением привлечения участия в их работе заинтересованных СО НКО</a:t>
            </a:r>
          </a:p>
          <a:p>
            <a:pPr lvl="1" indent="452438">
              <a:buFontTx/>
              <a:buChar char="•"/>
            </a:pPr>
            <a:endParaRPr lang="ru-RU" sz="800" dirty="0"/>
          </a:p>
          <a:p>
            <a:pPr lvl="1" indent="452438">
              <a:buFontTx/>
              <a:buChar char="•"/>
            </a:pPr>
            <a:r>
              <a:rPr lang="ru-RU" dirty="0"/>
              <a:t>проведение </a:t>
            </a:r>
            <a:r>
              <a:rPr lang="ru-RU" b="1" dirty="0"/>
              <a:t>общественной экспертизы </a:t>
            </a:r>
            <a:r>
              <a:rPr lang="ru-RU" dirty="0"/>
              <a:t>проектов законов субъектов Российской Федерации, а также проектов нормативных правовых актов органов исполнительной власти субъектов Российской Федерации и органов местного самоуправления в части деятельности СО НКО</a:t>
            </a:r>
          </a:p>
          <a:p>
            <a:pPr lvl="1" indent="538163">
              <a:buFontTx/>
              <a:buChar char="•"/>
              <a:tabLst>
                <a:tab pos="538163" algn="l"/>
              </a:tabLst>
            </a:pPr>
            <a:r>
              <a:rPr lang="ru-RU" dirty="0"/>
              <a:t>формирование </a:t>
            </a:r>
            <a:r>
              <a:rPr lang="ru-RU" b="1" dirty="0"/>
              <a:t>независимой системы оценки качества </a:t>
            </a:r>
            <a:r>
              <a:rPr lang="ru-RU" dirty="0"/>
              <a:t>работы государственных (муниципальных) учреждений, оказывающих социальные </a:t>
            </a:r>
            <a:r>
              <a:rPr lang="ru-RU" dirty="0" smtClean="0"/>
              <a:t>услуги</a:t>
            </a:r>
          </a:p>
          <a:p>
            <a:r>
              <a:rPr lang="ru-RU" b="1" dirty="0" smtClean="0"/>
              <a:t>Из методических рекомендаций:</a:t>
            </a:r>
          </a:p>
          <a:p>
            <a:pPr lvl="1" indent="450000">
              <a:buFont typeface="Arial" pitchFamily="34" charset="0"/>
              <a:buChar char="•"/>
            </a:pPr>
            <a:r>
              <a:rPr lang="ru-RU" dirty="0"/>
              <a:t>Участие социально ориентированных некоммерческих организаций в принятии решений по вопросам социально-экономического развития и решения социальных </a:t>
            </a:r>
            <a:r>
              <a:rPr lang="ru-RU" dirty="0" smtClean="0"/>
              <a:t>задач</a:t>
            </a:r>
          </a:p>
          <a:p>
            <a:pPr lvl="1" indent="450000">
              <a:buFont typeface="Arial" pitchFamily="34" charset="0"/>
              <a:buChar char="•"/>
            </a:pPr>
            <a:r>
              <a:rPr lang="ru-RU" dirty="0"/>
              <a:t>Участие социально ориентированных некоммерческих организаций в формировании поддержки социально ориентированных организаций на региональном и муниципальном уровне и общественной экспертизе решений, затрагивающих сферы интересов (деятельности) социально ориентированных некоммерческих организаций</a:t>
            </a:r>
          </a:p>
          <a:p>
            <a:pPr indent="538163">
              <a:buFontTx/>
              <a:buChar char="•"/>
              <a:tabLst>
                <a:tab pos="538163" algn="l"/>
              </a:tabLs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013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3265234"/>
              </p:ext>
            </p:extLst>
          </p:nvPr>
        </p:nvGraphicFramePr>
        <p:xfrm>
          <a:off x="107504" y="1556792"/>
          <a:ext cx="8784975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 как вызовы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6421231"/>
            <a:ext cx="7085081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Тенденция: наказание невиновных и награждение непричастных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311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Логика развития СОНКО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СО-УПРАВЛЕНИЕ как закономерный этап развития СОНКО  и их деятельности в социальной сфере 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1750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4294967295"/>
          </p:nvPr>
        </p:nvSpPr>
        <p:spPr>
          <a:xfrm>
            <a:off x="5791200" y="6356350"/>
            <a:ext cx="3352800" cy="274638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Центр ГРАНИ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561388" y="6354763"/>
            <a:ext cx="582612" cy="274637"/>
          </a:xfrm>
        </p:spPr>
        <p:txBody>
          <a:bodyPr/>
          <a:lstStyle/>
          <a:p>
            <a:pPr>
              <a:defRPr/>
            </a:pPr>
            <a:fld id="{DEB8A227-9D06-4EA5-9E76-117F61352B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251520" y="1719263"/>
            <a:ext cx="8892480" cy="4406900"/>
          </a:xfrm>
        </p:spPr>
        <p:txBody>
          <a:bodyPr>
            <a:normAutofit fontScale="85000" lnSpcReduction="10000"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buSzPct val="119000"/>
              <a:buFont typeface="Arial" panose="020B0604020202020204" pitchFamily="34" charset="0"/>
              <a:buChar char="•"/>
            </a:pPr>
            <a:r>
              <a:rPr lang="ru-RU" sz="2800" dirty="0" smtClean="0"/>
              <a:t>Участие в со-управлении социальной сферой  – это развитие  социальной </a:t>
            </a:r>
            <a:r>
              <a:rPr lang="ru-RU" sz="2800" dirty="0"/>
              <a:t>результативности СО НКО и </a:t>
            </a:r>
            <a:r>
              <a:rPr lang="ru-RU" sz="2800" dirty="0" smtClean="0"/>
              <a:t>определенность и устойчивость их места  </a:t>
            </a:r>
            <a:r>
              <a:rPr lang="ru-RU" sz="2800" dirty="0"/>
              <a:t>в решении социальных задач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SzPct val="119000"/>
              <a:buFont typeface="Arial" panose="020B0604020202020204" pitchFamily="34" charset="0"/>
              <a:buChar char="•"/>
            </a:pPr>
            <a:r>
              <a:rPr lang="ru-RU" sz="2800" dirty="0" smtClean="0"/>
              <a:t>Со- управление – это механизм увеличения </a:t>
            </a:r>
            <a:r>
              <a:rPr lang="ru-RU" sz="2800" dirty="0"/>
              <a:t>успешности действующих организаций, сотрудников, вовлеченных </a:t>
            </a:r>
            <a:r>
              <a:rPr lang="ru-RU" sz="2800" dirty="0" smtClean="0"/>
              <a:t>субъектов в реализации их миссии </a:t>
            </a:r>
            <a:endParaRPr lang="ru-RU" sz="2800" dirty="0"/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SzPct val="119000"/>
              <a:buFont typeface="Arial" panose="020B0604020202020204" pitchFamily="34" charset="0"/>
              <a:buChar char="•"/>
            </a:pPr>
            <a:r>
              <a:rPr lang="ru-RU" sz="2800" dirty="0" smtClean="0"/>
              <a:t>Это цель и результат социальных инвестиций в СОНКО  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SzPct val="119000"/>
              <a:buFont typeface="Arial" panose="020B0604020202020204" pitchFamily="34" charset="0"/>
              <a:buChar char="•"/>
            </a:pPr>
            <a:r>
              <a:rPr lang="ru-RU" sz="2800" dirty="0" smtClean="0"/>
              <a:t>Это участие в становлении  </a:t>
            </a:r>
            <a:r>
              <a:rPr lang="ru-RU" sz="2800" dirty="0"/>
              <a:t>поддержки СО НКО как государственной и муниципальной политики  (</a:t>
            </a:r>
            <a:r>
              <a:rPr lang="ru-RU" sz="2800" dirty="0" err="1" smtClean="0"/>
              <a:t>институциализация</a:t>
            </a:r>
            <a:r>
              <a:rPr lang="ru-RU" sz="2800" dirty="0" smtClean="0"/>
              <a:t> )</a:t>
            </a:r>
          </a:p>
          <a:p>
            <a:pPr marL="45720" indent="0">
              <a:buClr>
                <a:schemeClr val="accent1">
                  <a:lumMod val="60000"/>
                  <a:lumOff val="40000"/>
                </a:schemeClr>
              </a:buClr>
              <a:buSzPct val="119000"/>
              <a:buNone/>
            </a:pP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endParaRPr lang="ru-RU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355600"/>
            <a:ext cx="8820472" cy="1054100"/>
          </a:xfrm>
        </p:spPr>
        <p:txBody>
          <a:bodyPr/>
          <a:lstStyle/>
          <a:p>
            <a:r>
              <a:rPr lang="ru-RU" sz="2400" b="1" dirty="0" smtClean="0"/>
              <a:t>Реализация потенциала СОНКО  через их участие в  со-управлении социальной сферой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363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332656"/>
            <a:ext cx="8856984" cy="551927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Со-управление как характеристики  эффективности СОНКО (в «идеальной» картине)  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779610"/>
              </p:ext>
            </p:extLst>
          </p:nvPr>
        </p:nvGraphicFramePr>
        <p:xfrm>
          <a:off x="-425885" y="914399"/>
          <a:ext cx="9569885" cy="5736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7504" y="3649540"/>
            <a:ext cx="3140765" cy="2850011"/>
          </a:xfrm>
          <a:prstGeom prst="wedgeRectCallout">
            <a:avLst>
              <a:gd name="adj1" fmla="val 35915"/>
              <a:gd name="adj2" fmla="val -6429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42900">
              <a:lnSpc>
                <a:spcPct val="80000"/>
              </a:lnSpc>
              <a:buFont typeface="Arial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</a:rPr>
              <a:t>Экономия </a:t>
            </a:r>
            <a:r>
              <a:rPr lang="ru-RU" sz="1600" dirty="0">
                <a:solidFill>
                  <a:prstClr val="black"/>
                </a:solidFill>
              </a:rPr>
              <a:t>бюджетных </a:t>
            </a:r>
            <a:r>
              <a:rPr lang="ru-RU" sz="1600" dirty="0" smtClean="0">
                <a:solidFill>
                  <a:prstClr val="black"/>
                </a:solidFill>
              </a:rPr>
              <a:t>средств на управленческие решения. </a:t>
            </a:r>
            <a:endParaRPr lang="ru-RU" sz="1600" dirty="0">
              <a:solidFill>
                <a:prstClr val="black"/>
              </a:solidFill>
            </a:endParaRPr>
          </a:p>
          <a:p>
            <a:pPr indent="342900">
              <a:lnSpc>
                <a:spcPct val="80000"/>
              </a:lnSpc>
              <a:buFont typeface="Arial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</a:rPr>
              <a:t>Большее  качество управленческих решений при  тех же затратах</a:t>
            </a:r>
          </a:p>
          <a:p>
            <a:pPr indent="342900">
              <a:lnSpc>
                <a:spcPct val="80000"/>
              </a:lnSpc>
              <a:buFont typeface="Arial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</a:rPr>
              <a:t>Дополнительные </a:t>
            </a:r>
            <a:r>
              <a:rPr lang="ru-RU" sz="1600" dirty="0">
                <a:solidFill>
                  <a:prstClr val="black"/>
                </a:solidFill>
              </a:rPr>
              <a:t>экономические выгоды от </a:t>
            </a:r>
            <a:r>
              <a:rPr lang="ru-RU" sz="1600" dirty="0" smtClean="0">
                <a:solidFill>
                  <a:prstClr val="black"/>
                </a:solidFill>
              </a:rPr>
              <a:t>НКО –результатов:  уменьшение издержек на неверные решения.</a:t>
            </a:r>
          </a:p>
          <a:p>
            <a:pPr indent="342900">
              <a:lnSpc>
                <a:spcPct val="80000"/>
              </a:lnSpc>
              <a:buFont typeface="Arial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</a:rPr>
              <a:t>Мобилизация </a:t>
            </a:r>
            <a:r>
              <a:rPr lang="ru-RU" sz="1600" dirty="0">
                <a:solidFill>
                  <a:prstClr val="black"/>
                </a:solidFill>
              </a:rPr>
              <a:t>ресурсов из различных внебюджетных </a:t>
            </a:r>
            <a:r>
              <a:rPr lang="ru-RU" sz="1600" dirty="0" smtClean="0">
                <a:solidFill>
                  <a:prstClr val="black"/>
                </a:solidFill>
              </a:rPr>
              <a:t>источников. 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2298" y="4437112"/>
            <a:ext cx="2812774" cy="2062103"/>
          </a:xfrm>
          <a:prstGeom prst="wedgeRectCallout">
            <a:avLst>
              <a:gd name="adj1" fmla="val -86911"/>
              <a:gd name="adj2" fmla="val 107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 smtClean="0">
                <a:solidFill>
                  <a:prstClr val="black"/>
                </a:solidFill>
              </a:rPr>
              <a:t>Участие в со-управлении как маркер и фактор устойчивости СОНКО, качества их технологий преставления общественных интересов, процессов, </a:t>
            </a:r>
            <a:r>
              <a:rPr lang="ru-RU" sz="1600" dirty="0" err="1" smtClean="0">
                <a:solidFill>
                  <a:prstClr val="black"/>
                </a:solidFill>
              </a:rPr>
              <a:t>экспертности</a:t>
            </a:r>
            <a:r>
              <a:rPr lang="ru-RU" sz="1600" dirty="0" smtClean="0">
                <a:solidFill>
                  <a:prstClr val="black"/>
                </a:solidFill>
              </a:rPr>
              <a:t>, качества «продуктов» и внешней среды – потенциал </a:t>
            </a:r>
            <a:r>
              <a:rPr lang="ru-RU" sz="1600" dirty="0" err="1" smtClean="0">
                <a:solidFill>
                  <a:prstClr val="black"/>
                </a:solidFill>
              </a:rPr>
              <a:t>договороспособности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3026" y="1484784"/>
            <a:ext cx="2808599" cy="2456057"/>
          </a:xfrm>
          <a:prstGeom prst="wedgeRectCallout">
            <a:avLst>
              <a:gd name="adj1" fmla="val -88101"/>
              <a:gd name="adj2" fmla="val -1480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42900">
              <a:lnSpc>
                <a:spcPct val="80000"/>
              </a:lnSpc>
              <a:buFont typeface="Arial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</a:rPr>
              <a:t>Изменения </a:t>
            </a:r>
            <a:r>
              <a:rPr lang="ru-RU" sz="1600" dirty="0">
                <a:solidFill>
                  <a:prstClr val="black"/>
                </a:solidFill>
              </a:rPr>
              <a:t>состояния в сфере действия </a:t>
            </a:r>
            <a:r>
              <a:rPr lang="ru-RU" sz="1600" dirty="0" smtClean="0">
                <a:solidFill>
                  <a:prstClr val="black"/>
                </a:solidFill>
              </a:rPr>
              <a:t>управленческих решений, </a:t>
            </a:r>
            <a:r>
              <a:rPr lang="ru-RU" sz="1600" dirty="0">
                <a:solidFill>
                  <a:prstClr val="black"/>
                </a:solidFill>
              </a:rPr>
              <a:t>в </a:t>
            </a:r>
            <a:r>
              <a:rPr lang="ru-RU" sz="1600" dirty="0" smtClean="0">
                <a:solidFill>
                  <a:prstClr val="black"/>
                </a:solidFill>
              </a:rPr>
              <a:t>т.ч.  благоприятное для </a:t>
            </a:r>
            <a:r>
              <a:rPr lang="ru-RU" sz="1600" dirty="0">
                <a:solidFill>
                  <a:prstClr val="black"/>
                </a:solidFill>
              </a:rPr>
              <a:t>целевой </a:t>
            </a:r>
            <a:r>
              <a:rPr lang="ru-RU" sz="1600" dirty="0" smtClean="0">
                <a:solidFill>
                  <a:prstClr val="black"/>
                </a:solidFill>
              </a:rPr>
              <a:t>группы, </a:t>
            </a:r>
            <a:endParaRPr lang="ru-RU" sz="1600" dirty="0">
              <a:solidFill>
                <a:prstClr val="black"/>
              </a:solidFill>
            </a:endParaRPr>
          </a:p>
          <a:p>
            <a:pPr indent="342900">
              <a:lnSpc>
                <a:spcPct val="80000"/>
              </a:lnSpc>
              <a:buFont typeface="Arial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</a:rPr>
              <a:t>Субъективное впечатление целевой </a:t>
            </a:r>
            <a:r>
              <a:rPr lang="ru-RU" sz="1600" dirty="0">
                <a:solidFill>
                  <a:prstClr val="black"/>
                </a:solidFill>
              </a:rPr>
              <a:t>группы об изменении </a:t>
            </a:r>
            <a:r>
              <a:rPr lang="ru-RU" sz="1600" dirty="0" smtClean="0">
                <a:solidFill>
                  <a:prstClr val="black"/>
                </a:solidFill>
              </a:rPr>
              <a:t>её  понимания принимаемых управленческих решений и учете общественных предпочтений </a:t>
            </a:r>
            <a:endParaRPr 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0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5671360"/>
              </p:ext>
            </p:extLst>
          </p:nvPr>
        </p:nvGraphicFramePr>
        <p:xfrm>
          <a:off x="251520" y="1719262"/>
          <a:ext cx="8640960" cy="5138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417BE-F28A-4FA2-A41D-328B3D6187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355847"/>
            <a:ext cx="8582748" cy="1054394"/>
          </a:xfrm>
        </p:spPr>
        <p:txBody>
          <a:bodyPr/>
          <a:lstStyle/>
          <a:p>
            <a:r>
              <a:rPr lang="ru-RU" sz="2400" dirty="0" smtClean="0"/>
              <a:t>Со-управление  </a:t>
            </a:r>
            <a:r>
              <a:rPr lang="ru-RU" sz="2400" dirty="0"/>
              <a:t>как социальное воздействие на решение </a:t>
            </a:r>
            <a:r>
              <a:rPr lang="ru-RU" sz="2400" dirty="0" smtClean="0"/>
              <a:t>задач  </a:t>
            </a:r>
            <a:r>
              <a:rPr lang="ru-RU" sz="2400" dirty="0"/>
              <a:t>в социальной </a:t>
            </a:r>
            <a:r>
              <a:rPr lang="ru-RU" sz="2400" dirty="0" smtClean="0"/>
              <a:t>сфере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515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Центр ГРАНИ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0" y="1340768"/>
            <a:ext cx="8524875" cy="4839370"/>
          </a:xfrm>
        </p:spPr>
        <p:txBody>
          <a:bodyPr>
            <a:normAutofit fontScale="85000" lnSpcReduction="10000"/>
          </a:bodyPr>
          <a:lstStyle/>
          <a:p>
            <a:pPr>
              <a:buBlip>
                <a:blip r:embed="rId2"/>
              </a:buBlip>
            </a:pPr>
            <a:r>
              <a:rPr lang="ru-RU" dirty="0" smtClean="0"/>
              <a:t>СО НКО могут стать значимым фактором  регионального  (местного) развития: формируя или включаясь в «партнерства  за модернизацию», в т.ч. в наиболее бурно развиваемых сферах реформирования бюджетного сектора и публичного управления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Целый спектр «вмененных взаимодействий» ОИВ (МСУ) с гражданами  и их объединениями требует  содержательного освоения и внедрения и органами власти  (ОМСУ) и СО НКО.  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Существует  спектр успешных практик, которые свидетельствуют, что СО НКО имеют потенциал и технологии, позволяющие им создавать примеры результативного участия в модернизации. В основе – готовность СО НКО измениться и рискнуть  использовать представившиеся институциональные возможности 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Необходимо вернуть гражданам право быть «просвещенными  участниками изменений»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Способности партнерств  поддерживать </a:t>
            </a:r>
            <a:r>
              <a:rPr lang="ru-RU" dirty="0" err="1" smtClean="0"/>
              <a:t>модернизационную</a:t>
            </a:r>
            <a:r>
              <a:rPr lang="ru-RU" dirty="0" smtClean="0"/>
              <a:t> стратегию зависят от  готовности СО НКО  вести современную деятельность и </a:t>
            </a:r>
            <a:r>
              <a:rPr lang="ru-RU" dirty="0" err="1" smtClean="0"/>
              <a:t>мобилизовываться</a:t>
            </a:r>
            <a:r>
              <a:rPr lang="ru-RU" dirty="0" smtClean="0"/>
              <a:t>, от их ресурсной обеспеченности , активности и горизонта планирования. Также они зависят от готовности органов власти и МСУ предпринимать стратегические решения.</a:t>
            </a:r>
          </a:p>
          <a:p>
            <a:endParaRPr lang="ru-RU" dirty="0" smtClean="0"/>
          </a:p>
          <a:p>
            <a:pPr>
              <a:buFontTx/>
              <a:buNone/>
            </a:pPr>
            <a:endParaRPr lang="ru-RU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209" y="277402"/>
            <a:ext cx="87330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Участие НКО в управлении – как вклад в развитие местных сообществ</a:t>
            </a:r>
            <a:endParaRPr lang="ru-RU" sz="2800" b="1" dirty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48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 bwMode="gray">
          <a:xfrm>
            <a:off x="0" y="476671"/>
            <a:ext cx="8496300" cy="378991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1"/>
                </a:solidFill>
              </a:rPr>
              <a:t>Модернизация против инерции – к достижению согласия вокруг изменений 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grpSp>
        <p:nvGrpSpPr>
          <p:cNvPr id="3" name="Gruppieren 37"/>
          <p:cNvGrpSpPr/>
          <p:nvPr/>
        </p:nvGrpSpPr>
        <p:grpSpPr bwMode="gray">
          <a:xfrm>
            <a:off x="0" y="2590801"/>
            <a:ext cx="9144000" cy="967852"/>
            <a:chOff x="0" y="4221088"/>
            <a:chExt cx="9144000" cy="922412"/>
          </a:xfrm>
        </p:grpSpPr>
        <p:sp>
          <p:nvSpPr>
            <p:cNvPr id="39" name="Rechteck 38"/>
            <p:cNvSpPr/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flip="none" rotWithShape="1">
              <a:gsLst>
                <a:gs pos="0">
                  <a:srgbClr val="262626">
                    <a:alpha val="44706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20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hteck 39"/>
            <p:cNvSpPr/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flip="none" rotWithShape="1">
              <a:gsLst>
                <a:gs pos="0">
                  <a:srgbClr val="262626">
                    <a:alpha val="44706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20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7170" name="Picture 2" descr="C:\Users\bastian.k\Desktop\straße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889" b="26130"/>
          <a:stretch>
            <a:fillRect/>
          </a:stretch>
        </p:blipFill>
        <p:spPr bwMode="gray">
          <a:xfrm>
            <a:off x="1175927" y="2686161"/>
            <a:ext cx="7619365" cy="4171839"/>
          </a:xfrm>
          <a:prstGeom prst="rect">
            <a:avLst/>
          </a:prstGeom>
          <a:noFill/>
          <a:effectLst>
            <a:outerShdw blurRad="76200" dist="38100" dir="5400000" algn="t" rotWithShape="0">
              <a:prstClr val="black">
                <a:alpha val="59000"/>
              </a:prstClr>
            </a:outerShdw>
          </a:effectLst>
        </p:spPr>
      </p:pic>
      <p:pic>
        <p:nvPicPr>
          <p:cNvPr id="8" name="Picture 3" descr="\\NAS\charteo\07 Produktion\07_Maps\in_Vorbereitung\Fähnchen\Blau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gray">
          <a:xfrm>
            <a:off x="4252596" y="4506189"/>
            <a:ext cx="1167129" cy="1619610"/>
          </a:xfrm>
          <a:prstGeom prst="rect">
            <a:avLst/>
          </a:prstGeom>
          <a:noFill/>
        </p:spPr>
      </p:pic>
      <p:pic>
        <p:nvPicPr>
          <p:cNvPr id="9" name="Picture 3" descr="\\NAS\charteo\07 Produktion\07_Maps\in_Vorbereitung\Fähnchen\Blau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gray">
          <a:xfrm rot="564378">
            <a:off x="5147947" y="3014805"/>
            <a:ext cx="567054" cy="786894"/>
          </a:xfrm>
          <a:prstGeom prst="rect">
            <a:avLst/>
          </a:prstGeom>
          <a:noFill/>
        </p:spPr>
      </p:pic>
      <p:pic>
        <p:nvPicPr>
          <p:cNvPr id="10" name="Picture 3" descr="\\NAS\charteo\07 Produktion\07_Maps\in_Vorbereitung\Fähnchen\Blau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5AEA"/>
              </a:clrFrom>
              <a:clrTo>
                <a:srgbClr val="005AEA">
                  <a:alpha val="0"/>
                </a:srgbClr>
              </a:clrTo>
            </a:clrChange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gray">
          <a:xfrm rot="21224010" flipH="1">
            <a:off x="3714427" y="2599398"/>
            <a:ext cx="385659" cy="535174"/>
          </a:xfrm>
          <a:prstGeom prst="rect">
            <a:avLst/>
          </a:prstGeom>
          <a:noFill/>
        </p:spPr>
      </p:pic>
      <p:grpSp>
        <p:nvGrpSpPr>
          <p:cNvPr id="4" name="Gruppieren 10"/>
          <p:cNvGrpSpPr/>
          <p:nvPr/>
        </p:nvGrpSpPr>
        <p:grpSpPr bwMode="gray">
          <a:xfrm>
            <a:off x="3995936" y="1144819"/>
            <a:ext cx="4896545" cy="1244108"/>
            <a:chOff x="3665199" y="1263249"/>
            <a:chExt cx="2991302" cy="1244108"/>
          </a:xfrm>
        </p:grpSpPr>
        <p:cxnSp>
          <p:nvCxnSpPr>
            <p:cNvPr id="12" name="Gerade Verbindung 11"/>
            <p:cNvCxnSpPr/>
            <p:nvPr/>
          </p:nvCxnSpPr>
          <p:spPr bwMode="gray">
            <a:xfrm flipH="1">
              <a:off x="3665199" y="1891246"/>
              <a:ext cx="597822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</p:cxnSp>
        <p:sp>
          <p:nvSpPr>
            <p:cNvPr id="13" name="Rechteck 12"/>
            <p:cNvSpPr/>
            <p:nvPr/>
          </p:nvSpPr>
          <p:spPr bwMode="gray">
            <a:xfrm>
              <a:off x="4149087" y="1263249"/>
              <a:ext cx="2507414" cy="233910"/>
            </a:xfrm>
            <a:prstGeom prst="rect">
              <a:avLst/>
            </a:prstGeom>
          </p:spPr>
          <p:txBody>
            <a:bodyPr wrap="square" lIns="0" tIns="0" bIns="0" anchor="ctr" anchorCtr="0">
              <a:spAutoFit/>
            </a:bodyPr>
            <a:lstStyle/>
            <a:p>
              <a:pPr algn="ctr" fontAlgn="base">
                <a:lnSpc>
                  <a:spcPct val="95000"/>
                </a:lnSpc>
                <a:spcBef>
                  <a:spcPct val="0"/>
                </a:spcBef>
                <a:spcAft>
                  <a:spcPts val="400"/>
                </a:spcAft>
                <a:buClr>
                  <a:srgbClr val="808080"/>
                </a:buClr>
                <a:defRPr/>
              </a:pPr>
              <a:r>
                <a:rPr lang="en-US" sz="1600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.</a:t>
              </a:r>
              <a:endParaRPr lang="en-US" sz="1600" b="1" noProof="1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16" name="Gerade Verbindung 15"/>
            <p:cNvCxnSpPr/>
            <p:nvPr/>
          </p:nvCxnSpPr>
          <p:spPr bwMode="gray">
            <a:xfrm>
              <a:off x="3665199" y="1891246"/>
              <a:ext cx="0" cy="616111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</p:cxnSp>
      </p:grpSp>
      <p:grpSp>
        <p:nvGrpSpPr>
          <p:cNvPr id="5" name="Gruppieren 17"/>
          <p:cNvGrpSpPr/>
          <p:nvPr/>
        </p:nvGrpSpPr>
        <p:grpSpPr bwMode="gray">
          <a:xfrm>
            <a:off x="251520" y="2060848"/>
            <a:ext cx="4798307" cy="1398589"/>
            <a:chOff x="3054486" y="774781"/>
            <a:chExt cx="4798307" cy="1398589"/>
          </a:xfrm>
        </p:grpSpPr>
        <p:cxnSp>
          <p:nvCxnSpPr>
            <p:cNvPr id="19" name="Gerade Verbindung 18"/>
            <p:cNvCxnSpPr>
              <a:endCxn id="20" idx="3"/>
            </p:cNvCxnSpPr>
            <p:nvPr/>
          </p:nvCxnSpPr>
          <p:spPr bwMode="gray">
            <a:xfrm rot="10800000">
              <a:off x="5413687" y="928670"/>
              <a:ext cx="2439106" cy="815606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</p:cxnSp>
        <p:sp>
          <p:nvSpPr>
            <p:cNvPr id="20" name="Rechteck 19"/>
            <p:cNvSpPr/>
            <p:nvPr/>
          </p:nvSpPr>
          <p:spPr bwMode="gray">
            <a:xfrm>
              <a:off x="3054486" y="774781"/>
              <a:ext cx="2359201" cy="307777"/>
            </a:xfrm>
            <a:prstGeom prst="rect">
              <a:avLst/>
            </a:prstGeom>
          </p:spPr>
          <p:txBody>
            <a:bodyPr wrap="square" lIns="0" tIns="0" bIns="0" anchor="ctr" anchorCtr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. </a:t>
              </a:r>
              <a:endParaRPr lang="en-US" sz="2000" b="1" noProof="1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21" name="Gerade Verbindung 20"/>
            <p:cNvCxnSpPr/>
            <p:nvPr/>
          </p:nvCxnSpPr>
          <p:spPr bwMode="gray">
            <a:xfrm>
              <a:off x="5485695" y="1603214"/>
              <a:ext cx="0" cy="570156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</p:cxnSp>
      </p:grpSp>
      <p:sp>
        <p:nvSpPr>
          <p:cNvPr id="22" name="Прямоугольник 21"/>
          <p:cNvSpPr/>
          <p:nvPr/>
        </p:nvSpPr>
        <p:spPr>
          <a:xfrm>
            <a:off x="406400" y="1233714"/>
            <a:ext cx="814251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6"/>
              </a:buBlip>
            </a:pPr>
            <a:r>
              <a:rPr lang="ru-RU" sz="2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Изменение характера </a:t>
            </a:r>
            <a:r>
              <a:rPr lang="ru-RU" sz="2800" i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взаимодействия органов власти, общества и бизнеса</a:t>
            </a:r>
            <a:r>
              <a:rPr lang="ru-RU" sz="2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6"/>
              </a:buBlip>
            </a:pPr>
            <a:r>
              <a:rPr lang="ru-RU" sz="2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Создание </a:t>
            </a:r>
            <a:r>
              <a:rPr lang="ru-RU" sz="2800" i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коалиции  </a:t>
            </a:r>
            <a:r>
              <a:rPr lang="ru-RU" sz="2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за стратегию модернизации </a:t>
            </a:r>
            <a:r>
              <a:rPr lang="ru-RU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(ПАРТНЕРСТВА РАЗВИТИЯ</a:t>
            </a:r>
            <a:r>
              <a:rPr lang="ru-RU" sz="2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6"/>
              </a:buBlip>
            </a:pPr>
            <a:r>
              <a:rPr lang="ru-RU" sz="2800" i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Увеличение числа </a:t>
            </a:r>
            <a:r>
              <a:rPr lang="ru-RU" sz="2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потенциальных субъектов модернизации на всех уровнях;</a:t>
            </a:r>
            <a:endParaRPr lang="ru-RU" sz="2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80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2405483"/>
              </p:ext>
            </p:extLst>
          </p:nvPr>
        </p:nvGraphicFramePr>
        <p:xfrm>
          <a:off x="395536" y="332656"/>
          <a:ext cx="6336704" cy="5825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48264" y="457200"/>
            <a:ext cx="2016224" cy="1675656"/>
          </a:xfrm>
        </p:spPr>
        <p:txBody>
          <a:bodyPr/>
          <a:lstStyle/>
          <a:p>
            <a:r>
              <a:rPr lang="ru-RU" sz="1500" b="1" dirty="0" err="1" smtClean="0"/>
              <a:t>ОБъединяющая</a:t>
            </a:r>
            <a:r>
              <a:rPr lang="ru-RU" sz="1500" b="1" dirty="0" smtClean="0"/>
              <a:t> стратегия </a:t>
            </a:r>
            <a:endParaRPr lang="ru-RU" sz="1500" b="1" dirty="0"/>
          </a:p>
        </p:txBody>
      </p:sp>
    </p:spTree>
    <p:extLst>
      <p:ext uri="{BB962C8B-B14F-4D97-AF65-F5344CB8AC3E}">
        <p14:creationId xmlns:p14="http://schemas.microsoft.com/office/powerpoint/2010/main" val="38136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Центр ГРАНИ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0" y="1274763"/>
            <a:ext cx="8524875" cy="4527550"/>
          </a:xfrm>
        </p:spPr>
        <p:txBody>
          <a:bodyPr>
            <a:normAutofit/>
          </a:bodyPr>
          <a:lstStyle/>
          <a:p>
            <a:r>
              <a:rPr lang="ru-RU" dirty="0" smtClean="0"/>
              <a:t> Модернизация  (обновление) – это решение </a:t>
            </a:r>
            <a:r>
              <a:rPr lang="ru-RU" b="1" i="1" dirty="0" smtClean="0"/>
              <a:t>проблемы, </a:t>
            </a:r>
            <a:r>
              <a:rPr lang="ru-RU" dirty="0" smtClean="0"/>
              <a:t>связанной с инерцией  формальных и неформальных правил практики, обычаев, привычек  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Почти все меры обновления требуют продуктивного сотрудничества и интеграции:</a:t>
            </a:r>
          </a:p>
          <a:p>
            <a:pPr lvl="3">
              <a:buFontTx/>
              <a:buNone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(1) Включенного третьего</a:t>
            </a:r>
          </a:p>
          <a:p>
            <a:pPr lvl="3">
              <a:buFontTx/>
              <a:buNone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(2) «Кооперация + конкуренция»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3">
              <a:buFontTx/>
              <a:buNone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(3) Поддержки коллективного действия </a:t>
            </a:r>
          </a:p>
          <a:p>
            <a:pPr lvl="3">
              <a:buFontTx/>
              <a:buNone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(4) Учета интересов  проигрывающих социальных групп</a:t>
            </a:r>
          </a:p>
          <a:p>
            <a:pPr lvl="3">
              <a:buFontTx/>
              <a:buNone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(5) Внедрения (</a:t>
            </a:r>
            <a:r>
              <a:rPr lang="ru-RU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инфорсмента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r>
              <a:rPr lang="ru-RU" dirty="0" smtClean="0"/>
              <a:t>Возможности разных общественных групп, их ресурсная обеспеченность, активность и </a:t>
            </a:r>
            <a:r>
              <a:rPr lang="ru-RU" b="1" i="1" dirty="0" smtClean="0"/>
              <a:t>горизонт их планирования</a:t>
            </a:r>
            <a:r>
              <a:rPr lang="ru-RU" dirty="0" smtClean="0"/>
              <a:t> определяют способность коалиции поддерживать </a:t>
            </a:r>
            <a:r>
              <a:rPr lang="ru-RU" dirty="0" err="1" smtClean="0"/>
              <a:t>модернизационную</a:t>
            </a:r>
            <a:r>
              <a:rPr lang="ru-RU" dirty="0" smtClean="0"/>
              <a:t> стратегию;</a:t>
            </a:r>
          </a:p>
          <a:p>
            <a:pPr>
              <a:buFontTx/>
              <a:buNone/>
            </a:pPr>
            <a:endParaRPr lang="ru-RU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None/>
            </a:pP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290" y="277402"/>
            <a:ext cx="9020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Почему проведение изменений требует коалиций (партнерств изменений)</a:t>
            </a:r>
            <a:endParaRPr lang="ru-RU" sz="2800" b="1" dirty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80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964488" cy="95408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accent1"/>
                </a:solidFill>
              </a:rPr>
              <a:t>Вовлекая население в новые практики  мы стимулируем ценностные изменения и преодолеваем ограничения радикальных подходов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4294967295"/>
          </p:nvPr>
        </p:nvSpPr>
        <p:spPr>
          <a:xfrm>
            <a:off x="0" y="1268760"/>
            <a:ext cx="4040188" cy="47749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Ценностные изменения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5" name="Содержимое 14"/>
          <p:cNvGraphicFramePr>
            <a:graphicFrameLocks noGrp="1"/>
          </p:cNvGraphicFramePr>
          <p:nvPr>
            <p:ph sz="half" idx="4294967295"/>
          </p:nvPr>
        </p:nvGraphicFramePr>
        <p:xfrm>
          <a:off x="4559300" y="1412875"/>
          <a:ext cx="45847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Текст 12"/>
          <p:cNvSpPr>
            <a:spLocks noGrp="1"/>
          </p:cNvSpPr>
          <p:nvPr>
            <p:ph type="body" sz="quarter" idx="4294967295"/>
          </p:nvPr>
        </p:nvSpPr>
        <p:spPr>
          <a:xfrm>
            <a:off x="5357813" y="6427788"/>
            <a:ext cx="3786187" cy="241300"/>
          </a:xfrm>
        </p:spPr>
        <p:txBody>
          <a:bodyPr vert="horz">
            <a:normAutofit fontScale="55000" lnSpcReduction="20000"/>
          </a:bodyPr>
          <a:lstStyle/>
          <a:p>
            <a:r>
              <a:rPr lang="ru-RU" dirty="0" smtClean="0">
                <a:solidFill>
                  <a:schemeClr val="accent6"/>
                </a:solidFill>
              </a:rPr>
              <a:t>Выбор подхода</a:t>
            </a:r>
            <a:endParaRPr lang="ru-RU" dirty="0">
              <a:solidFill>
                <a:schemeClr val="accent6"/>
              </a:solidFill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258618" y="1669144"/>
          <a:ext cx="4239492" cy="4818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3886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73038"/>
            <a:ext cx="8616950" cy="1244600"/>
          </a:xfrm>
        </p:spPr>
        <p:txBody>
          <a:bodyPr>
            <a:normAutofit/>
          </a:bodyPr>
          <a:lstStyle/>
          <a:p>
            <a:pPr lvl="0">
              <a:lnSpc>
                <a:spcPct val="75000"/>
              </a:lnSpc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Необходимо сделать шаг к продуктивной культуре хотя бы на местном уровне: </a:t>
            </a:r>
            <a:r>
              <a:rPr lang="ru-RU" sz="2800" b="1" dirty="0" smtClean="0">
                <a:solidFill>
                  <a:schemeClr val="accent1"/>
                </a:solidFill>
              </a:rPr>
              <a:t/>
            </a:r>
            <a:br>
              <a:rPr lang="ru-RU" sz="2800" b="1" dirty="0" smtClean="0">
                <a:solidFill>
                  <a:schemeClr val="accent1"/>
                </a:solidFill>
              </a:rPr>
            </a:br>
            <a:endParaRPr lang="ru-RU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30909" y="899885"/>
          <a:ext cx="8724405" cy="5675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92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Центр ГРАНИ</a:t>
            </a:r>
          </a:p>
        </p:txBody>
      </p:sp>
      <p:sp>
        <p:nvSpPr>
          <p:cNvPr id="2253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74625"/>
            <a:ext cx="8520113" cy="587375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Барьеры для реализации роли СО НКО как ресурса и площадки партнерств развития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57804248"/>
              </p:ext>
            </p:extLst>
          </p:nvPr>
        </p:nvGraphicFramePr>
        <p:xfrm>
          <a:off x="256854" y="791109"/>
          <a:ext cx="8669431" cy="5907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167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6324600" cy="1828800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>СПАСИБО ЗА Внимание</a:t>
            </a:r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005064"/>
            <a:ext cx="621381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1400" dirty="0" smtClean="0">
              <a:solidFill>
                <a:prstClr val="white"/>
              </a:solidFill>
            </a:endParaRPr>
          </a:p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Центр </a:t>
            </a:r>
            <a:r>
              <a:rPr lang="ru-RU" sz="1400" dirty="0">
                <a:solidFill>
                  <a:prstClr val="white"/>
                </a:solidFill>
              </a:rPr>
              <a:t>гражданского анализа и независимых исследований </a:t>
            </a:r>
            <a:r>
              <a:rPr lang="en-US" sz="1400" dirty="0" smtClean="0">
                <a:solidFill>
                  <a:prstClr val="white"/>
                </a:solidFill>
              </a:rPr>
              <a:t>(</a:t>
            </a:r>
            <a:r>
              <a:rPr lang="ru-RU" sz="1400" dirty="0" smtClean="0">
                <a:solidFill>
                  <a:prstClr val="white"/>
                </a:solidFill>
              </a:rPr>
              <a:t>Центр ГРАНИ)</a:t>
            </a:r>
            <a:endParaRPr lang="en-US" sz="1400" dirty="0" smtClean="0">
              <a:solidFill>
                <a:prstClr val="white"/>
              </a:solidFill>
            </a:endParaRPr>
          </a:p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тел</a:t>
            </a:r>
            <a:r>
              <a:rPr lang="ru-RU" sz="1400" dirty="0">
                <a:solidFill>
                  <a:prstClr val="white"/>
                </a:solidFill>
              </a:rPr>
              <a:t>.: +7 342 211 0990; тел./факс: +7 342 211 </a:t>
            </a:r>
            <a:r>
              <a:rPr lang="ru-RU" sz="1400" dirty="0" smtClean="0">
                <a:solidFill>
                  <a:prstClr val="white"/>
                </a:solidFill>
              </a:rPr>
              <a:t>0880 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e-</a:t>
            </a:r>
            <a:r>
              <a:rPr lang="ru-RU" sz="1400" dirty="0" err="1" smtClean="0">
                <a:solidFill>
                  <a:prstClr val="white"/>
                </a:solidFill>
              </a:rPr>
              <a:t>mail</a:t>
            </a:r>
            <a:r>
              <a:rPr lang="ru-RU" sz="1400" dirty="0">
                <a:solidFill>
                  <a:prstClr val="white"/>
                </a:solidFill>
              </a:rPr>
              <a:t>: </a:t>
            </a:r>
            <a:r>
              <a:rPr lang="en-US" sz="1400" dirty="0" smtClean="0">
                <a:solidFill>
                  <a:prstClr val="white"/>
                </a:solidFill>
              </a:rPr>
              <a:t>info</a:t>
            </a:r>
            <a:r>
              <a:rPr lang="ru-RU" sz="1400" dirty="0" smtClean="0">
                <a:solidFill>
                  <a:prstClr val="white"/>
                </a:solidFill>
              </a:rPr>
              <a:t>@grany-center.org 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http</a:t>
            </a:r>
            <a:r>
              <a:rPr lang="ru-RU" sz="1400" dirty="0">
                <a:solidFill>
                  <a:prstClr val="white"/>
                </a:solidFill>
              </a:rPr>
              <a:t>://www.grany-center.org/ 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792876"/>
              </p:ext>
            </p:extLst>
          </p:nvPr>
        </p:nvGraphicFramePr>
        <p:xfrm>
          <a:off x="6844392" y="2099052"/>
          <a:ext cx="2198688" cy="249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Фотография Photo Editor" r:id="rId3" imgW="8819048" imgH="9993120" progId="">
                  <p:embed/>
                </p:oleObj>
              </mc:Choice>
              <mc:Fallback>
                <p:oleObj name="Фотография Photo Editor" r:id="rId3" imgW="8819048" imgH="99931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4392" y="2099052"/>
                        <a:ext cx="2198688" cy="2490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4843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92280" y="2892277"/>
            <a:ext cx="1800199" cy="1645920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sz="1800" dirty="0" smtClean="0"/>
              <a:t>Повестка дня»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СО-управление как направление реализации государственной социальной политики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9331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03322236"/>
              </p:ext>
            </p:extLst>
          </p:nvPr>
        </p:nvGraphicFramePr>
        <p:xfrm>
          <a:off x="251520" y="332656"/>
          <a:ext cx="8568951" cy="5616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979712" y="6858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.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 bwMode="gray">
          <a:xfrm>
            <a:off x="395536" y="6165304"/>
            <a:ext cx="8424936" cy="576064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ru-RU" sz="1500" dirty="0" smtClean="0">
                <a:solidFill>
                  <a:prstClr val="white"/>
                </a:solidFill>
              </a:rPr>
              <a:t>А также другие направления, например, «Открытое правительство» - внедрение </a:t>
            </a:r>
            <a:r>
              <a:rPr lang="ru-RU" sz="1500" dirty="0">
                <a:solidFill>
                  <a:prstClr val="white"/>
                </a:solidFill>
              </a:rPr>
              <a:t>современных технологий для вовлечения общественных экспертов в обсуждение и выработку государственных решений</a:t>
            </a:r>
          </a:p>
        </p:txBody>
      </p:sp>
    </p:spTree>
    <p:extLst>
      <p:ext uri="{BB962C8B-B14F-4D97-AF65-F5344CB8AC3E}">
        <p14:creationId xmlns:p14="http://schemas.microsoft.com/office/powerpoint/2010/main" val="18053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7504" y="1484784"/>
            <a:ext cx="3600400" cy="57606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ПОТРЕБНОСТЬ для «государства»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51520" y="2060848"/>
            <a:ext cx="3456384" cy="468052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lnSpc>
                <a:spcPct val="95000"/>
              </a:lnSpc>
              <a:spcAft>
                <a:spcPts val="600"/>
              </a:spcAft>
            </a:pPr>
            <a:r>
              <a:rPr lang="ru-RU" dirty="0" smtClean="0"/>
              <a:t>Невозможность решать проблему качества и доступности услуг социальной сферы,  только управляя сверху</a:t>
            </a:r>
          </a:p>
          <a:p>
            <a:pPr>
              <a:lnSpc>
                <a:spcPct val="95000"/>
              </a:lnSpc>
              <a:spcAft>
                <a:spcPts val="600"/>
              </a:spcAft>
            </a:pPr>
            <a:r>
              <a:rPr lang="ru-RU" dirty="0" smtClean="0"/>
              <a:t>Вовлечение населения, просвещение  и распределение ответственности за оптимальность расходования общественных средств</a:t>
            </a:r>
          </a:p>
          <a:p>
            <a:pPr>
              <a:lnSpc>
                <a:spcPct val="95000"/>
              </a:lnSpc>
              <a:spcAft>
                <a:spcPts val="600"/>
              </a:spcAft>
            </a:pPr>
            <a:r>
              <a:rPr lang="ru-RU" dirty="0" smtClean="0"/>
              <a:t>Выявление и распространение  общественно полезного результата от вложений в сектор СОНКО</a:t>
            </a:r>
          </a:p>
          <a:p>
            <a:pPr>
              <a:lnSpc>
                <a:spcPct val="95000"/>
              </a:lnSpc>
              <a:spcAft>
                <a:spcPts val="600"/>
              </a:spcAft>
            </a:pPr>
            <a:r>
              <a:rPr lang="ru-RU" dirty="0" smtClean="0"/>
              <a:t> Ресурс преобразования (обновления) учреждений социальной сферы </a:t>
            </a:r>
          </a:p>
          <a:p>
            <a:pPr>
              <a:lnSpc>
                <a:spcPct val="95000"/>
              </a:lnSpc>
              <a:spcAft>
                <a:spcPts val="600"/>
              </a:spcAft>
            </a:pPr>
            <a:r>
              <a:rPr lang="ru-RU" dirty="0" smtClean="0"/>
              <a:t>«Обратная связь» для внедрения изменений публичного управления 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860032" y="6309320"/>
            <a:ext cx="4041775" cy="36004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РОЛИ В СОУПРАВЛЕНИИ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282151063"/>
              </p:ext>
            </p:extLst>
          </p:nvPr>
        </p:nvGraphicFramePr>
        <p:xfrm>
          <a:off x="4139952" y="1412776"/>
          <a:ext cx="475252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768897"/>
          </a:xfrm>
        </p:spPr>
        <p:txBody>
          <a:bodyPr/>
          <a:lstStyle/>
          <a:p>
            <a:r>
              <a:rPr lang="ru-RU" sz="2400" dirty="0" smtClean="0"/>
              <a:t>Почему и в качестве кого Со-управление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220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Масштаб возможных полномочий общественного совета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5256584"/>
          </a:xfrm>
        </p:spPr>
        <p:txBody>
          <a:bodyPr>
            <a:noAutofit/>
          </a:bodyPr>
          <a:lstStyle/>
          <a:p>
            <a:r>
              <a:rPr lang="ru-RU" sz="1400" dirty="0"/>
              <a:t>Рассматривать проекты нормативно правовых актов, касающихся сферы деятельности органа власти (проекты стратегий, концепций, бюджетных планов, целевых программ и ежегодных планов их реализации) и вырабатывать по ним рекомендации. </a:t>
            </a:r>
            <a:endParaRPr lang="ru-RU" sz="1400" dirty="0" smtClean="0"/>
          </a:p>
          <a:p>
            <a:r>
              <a:rPr lang="ru-RU" sz="1400" dirty="0" smtClean="0"/>
              <a:t>Оценить </a:t>
            </a:r>
            <a:r>
              <a:rPr lang="ru-RU" sz="1400" dirty="0"/>
              <a:t>эффективность деятельности ОИВ</a:t>
            </a:r>
          </a:p>
          <a:p>
            <a:r>
              <a:rPr lang="ru-RU" sz="1400" dirty="0" smtClean="0"/>
              <a:t>Готовить </a:t>
            </a:r>
            <a:r>
              <a:rPr lang="ru-RU" sz="1400" dirty="0"/>
              <a:t>предложения по совершенствованию деятельности ОИВ  и государственной политики в соответствующих сферах.</a:t>
            </a:r>
          </a:p>
          <a:p>
            <a:r>
              <a:rPr lang="ru-RU" sz="1400" dirty="0"/>
              <a:t>Рассматривать и проводить экспертизу общественных инициатив жителей, общественных объединений и организаций, в сфере деятельности ОИВ.</a:t>
            </a:r>
          </a:p>
          <a:p>
            <a:r>
              <a:rPr lang="ru-RU" sz="1400" dirty="0"/>
              <a:t>Организовывать и проводить независимую общественную экспертизу социально значимых решений ОИВ</a:t>
            </a:r>
          </a:p>
          <a:p>
            <a:r>
              <a:rPr lang="ru-RU" sz="1400" dirty="0"/>
              <a:t>Участвовать в проведении независимой оценки деятельности социальных учреждений </a:t>
            </a:r>
          </a:p>
          <a:p>
            <a:r>
              <a:rPr lang="ru-RU" sz="1400" dirty="0"/>
              <a:t>Рассматривать проекты бюджетных заявок ОИВ, отчеты об исполнении бюджета;</a:t>
            </a:r>
          </a:p>
          <a:p>
            <a:r>
              <a:rPr lang="ru-RU" sz="1400" dirty="0"/>
              <a:t>Рассматривать доклады об осуществлении </a:t>
            </a:r>
            <a:r>
              <a:rPr lang="ru-RU" sz="1400" dirty="0" err="1"/>
              <a:t>гос.контроля</a:t>
            </a:r>
            <a:r>
              <a:rPr lang="ru-RU" sz="1400" dirty="0"/>
              <a:t> (надзора) в соответствующих сферах деятельности и об эффективности такого контроля (надзора);</a:t>
            </a:r>
          </a:p>
          <a:p>
            <a:r>
              <a:rPr lang="ru-RU" sz="1400" dirty="0"/>
              <a:t>Рассматривать план по противодействию коррупции в ОИВ, а также доклады и материалы о ходе и результатах его выполнения;</a:t>
            </a:r>
          </a:p>
          <a:p>
            <a:r>
              <a:rPr lang="ru-RU" sz="1400" dirty="0"/>
              <a:t>Проводить мониторинг публичной декларации руководителя ОИВ  и/или публичного плана деятельности.</a:t>
            </a:r>
          </a:p>
          <a:p>
            <a:r>
              <a:rPr lang="ru-RU" sz="1400" dirty="0"/>
              <a:t>Проводить публичные слушания по приоритетным направлениям деятельности ОИВ.</a:t>
            </a:r>
          </a:p>
          <a:p>
            <a:r>
              <a:rPr lang="ru-RU" sz="1400" dirty="0" smtClean="0"/>
              <a:t>Принимать </a:t>
            </a:r>
            <a:r>
              <a:rPr lang="ru-RU" sz="1400" dirty="0"/>
              <a:t>участие в аттестационных комиссиях и конкурсных комиссиях; комиссиях по соблюдению требований к служебному поведению и урегулированию конфликта </a:t>
            </a:r>
            <a:r>
              <a:rPr lang="ru-RU" sz="1400" dirty="0" smtClean="0"/>
              <a:t>интересов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1029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0978470"/>
              </p:ext>
            </p:extLst>
          </p:nvPr>
        </p:nvGraphicFramePr>
        <p:xfrm>
          <a:off x="323528" y="304800"/>
          <a:ext cx="6153472" cy="6436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7236296" y="4365104"/>
            <a:ext cx="1673352" cy="18722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Для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каких случаев УПРАВЛЕНИЕ включает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СО-УПРАВЛЕНИЕ?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3835896"/>
          </a:xfrm>
        </p:spPr>
        <p:txBody>
          <a:bodyPr/>
          <a:lstStyle/>
          <a:p>
            <a:r>
              <a:rPr lang="ru-RU" sz="1700" dirty="0" smtClean="0"/>
              <a:t>НАПРИМЕР </a:t>
            </a:r>
            <a:br>
              <a:rPr lang="ru-RU" sz="1700" dirty="0" smtClean="0"/>
            </a:br>
            <a:r>
              <a:rPr lang="ru-RU" sz="1700" dirty="0" smtClean="0"/>
              <a:t>Задачи СО-</a:t>
            </a:r>
            <a:r>
              <a:rPr lang="ru-RU" sz="1700" dirty="0" err="1" smtClean="0"/>
              <a:t>УПРАВЛЕНия</a:t>
            </a:r>
            <a:r>
              <a:rPr lang="ru-RU" sz="1700" dirty="0" smtClean="0"/>
              <a:t> в общественных советах  при  ОИВ (МСУ), учреждениях.</a:t>
            </a:r>
            <a:br>
              <a:rPr lang="ru-RU" sz="1700" dirty="0" smtClean="0"/>
            </a:br>
            <a:r>
              <a:rPr lang="ru-RU" sz="1700" dirty="0"/>
              <a:t/>
            </a:r>
            <a:br>
              <a:rPr lang="ru-RU" sz="1700" dirty="0"/>
            </a:br>
            <a:r>
              <a:rPr lang="ru-RU" sz="1700" dirty="0"/>
              <a:t/>
            </a:r>
            <a:br>
              <a:rPr lang="ru-RU" sz="1700" dirty="0"/>
            </a:b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164931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55847"/>
            <a:ext cx="8510740" cy="1054394"/>
          </a:xfrm>
        </p:spPr>
        <p:txBody>
          <a:bodyPr/>
          <a:lstStyle/>
          <a:p>
            <a:r>
              <a:rPr lang="ru-RU" sz="2000" b="1" dirty="0" smtClean="0">
                <a:latin typeface="Calibri" pitchFamily="34" charset="0"/>
              </a:rPr>
              <a:t>Со-управление и ОБЩЕСТВЕННЫЙ контроль в сфере социальной политики</a:t>
            </a:r>
            <a:endParaRPr lang="ru-RU" sz="20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80999" y="1719070"/>
            <a:ext cx="4983089" cy="4950289"/>
          </a:xfrm>
        </p:spPr>
        <p:txBody>
          <a:bodyPr>
            <a:normAutofit fontScale="77500" lnSpcReduction="20000"/>
          </a:bodyPr>
          <a:lstStyle/>
          <a:p>
            <a:pPr marL="179388" indent="-179388"/>
            <a:r>
              <a:rPr lang="ru-RU" noProof="1" smtClean="0"/>
              <a:t>КОНТРОЛЬ – </a:t>
            </a:r>
            <a:r>
              <a:rPr lang="ru-RU" dirty="0" smtClean="0"/>
              <a:t>одна из важнейших функций управления</a:t>
            </a:r>
            <a:r>
              <a:rPr lang="ru-RU" noProof="1" smtClean="0"/>
              <a:t>, позволяющая управляющему оценить</a:t>
            </a:r>
            <a:r>
              <a:rPr lang="ru-RU" dirty="0" smtClean="0"/>
              <a:t> </a:t>
            </a:r>
            <a:r>
              <a:rPr lang="ru-RU" noProof="1" smtClean="0"/>
              <a:t>эффективность своего воздействия на управляемых и</a:t>
            </a:r>
            <a:r>
              <a:rPr lang="ru-RU" dirty="0" smtClean="0"/>
              <a:t> </a:t>
            </a:r>
            <a:r>
              <a:rPr lang="ru-RU" noProof="1" smtClean="0"/>
              <a:t>по результатам скорректировать управляющее</a:t>
            </a:r>
            <a:r>
              <a:rPr lang="ru-RU" dirty="0" smtClean="0"/>
              <a:t> </a:t>
            </a:r>
            <a:r>
              <a:rPr lang="ru-RU" noProof="1" smtClean="0"/>
              <a:t>воздействие, повысив его эффективность.</a:t>
            </a:r>
            <a:r>
              <a:rPr lang="ru-RU" sz="2400" noProof="1" smtClean="0">
                <a:solidFill>
                  <a:srgbClr val="404040"/>
                </a:solidFill>
                <a:latin typeface="Calibri" pitchFamily="34" charset="0"/>
              </a:rPr>
              <a:t> </a:t>
            </a:r>
            <a:endParaRPr lang="ru-RU" sz="2400" dirty="0" smtClean="0">
              <a:solidFill>
                <a:srgbClr val="404040"/>
              </a:solidFill>
              <a:latin typeface="Calibri" pitchFamily="34" charset="0"/>
            </a:endParaRPr>
          </a:p>
          <a:p>
            <a:pPr marL="179388" indent="-179388"/>
            <a:r>
              <a:rPr lang="ru-RU" b="1" noProof="1" smtClean="0"/>
              <a:t>Цель контроля в социальной сфере – </a:t>
            </a:r>
            <a:r>
              <a:rPr lang="ru-RU" noProof="1" smtClean="0"/>
              <a:t>повышение</a:t>
            </a:r>
            <a:r>
              <a:rPr lang="ru-RU" dirty="0" smtClean="0"/>
              <a:t> </a:t>
            </a:r>
            <a:r>
              <a:rPr lang="ru-RU" noProof="1" smtClean="0"/>
              <a:t>эффективности</a:t>
            </a:r>
            <a:r>
              <a:rPr lang="ru-RU" dirty="0" smtClean="0"/>
              <a:t> </a:t>
            </a:r>
            <a:r>
              <a:rPr lang="ru-RU" noProof="1" smtClean="0"/>
              <a:t>управления через устранение выявленных</a:t>
            </a:r>
            <a:r>
              <a:rPr lang="ru-RU" dirty="0" smtClean="0"/>
              <a:t> </a:t>
            </a:r>
            <a:r>
              <a:rPr lang="ru-RU" noProof="1" smtClean="0"/>
              <a:t>контролем причин неэффективности и/или отсутствия процессов, процедур, материальных объектов и среды деятельности </a:t>
            </a:r>
            <a:r>
              <a:rPr lang="ru-RU" b="1" noProof="1" smtClean="0"/>
              <a:t>.</a:t>
            </a:r>
          </a:p>
          <a:p>
            <a:pPr marL="179388" indent="-179388"/>
            <a:r>
              <a:rPr lang="ru-RU" b="1" noProof="1" smtClean="0"/>
              <a:t>СО-управление– </a:t>
            </a:r>
            <a:r>
              <a:rPr lang="ru-RU" noProof="1" smtClean="0"/>
              <a:t>участие в ведомственном контроле и проведение общественного контроля управления </a:t>
            </a:r>
            <a:endParaRPr lang="ru-RU" dirty="0" smtClean="0"/>
          </a:p>
          <a:p>
            <a:pPr marL="179388" indent="-179388"/>
            <a:r>
              <a:rPr lang="ru-RU" b="1" noProof="1" smtClean="0"/>
              <a:t>Общественный контроль</a:t>
            </a:r>
            <a:r>
              <a:rPr lang="ru-RU" noProof="1" smtClean="0"/>
              <a:t> уникален тем, что граждане ( через свои объединения) берут на себя одну из управленческих функций</a:t>
            </a:r>
            <a:r>
              <a:rPr lang="ru-RU" dirty="0" smtClean="0"/>
              <a:t> </a:t>
            </a:r>
            <a:r>
              <a:rPr lang="ru-RU" noProof="1" smtClean="0"/>
              <a:t>–</a:t>
            </a:r>
            <a:r>
              <a:rPr lang="ru-RU" b="1" noProof="1" smtClean="0"/>
              <a:t>проверяют эффективность управления с точки</a:t>
            </a:r>
            <a:r>
              <a:rPr lang="ru-RU" b="1" dirty="0" smtClean="0"/>
              <a:t> </a:t>
            </a:r>
            <a:r>
              <a:rPr lang="ru-RU" b="1" noProof="1" smtClean="0"/>
              <a:t>зрения ОБЩЕСТВЕННОЙ ПОЛЬЗЫ</a:t>
            </a:r>
            <a:r>
              <a:rPr lang="ru-RU" noProof="1" smtClean="0"/>
              <a:t>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1719071"/>
            <a:ext cx="3412484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9388" indent="-179388" algn="ctr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Контроль, осуществляемый органами власти,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призван улучшать управление.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179388" indent="-179388">
              <a:lnSpc>
                <a:spcPct val="90000"/>
              </a:lnSpc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179388" indent="-179388" algn="ctr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Общественный контроль призван повышать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общественную пользу от управления.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4869160"/>
            <a:ext cx="3312368" cy="13464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9388" indent="-179388"/>
            <a:r>
              <a:rPr lang="ru-RU" b="1" noProof="1" smtClean="0"/>
              <a:t>	СО-управление</a:t>
            </a:r>
            <a:r>
              <a:rPr lang="ru-RU" b="1" noProof="1"/>
              <a:t>– </a:t>
            </a:r>
            <a:r>
              <a:rPr lang="ru-RU" noProof="1"/>
              <a:t>участие в ведомственном контроле и проведение общественного контроля управления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802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Rechteck 52"/>
          <p:cNvSpPr/>
          <p:nvPr/>
        </p:nvSpPr>
        <p:spPr bwMode="gray">
          <a:xfrm rot="11293928">
            <a:off x="1036227" y="6234699"/>
            <a:ext cx="756000" cy="18000"/>
          </a:xfrm>
          <a:prstGeom prst="rect">
            <a:avLst/>
          </a:prstGeom>
          <a:solidFill>
            <a:srgbClr val="C0C0C0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1" name="Rechteck 52"/>
          <p:cNvSpPr/>
          <p:nvPr/>
        </p:nvSpPr>
        <p:spPr bwMode="gray">
          <a:xfrm rot="6363727">
            <a:off x="651191" y="5661640"/>
            <a:ext cx="756000" cy="18000"/>
          </a:xfrm>
          <a:prstGeom prst="rect">
            <a:avLst/>
          </a:prstGeom>
          <a:solidFill>
            <a:srgbClr val="C0C0C0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5" name="Rechteck 49"/>
          <p:cNvSpPr/>
          <p:nvPr/>
        </p:nvSpPr>
        <p:spPr bwMode="gray">
          <a:xfrm rot="18358404">
            <a:off x="6444050" y="1246239"/>
            <a:ext cx="577042" cy="45719"/>
          </a:xfrm>
          <a:prstGeom prst="rect">
            <a:avLst/>
          </a:prstGeom>
          <a:solidFill>
            <a:srgbClr val="C0C0C0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1" name="Rechteck 59"/>
          <p:cNvSpPr/>
          <p:nvPr/>
        </p:nvSpPr>
        <p:spPr bwMode="gray">
          <a:xfrm rot="826056">
            <a:off x="4839216" y="1414549"/>
            <a:ext cx="1548000" cy="18000"/>
          </a:xfrm>
          <a:prstGeom prst="rect">
            <a:avLst/>
          </a:prstGeom>
          <a:solidFill>
            <a:srgbClr val="C0C0C0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3" name="Rechteck 52"/>
          <p:cNvSpPr/>
          <p:nvPr/>
        </p:nvSpPr>
        <p:spPr bwMode="gray">
          <a:xfrm rot="11925872">
            <a:off x="3831019" y="3242047"/>
            <a:ext cx="756000" cy="18000"/>
          </a:xfrm>
          <a:prstGeom prst="rect">
            <a:avLst/>
          </a:prstGeom>
          <a:solidFill>
            <a:srgbClr val="C0C0C0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2" name="Rechteck 52"/>
          <p:cNvSpPr/>
          <p:nvPr/>
        </p:nvSpPr>
        <p:spPr bwMode="gray">
          <a:xfrm rot="9021610">
            <a:off x="3903733" y="2800714"/>
            <a:ext cx="756000" cy="18000"/>
          </a:xfrm>
          <a:prstGeom prst="rect">
            <a:avLst/>
          </a:prstGeom>
          <a:solidFill>
            <a:srgbClr val="C0C0C0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1" name="Rechteck 52"/>
          <p:cNvSpPr/>
          <p:nvPr/>
        </p:nvSpPr>
        <p:spPr bwMode="gray">
          <a:xfrm rot="5400000">
            <a:off x="4314904" y="3095553"/>
            <a:ext cx="756000" cy="18000"/>
          </a:xfrm>
          <a:prstGeom prst="rect">
            <a:avLst/>
          </a:prstGeom>
          <a:solidFill>
            <a:srgbClr val="C0C0C0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9" name="Rechteck 52"/>
          <p:cNvSpPr/>
          <p:nvPr/>
        </p:nvSpPr>
        <p:spPr bwMode="gray">
          <a:xfrm rot="9954380">
            <a:off x="4887835" y="2116952"/>
            <a:ext cx="3006038" cy="45719"/>
          </a:xfrm>
          <a:prstGeom prst="rect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7" name="Rechteck 49"/>
          <p:cNvSpPr/>
          <p:nvPr/>
        </p:nvSpPr>
        <p:spPr bwMode="gray">
          <a:xfrm rot="20232918">
            <a:off x="6329510" y="1569235"/>
            <a:ext cx="756000" cy="18000"/>
          </a:xfrm>
          <a:prstGeom prst="rect">
            <a:avLst/>
          </a:prstGeom>
          <a:solidFill>
            <a:srgbClr val="C0C0C0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6" name="Rechteck 49"/>
          <p:cNvSpPr/>
          <p:nvPr/>
        </p:nvSpPr>
        <p:spPr bwMode="gray">
          <a:xfrm rot="1158883">
            <a:off x="6945170" y="1699795"/>
            <a:ext cx="756000" cy="18000"/>
          </a:xfrm>
          <a:prstGeom prst="rect">
            <a:avLst/>
          </a:prstGeom>
          <a:solidFill>
            <a:srgbClr val="C0C0C0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5" name="Rechteck 49"/>
          <p:cNvSpPr/>
          <p:nvPr/>
        </p:nvSpPr>
        <p:spPr bwMode="gray">
          <a:xfrm rot="9568618" flipV="1">
            <a:off x="6265997" y="2153464"/>
            <a:ext cx="1631078" cy="45719"/>
          </a:xfrm>
          <a:prstGeom prst="rect">
            <a:avLst/>
          </a:prstGeom>
          <a:solidFill>
            <a:srgbClr val="C0C0C0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1" name="Rechteck 52"/>
          <p:cNvSpPr/>
          <p:nvPr/>
        </p:nvSpPr>
        <p:spPr bwMode="gray">
          <a:xfrm rot="7165944">
            <a:off x="7173995" y="3100026"/>
            <a:ext cx="756000" cy="18000"/>
          </a:xfrm>
          <a:prstGeom prst="rect">
            <a:avLst/>
          </a:prstGeom>
          <a:solidFill>
            <a:srgbClr val="C0C0C0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0" name="Rechteck 61"/>
          <p:cNvSpPr/>
          <p:nvPr/>
        </p:nvSpPr>
        <p:spPr bwMode="gray">
          <a:xfrm rot="12364749">
            <a:off x="6227086" y="3038152"/>
            <a:ext cx="1368000" cy="18000"/>
          </a:xfrm>
          <a:prstGeom prst="rect">
            <a:avLst/>
          </a:prstGeom>
          <a:solidFill>
            <a:srgbClr val="C0C0C0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9" name="Rechteck 52"/>
          <p:cNvSpPr/>
          <p:nvPr/>
        </p:nvSpPr>
        <p:spPr bwMode="gray">
          <a:xfrm rot="10800000">
            <a:off x="6255708" y="2625649"/>
            <a:ext cx="1067462" cy="45719"/>
          </a:xfrm>
          <a:prstGeom prst="rect">
            <a:avLst/>
          </a:prstGeom>
          <a:solidFill>
            <a:srgbClr val="C0C0C0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5" name="Rechteck 52"/>
          <p:cNvSpPr/>
          <p:nvPr/>
        </p:nvSpPr>
        <p:spPr bwMode="gray">
          <a:xfrm rot="3321664">
            <a:off x="5094093" y="4971078"/>
            <a:ext cx="756000" cy="18000"/>
          </a:xfrm>
          <a:prstGeom prst="rect">
            <a:avLst/>
          </a:prstGeom>
          <a:solidFill>
            <a:srgbClr val="C0C0C0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6" name="Rechteck 52"/>
          <p:cNvSpPr/>
          <p:nvPr/>
        </p:nvSpPr>
        <p:spPr bwMode="gray">
          <a:xfrm rot="17730091">
            <a:off x="4410995" y="5228015"/>
            <a:ext cx="756000" cy="18000"/>
          </a:xfrm>
          <a:prstGeom prst="rect">
            <a:avLst/>
          </a:prstGeom>
          <a:solidFill>
            <a:srgbClr val="C0C0C0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5" name="Rechteck 43"/>
          <p:cNvSpPr/>
          <p:nvPr/>
        </p:nvSpPr>
        <p:spPr bwMode="gray">
          <a:xfrm rot="14076311">
            <a:off x="3878581" y="5348850"/>
            <a:ext cx="698500" cy="63500"/>
          </a:xfrm>
          <a:prstGeom prst="rect">
            <a:avLst/>
          </a:prstGeom>
          <a:solidFill>
            <a:srgbClr val="C0C0C0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4" name="Rechteck 43"/>
          <p:cNvSpPr/>
          <p:nvPr/>
        </p:nvSpPr>
        <p:spPr bwMode="gray">
          <a:xfrm rot="14131007">
            <a:off x="3564921" y="4697745"/>
            <a:ext cx="698500" cy="63500"/>
          </a:xfrm>
          <a:prstGeom prst="rect">
            <a:avLst/>
          </a:prstGeom>
          <a:solidFill>
            <a:srgbClr val="C0C0C0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6" name="Rectangle 5"/>
          <p:cNvSpPr>
            <a:spLocks noChangeArrowheads="1"/>
          </p:cNvSpPr>
          <p:nvPr/>
        </p:nvSpPr>
        <p:spPr bwMode="gray">
          <a:xfrm>
            <a:off x="-16384" y="1735729"/>
            <a:ext cx="9143999" cy="5081393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5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3" name="Gruppieren 63"/>
          <p:cNvGrpSpPr/>
          <p:nvPr/>
        </p:nvGrpSpPr>
        <p:grpSpPr bwMode="gray">
          <a:xfrm>
            <a:off x="792093" y="1396795"/>
            <a:ext cx="7409854" cy="4781424"/>
            <a:chOff x="1307364" y="1508621"/>
            <a:chExt cx="7409854" cy="4781424"/>
          </a:xfrm>
        </p:grpSpPr>
        <p:grpSp>
          <p:nvGrpSpPr>
            <p:cNvPr id="4" name="Gruppieren 62"/>
            <p:cNvGrpSpPr/>
            <p:nvPr/>
          </p:nvGrpSpPr>
          <p:grpSpPr bwMode="gray">
            <a:xfrm>
              <a:off x="1834355" y="1687600"/>
              <a:ext cx="6501211" cy="4386306"/>
              <a:chOff x="1834355" y="1687600"/>
              <a:chExt cx="6501211" cy="438630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5" name="Rechteck 34"/>
              <p:cNvSpPr/>
              <p:nvPr/>
            </p:nvSpPr>
            <p:spPr bwMode="gray">
              <a:xfrm rot="565548">
                <a:off x="5221980" y="2742318"/>
                <a:ext cx="1204300" cy="63500"/>
              </a:xfrm>
              <a:prstGeom prst="rect">
                <a:avLst/>
              </a:prstGeom>
              <a:solidFill>
                <a:srgbClr val="C0C0C0"/>
              </a:soli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Rechteck 37"/>
              <p:cNvSpPr/>
              <p:nvPr/>
            </p:nvSpPr>
            <p:spPr bwMode="gray">
              <a:xfrm rot="3763899">
                <a:off x="2205830" y="3604420"/>
                <a:ext cx="698500" cy="63500"/>
              </a:xfrm>
              <a:prstGeom prst="rect">
                <a:avLst/>
              </a:prstGeom>
              <a:solidFill>
                <a:srgbClr val="C0C0C0"/>
              </a:soli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Rechteck 38"/>
              <p:cNvSpPr/>
              <p:nvPr/>
            </p:nvSpPr>
            <p:spPr bwMode="gray">
              <a:xfrm>
                <a:off x="1834355" y="4152106"/>
                <a:ext cx="698500" cy="63500"/>
              </a:xfrm>
              <a:prstGeom prst="rect">
                <a:avLst/>
              </a:prstGeom>
              <a:solidFill>
                <a:srgbClr val="C0C0C0"/>
              </a:soli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Rechteck 40"/>
              <p:cNvSpPr/>
              <p:nvPr/>
            </p:nvSpPr>
            <p:spPr bwMode="gray">
              <a:xfrm rot="21109076">
                <a:off x="4752391" y="1963128"/>
                <a:ext cx="1485291" cy="63500"/>
              </a:xfrm>
              <a:prstGeom prst="rect">
                <a:avLst/>
              </a:prstGeom>
              <a:solidFill>
                <a:srgbClr val="C0C0C0"/>
              </a:soli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Rechteck 45"/>
              <p:cNvSpPr/>
              <p:nvPr/>
            </p:nvSpPr>
            <p:spPr bwMode="gray">
              <a:xfrm rot="20130556">
                <a:off x="2465138" y="2988215"/>
                <a:ext cx="501056" cy="63500"/>
              </a:xfrm>
              <a:prstGeom prst="rect">
                <a:avLst/>
              </a:prstGeom>
              <a:solidFill>
                <a:srgbClr val="C0C0C0"/>
              </a:soli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Rechteck 46"/>
              <p:cNvSpPr/>
              <p:nvPr/>
            </p:nvSpPr>
            <p:spPr bwMode="gray">
              <a:xfrm rot="21364417">
                <a:off x="2530870" y="5069701"/>
                <a:ext cx="762048" cy="63500"/>
              </a:xfrm>
              <a:prstGeom prst="rect">
                <a:avLst/>
              </a:prstGeom>
              <a:solidFill>
                <a:srgbClr val="C0C0C0"/>
              </a:soli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Rechteck 47"/>
              <p:cNvSpPr/>
              <p:nvPr/>
            </p:nvSpPr>
            <p:spPr bwMode="gray">
              <a:xfrm rot="16688724">
                <a:off x="2968477" y="5583117"/>
                <a:ext cx="698500" cy="63500"/>
              </a:xfrm>
              <a:prstGeom prst="rect">
                <a:avLst/>
              </a:prstGeom>
              <a:solidFill>
                <a:srgbClr val="C0C0C0"/>
              </a:soli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Rechteck 49"/>
              <p:cNvSpPr/>
              <p:nvPr/>
            </p:nvSpPr>
            <p:spPr bwMode="gray">
              <a:xfrm rot="19050081">
                <a:off x="3346144" y="4732947"/>
                <a:ext cx="756000" cy="18000"/>
              </a:xfrm>
              <a:prstGeom prst="rect">
                <a:avLst/>
              </a:prstGeom>
              <a:solidFill>
                <a:srgbClr val="C0C0C0"/>
              </a:soli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Rechteck 52"/>
              <p:cNvSpPr/>
              <p:nvPr/>
            </p:nvSpPr>
            <p:spPr bwMode="gray">
              <a:xfrm rot="6401702">
                <a:off x="5893829" y="3457157"/>
                <a:ext cx="756000" cy="18000"/>
              </a:xfrm>
              <a:prstGeom prst="rect">
                <a:avLst/>
              </a:prstGeom>
              <a:solidFill>
                <a:srgbClr val="C0C0C0"/>
              </a:soli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Rechteck 54"/>
              <p:cNvSpPr/>
              <p:nvPr/>
            </p:nvSpPr>
            <p:spPr bwMode="gray">
              <a:xfrm rot="18774430">
                <a:off x="6070429" y="3996221"/>
                <a:ext cx="1152000" cy="18000"/>
              </a:xfrm>
              <a:prstGeom prst="rect">
                <a:avLst/>
              </a:prstGeom>
              <a:solidFill>
                <a:srgbClr val="C0C0C0"/>
              </a:soli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Rechteck 55"/>
              <p:cNvSpPr/>
              <p:nvPr/>
            </p:nvSpPr>
            <p:spPr bwMode="gray">
              <a:xfrm rot="20728091">
                <a:off x="5050441" y="5727705"/>
                <a:ext cx="1204300" cy="63500"/>
              </a:xfrm>
              <a:prstGeom prst="rect">
                <a:avLst/>
              </a:prstGeom>
              <a:solidFill>
                <a:srgbClr val="C0C0C0"/>
              </a:soli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Rechteck 56"/>
              <p:cNvSpPr/>
              <p:nvPr/>
            </p:nvSpPr>
            <p:spPr bwMode="gray">
              <a:xfrm rot="5064588">
                <a:off x="5804958" y="2380600"/>
                <a:ext cx="1404000" cy="18000"/>
              </a:xfrm>
              <a:prstGeom prst="rect">
                <a:avLst/>
              </a:prstGeom>
              <a:solidFill>
                <a:srgbClr val="C0C0C0"/>
              </a:soli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Rechteck 58"/>
              <p:cNvSpPr/>
              <p:nvPr/>
            </p:nvSpPr>
            <p:spPr bwMode="gray">
              <a:xfrm rot="15365900" flipV="1">
                <a:off x="6524065" y="4377664"/>
                <a:ext cx="1162496" cy="45719"/>
              </a:xfrm>
              <a:prstGeom prst="rect">
                <a:avLst/>
              </a:prstGeom>
              <a:solidFill>
                <a:srgbClr val="C0C0C0"/>
              </a:soli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Rechteck 59"/>
              <p:cNvSpPr/>
              <p:nvPr/>
            </p:nvSpPr>
            <p:spPr bwMode="gray">
              <a:xfrm rot="4701719">
                <a:off x="7122291" y="5290906"/>
                <a:ext cx="1548000" cy="18000"/>
              </a:xfrm>
              <a:prstGeom prst="rect">
                <a:avLst/>
              </a:prstGeom>
              <a:solidFill>
                <a:srgbClr val="C0C0C0"/>
              </a:soli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Rechteck 60"/>
              <p:cNvSpPr/>
              <p:nvPr/>
            </p:nvSpPr>
            <p:spPr bwMode="gray">
              <a:xfrm rot="5918469">
                <a:off x="7552566" y="5042140"/>
                <a:ext cx="1548000" cy="18000"/>
              </a:xfrm>
              <a:prstGeom prst="rect">
                <a:avLst/>
              </a:prstGeom>
              <a:solidFill>
                <a:srgbClr val="C0C0C0"/>
              </a:soli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Rechteck 61"/>
              <p:cNvSpPr/>
              <p:nvPr/>
            </p:nvSpPr>
            <p:spPr bwMode="gray">
              <a:xfrm rot="4605915">
                <a:off x="7575831" y="3450252"/>
                <a:ext cx="1368000" cy="18000"/>
              </a:xfrm>
              <a:prstGeom prst="rect">
                <a:avLst/>
              </a:prstGeom>
              <a:solidFill>
                <a:srgbClr val="C0C0C0"/>
              </a:soli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" name="Ellipse 4"/>
            <p:cNvSpPr/>
            <p:nvPr/>
          </p:nvSpPr>
          <p:spPr bwMode="gray">
            <a:xfrm>
              <a:off x="4205538" y="1740213"/>
              <a:ext cx="867323" cy="658508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1"/>
              <a:tileRect/>
            </a:gradFill>
            <a:ln w="381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0"/>
            <a:lstStyle/>
            <a:p>
              <a:pPr indent="-190500" algn="ctr">
                <a:lnSpc>
                  <a:spcPts val="800"/>
                </a:lnSpc>
                <a:spcAft>
                  <a:spcPts val="400"/>
                </a:spcAft>
                <a:buClr>
                  <a:srgbClr val="808080"/>
                </a:buClr>
                <a:defRPr/>
              </a:pPr>
              <a:r>
                <a:rPr lang="ru-RU" sz="800" b="1" noProof="1" smtClean="0">
                  <a:solidFill>
                    <a:srgbClr val="FFFFFF"/>
                  </a:solidFill>
                  <a:cs typeface="Arial" charset="0"/>
                </a:rPr>
                <a:t>Раскрытие </a:t>
              </a:r>
            </a:p>
            <a:p>
              <a:pPr indent="-190500" algn="ctr">
                <a:lnSpc>
                  <a:spcPts val="800"/>
                </a:lnSpc>
                <a:spcAft>
                  <a:spcPts val="400"/>
                </a:spcAft>
                <a:buClr>
                  <a:srgbClr val="808080"/>
                </a:buClr>
                <a:defRPr/>
              </a:pPr>
              <a:r>
                <a:rPr lang="ru-RU" sz="800" b="1" noProof="1" smtClean="0">
                  <a:solidFill>
                    <a:srgbClr val="FFFFFF"/>
                  </a:solidFill>
                  <a:cs typeface="Arial" charset="0"/>
                </a:rPr>
                <a:t>информации </a:t>
              </a:r>
            </a:p>
            <a:p>
              <a:pPr indent="-190500" algn="ctr">
                <a:lnSpc>
                  <a:spcPts val="800"/>
                </a:lnSpc>
                <a:spcAft>
                  <a:spcPts val="400"/>
                </a:spcAft>
                <a:buClr>
                  <a:srgbClr val="808080"/>
                </a:buClr>
                <a:defRPr/>
              </a:pPr>
              <a:r>
                <a:rPr lang="ru-RU" sz="800" b="1" noProof="1" smtClean="0">
                  <a:solidFill>
                    <a:srgbClr val="FFFFFF"/>
                  </a:solidFill>
                  <a:cs typeface="Arial" charset="0"/>
                </a:rPr>
                <a:t>о проектах НПА</a:t>
              </a:r>
              <a:endParaRPr lang="en-US" sz="800" b="1" noProof="1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" name="Ellipse 7"/>
            <p:cNvSpPr/>
            <p:nvPr/>
          </p:nvSpPr>
          <p:spPr bwMode="gray">
            <a:xfrm>
              <a:off x="5894480" y="5252678"/>
              <a:ext cx="649904" cy="649904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1"/>
              <a:tileRect/>
            </a:gradFill>
            <a:ln w="381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 anchorCtr="0"/>
            <a:lstStyle/>
            <a:p>
              <a:pPr indent="-190500" algn="ctr">
                <a:lnSpc>
                  <a:spcPts val="900"/>
                </a:lnSpc>
                <a:spcAft>
                  <a:spcPts val="400"/>
                </a:spcAft>
                <a:buClr>
                  <a:srgbClr val="808080"/>
                </a:buClr>
                <a:defRPr/>
              </a:pPr>
              <a:r>
                <a:rPr lang="ru-RU" sz="800" b="1" noProof="1" smtClean="0">
                  <a:solidFill>
                    <a:srgbClr val="FFFFFF"/>
                  </a:solidFill>
                  <a:cs typeface="Arial" charset="0"/>
                </a:rPr>
                <a:t>Собрание граждан по 131-ФЗ</a:t>
              </a:r>
              <a:endParaRPr lang="en-US" sz="800" b="1" noProof="1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Ellipse 11"/>
            <p:cNvSpPr/>
            <p:nvPr/>
          </p:nvSpPr>
          <p:spPr bwMode="gray">
            <a:xfrm>
              <a:off x="1957268" y="2791358"/>
              <a:ext cx="695247" cy="730215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 anchorCtr="0"/>
            <a:lstStyle/>
            <a:p>
              <a:pPr algn="ctr">
                <a:lnSpc>
                  <a:spcPts val="700"/>
                </a:lnSpc>
                <a:spcAft>
                  <a:spcPts val="400"/>
                </a:spcAft>
                <a:buClr>
                  <a:srgbClr val="808080"/>
                </a:buClr>
                <a:defRPr/>
              </a:pPr>
              <a:r>
                <a:rPr lang="ru-RU" sz="700" b="1" noProof="1">
                  <a:solidFill>
                    <a:srgbClr val="000000"/>
                  </a:solidFill>
                  <a:cs typeface="Arial" charset="0"/>
                </a:rPr>
                <a:t>Опрос</a:t>
              </a:r>
              <a:r>
                <a:rPr lang="ru-RU" sz="700" b="1" noProof="1">
                  <a:solidFill>
                    <a:srgbClr val="FFFFFF"/>
                  </a:solidFill>
                  <a:cs typeface="Arial" charset="0"/>
                </a:rPr>
                <a:t> </a:t>
              </a:r>
              <a:endParaRPr lang="ru-RU" sz="700" b="1" noProof="1" smtClean="0">
                <a:solidFill>
                  <a:srgbClr val="FFFFFF"/>
                </a:solidFill>
                <a:cs typeface="Arial" charset="0"/>
              </a:endParaRPr>
            </a:p>
            <a:p>
              <a:pPr algn="ctr">
                <a:lnSpc>
                  <a:spcPts val="700"/>
                </a:lnSpc>
                <a:spcAft>
                  <a:spcPts val="400"/>
                </a:spcAft>
                <a:buClr>
                  <a:srgbClr val="808080"/>
                </a:buClr>
                <a:defRPr/>
              </a:pPr>
              <a:r>
                <a:rPr lang="ru-RU" sz="700" b="1" noProof="1">
                  <a:solidFill>
                    <a:srgbClr val="000000"/>
                  </a:solidFill>
                  <a:cs typeface="Arial" charset="0"/>
                </a:rPr>
                <a:t>п</a:t>
              </a:r>
              <a:r>
                <a:rPr lang="ru-RU" sz="700" b="1" noProof="1" smtClean="0">
                  <a:solidFill>
                    <a:srgbClr val="000000"/>
                  </a:solidFill>
                  <a:cs typeface="Arial" charset="0"/>
                </a:rPr>
                <a:t>о  </a:t>
              </a:r>
              <a:r>
                <a:rPr lang="ru-RU" sz="700" b="1" noProof="1">
                  <a:solidFill>
                    <a:srgbClr val="000000"/>
                  </a:solidFill>
                  <a:cs typeface="Arial" charset="0"/>
                </a:rPr>
                <a:t>131-ФЗ</a:t>
              </a:r>
              <a:endParaRPr lang="en-US" sz="700" b="1" noProof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" name="Ellipse 12"/>
            <p:cNvSpPr/>
            <p:nvPr/>
          </p:nvSpPr>
          <p:spPr bwMode="gray">
            <a:xfrm>
              <a:off x="7919979" y="1601786"/>
              <a:ext cx="797239" cy="731066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1"/>
              <a:tileRect/>
            </a:gradFill>
            <a:ln w="381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0"/>
            <a:lstStyle/>
            <a:p>
              <a:pPr indent="-190500" algn="ctr">
                <a:lnSpc>
                  <a:spcPts val="700"/>
                </a:lnSpc>
                <a:spcAft>
                  <a:spcPts val="400"/>
                </a:spcAft>
                <a:buClr>
                  <a:srgbClr val="808080"/>
                </a:buClr>
                <a:defRPr/>
              </a:pPr>
              <a:r>
                <a:rPr lang="ru-RU" sz="700" b="1" noProof="1" smtClean="0">
                  <a:solidFill>
                    <a:srgbClr val="FFFFFF"/>
                  </a:solidFill>
                  <a:cs typeface="Arial" charset="0"/>
                </a:rPr>
                <a:t>Формирование</a:t>
              </a:r>
            </a:p>
            <a:p>
              <a:pPr indent="-190500" algn="ctr">
                <a:lnSpc>
                  <a:spcPts val="700"/>
                </a:lnSpc>
                <a:spcAft>
                  <a:spcPts val="400"/>
                </a:spcAft>
                <a:buClr>
                  <a:srgbClr val="808080"/>
                </a:buClr>
                <a:defRPr/>
              </a:pPr>
              <a:r>
                <a:rPr lang="ru-RU" sz="700" b="1" noProof="1" smtClean="0">
                  <a:solidFill>
                    <a:srgbClr val="FFFFFF"/>
                  </a:solidFill>
                  <a:cs typeface="Arial" charset="0"/>
                </a:rPr>
                <a:t> стандартов</a:t>
              </a:r>
            </a:p>
            <a:p>
              <a:pPr indent="-190500" algn="ctr">
                <a:lnSpc>
                  <a:spcPts val="700"/>
                </a:lnSpc>
                <a:spcAft>
                  <a:spcPts val="400"/>
                </a:spcAft>
                <a:buClr>
                  <a:srgbClr val="808080"/>
                </a:buClr>
                <a:defRPr/>
              </a:pPr>
              <a:r>
                <a:rPr lang="ru-RU" sz="700" b="1" noProof="1" smtClean="0">
                  <a:solidFill>
                    <a:srgbClr val="FFFFFF"/>
                  </a:solidFill>
                  <a:cs typeface="Arial" charset="0"/>
                </a:rPr>
                <a:t>Муниципальных </a:t>
              </a:r>
            </a:p>
            <a:p>
              <a:pPr indent="-190500" algn="ctr">
                <a:lnSpc>
                  <a:spcPts val="700"/>
                </a:lnSpc>
                <a:spcAft>
                  <a:spcPts val="400"/>
                </a:spcAft>
                <a:buClr>
                  <a:srgbClr val="808080"/>
                </a:buClr>
                <a:defRPr/>
              </a:pPr>
              <a:r>
                <a:rPr lang="ru-RU" sz="700" b="1" noProof="1" smtClean="0">
                  <a:solidFill>
                    <a:srgbClr val="FFFFFF"/>
                  </a:solidFill>
                  <a:cs typeface="Arial" charset="0"/>
                </a:rPr>
                <a:t> </a:t>
              </a:r>
              <a:r>
                <a:rPr lang="ru-RU" sz="700" b="1" noProof="1">
                  <a:solidFill>
                    <a:srgbClr val="FFFFFF"/>
                  </a:solidFill>
                  <a:cs typeface="Arial" charset="0"/>
                </a:rPr>
                <a:t>услуг </a:t>
              </a:r>
              <a:endParaRPr lang="en-US" sz="700" b="1" noProof="1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4" name="Ellipse 13"/>
            <p:cNvSpPr/>
            <p:nvPr/>
          </p:nvSpPr>
          <p:spPr bwMode="gray">
            <a:xfrm>
              <a:off x="1307364" y="3861640"/>
              <a:ext cx="649904" cy="649904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1"/>
              <a:tileRect/>
            </a:gradFill>
            <a:ln w="381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 anchorCtr="0"/>
            <a:lstStyle/>
            <a:p>
              <a:pPr indent="-190500" algn="ctr">
                <a:lnSpc>
                  <a:spcPts val="700"/>
                </a:lnSpc>
                <a:spcAft>
                  <a:spcPts val="400"/>
                </a:spcAft>
                <a:buClr>
                  <a:srgbClr val="808080"/>
                </a:buClr>
                <a:defRPr/>
              </a:pPr>
              <a:r>
                <a:rPr lang="ru-RU" sz="700" b="1" noProof="1" smtClean="0">
                  <a:solidFill>
                    <a:srgbClr val="FFFFFF"/>
                  </a:solidFill>
                  <a:cs typeface="Arial" charset="0"/>
                </a:rPr>
                <a:t>Оценка деятельности руководителе</a:t>
              </a:r>
            </a:p>
            <a:p>
              <a:pPr indent="-190500" algn="ctr">
                <a:lnSpc>
                  <a:spcPts val="700"/>
                </a:lnSpc>
                <a:spcAft>
                  <a:spcPts val="400"/>
                </a:spcAft>
                <a:buClr>
                  <a:srgbClr val="808080"/>
                </a:buClr>
                <a:defRPr/>
              </a:pPr>
              <a:r>
                <a:rPr lang="ru-RU" sz="700" b="1" noProof="1" smtClean="0">
                  <a:solidFill>
                    <a:srgbClr val="FFFFFF"/>
                  </a:solidFill>
                  <a:cs typeface="Arial" charset="0"/>
                </a:rPr>
                <a:t>й МСУ</a:t>
              </a:r>
              <a:endParaRPr lang="en-US" sz="700" b="1" noProof="1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5" name="Ellipse 14"/>
            <p:cNvSpPr/>
            <p:nvPr/>
          </p:nvSpPr>
          <p:spPr bwMode="gray">
            <a:xfrm>
              <a:off x="1934597" y="4828939"/>
              <a:ext cx="649904" cy="649904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1"/>
              <a:tileRect/>
            </a:gradFill>
            <a:ln w="381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 anchorCtr="0"/>
            <a:lstStyle/>
            <a:p>
              <a:pPr indent="-190500" algn="ctr">
                <a:lnSpc>
                  <a:spcPts val="900"/>
                </a:lnSpc>
                <a:spcAft>
                  <a:spcPts val="400"/>
                </a:spcAft>
                <a:buClr>
                  <a:srgbClr val="808080"/>
                </a:buClr>
                <a:defRPr/>
              </a:pPr>
              <a:r>
                <a:rPr lang="ru-RU" sz="800" b="1" noProof="1" smtClean="0">
                  <a:solidFill>
                    <a:srgbClr val="FFFFFF"/>
                  </a:solidFill>
                  <a:cs typeface="Arial" charset="0"/>
                </a:rPr>
                <a:t>РОИ</a:t>
              </a:r>
              <a:endParaRPr lang="en-US" sz="800" b="1" noProof="1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6" name="Ellipse 15"/>
            <p:cNvSpPr/>
            <p:nvPr/>
          </p:nvSpPr>
          <p:spPr bwMode="gray">
            <a:xfrm>
              <a:off x="2357790" y="3665155"/>
              <a:ext cx="766328" cy="680133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 anchorCtr="0"/>
            <a:lstStyle/>
            <a:p>
              <a:pPr algn="ctr">
                <a:lnSpc>
                  <a:spcPct val="95000"/>
                </a:lnSpc>
                <a:spcAft>
                  <a:spcPts val="400"/>
                </a:spcAft>
                <a:buClr>
                  <a:srgbClr val="808080"/>
                </a:buClr>
                <a:defRPr/>
              </a:pPr>
              <a:r>
                <a:rPr lang="ru-RU" sz="900" noProof="1">
                  <a:solidFill>
                    <a:srgbClr val="000000"/>
                  </a:solidFill>
                  <a:cs typeface="Arial" charset="0"/>
                </a:rPr>
                <a:t>Опрос</a:t>
              </a:r>
              <a:endParaRPr lang="en-US" sz="900" noProof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7" name="Ellipse 16"/>
            <p:cNvSpPr/>
            <p:nvPr/>
          </p:nvSpPr>
          <p:spPr bwMode="gray">
            <a:xfrm>
              <a:off x="2841441" y="2561830"/>
              <a:ext cx="702803" cy="665018"/>
            </a:xfrm>
            <a:prstGeom prst="ellipse">
              <a:avLst/>
            </a:prstGeom>
            <a:gradFill flip="none"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381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0"/>
            <a:lstStyle/>
            <a:p>
              <a:pPr algn="ctr">
                <a:lnSpc>
                  <a:spcPct val="95000"/>
                </a:lnSpc>
                <a:buClr>
                  <a:srgbClr val="808080"/>
                </a:buClr>
                <a:defRPr/>
              </a:pPr>
              <a:endParaRPr lang="ru-RU" sz="800" b="1" noProof="1" smtClean="0">
                <a:solidFill>
                  <a:srgbClr val="000000"/>
                </a:solidFill>
                <a:cs typeface="Arial" charset="0"/>
              </a:endParaRPr>
            </a:p>
            <a:p>
              <a:pPr algn="ctr">
                <a:lnSpc>
                  <a:spcPct val="95000"/>
                </a:lnSpc>
                <a:buClr>
                  <a:srgbClr val="808080"/>
                </a:buClr>
                <a:defRPr/>
              </a:pPr>
              <a:r>
                <a:rPr lang="ru-RU" sz="800" noProof="1">
                  <a:solidFill>
                    <a:srgbClr val="000000"/>
                  </a:solidFill>
                  <a:cs typeface="Arial" charset="0"/>
                </a:rPr>
                <a:t>И</a:t>
              </a:r>
              <a:r>
                <a:rPr lang="ru-RU" sz="800" noProof="1" smtClean="0">
                  <a:solidFill>
                    <a:srgbClr val="000000"/>
                  </a:solidFill>
                  <a:cs typeface="Arial" charset="0"/>
                </a:rPr>
                <a:t>спользованием </a:t>
              </a:r>
            </a:p>
            <a:p>
              <a:pPr algn="ctr">
                <a:lnSpc>
                  <a:spcPct val="95000"/>
                </a:lnSpc>
                <a:buClr>
                  <a:srgbClr val="808080"/>
                </a:buClr>
                <a:defRPr/>
              </a:pPr>
              <a:r>
                <a:rPr lang="ru-RU" sz="800" noProof="1">
                  <a:solidFill>
                    <a:srgbClr val="000000"/>
                  </a:solidFill>
                  <a:cs typeface="Arial" charset="0"/>
                </a:rPr>
                <a:t>к</a:t>
              </a:r>
              <a:r>
                <a:rPr lang="ru-RU" sz="800" noProof="1" smtClean="0">
                  <a:solidFill>
                    <a:srgbClr val="000000"/>
                  </a:solidFill>
                  <a:cs typeface="Arial" charset="0"/>
                </a:rPr>
                <a:t>раудосринга </a:t>
              </a:r>
            </a:p>
            <a:p>
              <a:pPr algn="ctr">
                <a:lnSpc>
                  <a:spcPct val="95000"/>
                </a:lnSpc>
                <a:buClr>
                  <a:srgbClr val="808080"/>
                </a:buClr>
                <a:defRPr/>
              </a:pPr>
              <a:r>
                <a:rPr lang="ru-RU" sz="800" noProof="1" smtClean="0">
                  <a:solidFill>
                    <a:srgbClr val="000000"/>
                  </a:solidFill>
                  <a:cs typeface="Arial" charset="0"/>
                </a:rPr>
                <a:t>для опроса  </a:t>
              </a:r>
            </a:p>
            <a:p>
              <a:pPr algn="ctr">
                <a:lnSpc>
                  <a:spcPct val="95000"/>
                </a:lnSpc>
                <a:spcAft>
                  <a:spcPts val="400"/>
                </a:spcAft>
                <a:buClr>
                  <a:srgbClr val="808080"/>
                </a:buClr>
                <a:defRPr/>
              </a:pPr>
              <a:endParaRPr lang="en-US" sz="800" b="1" noProof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9" name="Ellipse 18"/>
            <p:cNvSpPr/>
            <p:nvPr/>
          </p:nvSpPr>
          <p:spPr bwMode="gray">
            <a:xfrm>
              <a:off x="4968277" y="2457535"/>
              <a:ext cx="515347" cy="464005"/>
            </a:xfrm>
            <a:prstGeom prst="ellipse">
              <a:avLst/>
            </a:prstGeom>
            <a:gradFill flip="none"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381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0"/>
            <a:lstStyle/>
            <a:p>
              <a:pPr indent="-190500" algn="ctr">
                <a:lnSpc>
                  <a:spcPct val="95000"/>
                </a:lnSpc>
                <a:spcAft>
                  <a:spcPts val="400"/>
                </a:spcAft>
                <a:buClr>
                  <a:srgbClr val="808080"/>
                </a:buClr>
                <a:defRPr/>
              </a:pPr>
              <a:r>
                <a:rPr lang="en-US" sz="800" b="1" noProof="1" smtClean="0">
                  <a:solidFill>
                    <a:srgbClr val="000000"/>
                  </a:solidFill>
                  <a:cs typeface="Arial" charset="0"/>
                </a:rPr>
                <a:t>O</a:t>
              </a:r>
              <a:r>
                <a:rPr lang="ru-RU" sz="800" b="1" noProof="1" smtClean="0">
                  <a:solidFill>
                    <a:srgbClr val="000000"/>
                  </a:solidFill>
                  <a:cs typeface="Arial" charset="0"/>
                </a:rPr>
                <a:t>бщетсвенные </a:t>
              </a:r>
            </a:p>
            <a:p>
              <a:pPr indent="-190500" algn="ctr">
                <a:lnSpc>
                  <a:spcPct val="95000"/>
                </a:lnSpc>
                <a:spcAft>
                  <a:spcPts val="400"/>
                </a:spcAft>
                <a:buClr>
                  <a:srgbClr val="808080"/>
                </a:buClr>
                <a:defRPr/>
              </a:pPr>
              <a:r>
                <a:rPr lang="ru-RU" sz="800" b="1" noProof="1" smtClean="0">
                  <a:solidFill>
                    <a:srgbClr val="000000"/>
                  </a:solidFill>
                  <a:cs typeface="Arial" charset="0"/>
                </a:rPr>
                <a:t>советы</a:t>
              </a:r>
              <a:endParaRPr lang="en-US" sz="800" b="1" noProof="1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" name="Ellipse 20"/>
            <p:cNvSpPr/>
            <p:nvPr/>
          </p:nvSpPr>
          <p:spPr bwMode="gray">
            <a:xfrm>
              <a:off x="7289441" y="1508621"/>
              <a:ext cx="317395" cy="317395"/>
            </a:xfrm>
            <a:prstGeom prst="ellipse">
              <a:avLst/>
            </a:prstGeom>
            <a:gradFill flip="none"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381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0"/>
            <a:lstStyle/>
            <a:p>
              <a:pPr indent="-190500" algn="ctr">
                <a:lnSpc>
                  <a:spcPct val="95000"/>
                </a:lnSpc>
                <a:spcAft>
                  <a:spcPts val="400"/>
                </a:spcAft>
                <a:buClr>
                  <a:srgbClr val="808080"/>
                </a:buClr>
                <a:defRPr/>
              </a:pPr>
              <a:r>
                <a:rPr lang="ru-RU" sz="800" b="1" noProof="1">
                  <a:solidFill>
                    <a:srgbClr val="000000"/>
                  </a:solidFill>
                  <a:cs typeface="Arial" charset="0"/>
                </a:rPr>
                <a:t>ч</a:t>
              </a:r>
              <a:r>
                <a:rPr lang="ru-RU" sz="800" b="1" noProof="1" smtClean="0">
                  <a:solidFill>
                    <a:srgbClr val="000000"/>
                  </a:solidFill>
                  <a:cs typeface="Arial" charset="0"/>
                </a:rPr>
                <a:t>ерез ИКТ</a:t>
              </a:r>
              <a:endParaRPr lang="en-US" sz="800" b="1" noProof="1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" name="Ellipse 22"/>
            <p:cNvSpPr/>
            <p:nvPr/>
          </p:nvSpPr>
          <p:spPr bwMode="gray">
            <a:xfrm>
              <a:off x="8274943" y="3990107"/>
              <a:ext cx="317395" cy="317395"/>
            </a:xfrm>
            <a:prstGeom prst="ellipse">
              <a:avLst/>
            </a:prstGeom>
            <a:gradFill flip="none"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381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0"/>
            <a:lstStyle/>
            <a:p>
              <a:pPr indent="-190500" algn="ctr">
                <a:lnSpc>
                  <a:spcPct val="80000"/>
                </a:lnSpc>
                <a:spcAft>
                  <a:spcPts val="400"/>
                </a:spcAft>
                <a:buClr>
                  <a:srgbClr val="808080"/>
                </a:buClr>
                <a:defRPr/>
              </a:pPr>
              <a:r>
                <a:rPr lang="ru-RU" sz="800" b="1" noProof="1" smtClean="0">
                  <a:solidFill>
                    <a:srgbClr val="000000"/>
                  </a:solidFill>
                  <a:cs typeface="Arial" charset="0"/>
                </a:rPr>
                <a:t>Экспертиза </a:t>
              </a:r>
            </a:p>
            <a:p>
              <a:pPr indent="-190500" algn="ctr">
                <a:lnSpc>
                  <a:spcPct val="80000"/>
                </a:lnSpc>
                <a:spcAft>
                  <a:spcPts val="400"/>
                </a:spcAft>
                <a:buClr>
                  <a:srgbClr val="808080"/>
                </a:buClr>
                <a:defRPr/>
              </a:pPr>
              <a:r>
                <a:rPr lang="ru-RU" sz="800" b="1" noProof="1" smtClean="0">
                  <a:solidFill>
                    <a:srgbClr val="000000"/>
                  </a:solidFill>
                  <a:cs typeface="Arial" charset="0"/>
                </a:rPr>
                <a:t>административного </a:t>
              </a:r>
            </a:p>
            <a:p>
              <a:pPr indent="-190500" algn="ctr">
                <a:lnSpc>
                  <a:spcPct val="80000"/>
                </a:lnSpc>
                <a:spcAft>
                  <a:spcPts val="400"/>
                </a:spcAft>
                <a:buClr>
                  <a:srgbClr val="808080"/>
                </a:buClr>
                <a:defRPr/>
              </a:pPr>
              <a:r>
                <a:rPr lang="ru-RU" sz="800" b="1" noProof="1" smtClean="0">
                  <a:solidFill>
                    <a:srgbClr val="000000"/>
                  </a:solidFill>
                  <a:cs typeface="Arial" charset="0"/>
                </a:rPr>
                <a:t>регламента </a:t>
              </a:r>
              <a:endParaRPr lang="en-US" sz="800" b="1" noProof="1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4" name="Ellipse 23"/>
            <p:cNvSpPr/>
            <p:nvPr/>
          </p:nvSpPr>
          <p:spPr bwMode="gray">
            <a:xfrm>
              <a:off x="7681365" y="3391130"/>
              <a:ext cx="477227" cy="483649"/>
            </a:xfrm>
            <a:prstGeom prst="ellipse">
              <a:avLst/>
            </a:prstGeom>
            <a:gradFill flip="none"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381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0"/>
            <a:lstStyle/>
            <a:p>
              <a:pPr indent="-190500" algn="ctr">
                <a:lnSpc>
                  <a:spcPct val="95000"/>
                </a:lnSpc>
                <a:spcAft>
                  <a:spcPts val="400"/>
                </a:spcAft>
                <a:buClr>
                  <a:srgbClr val="808080"/>
                </a:buClr>
                <a:defRPr/>
              </a:pPr>
              <a:r>
                <a:rPr lang="ru-RU" sz="600" b="1" noProof="1" smtClean="0">
                  <a:solidFill>
                    <a:srgbClr val="000000"/>
                  </a:solidFill>
                  <a:cs typeface="Arial" charset="0"/>
                </a:rPr>
                <a:t>Антикоррупционная </a:t>
              </a:r>
            </a:p>
            <a:p>
              <a:pPr indent="-190500" algn="ctr">
                <a:lnSpc>
                  <a:spcPct val="95000"/>
                </a:lnSpc>
                <a:spcAft>
                  <a:spcPts val="400"/>
                </a:spcAft>
                <a:buClr>
                  <a:srgbClr val="808080"/>
                </a:buClr>
                <a:defRPr/>
              </a:pPr>
              <a:r>
                <a:rPr lang="ru-RU" sz="600" b="1" noProof="1" smtClean="0">
                  <a:solidFill>
                    <a:srgbClr val="000000"/>
                  </a:solidFill>
                  <a:cs typeface="Arial" charset="0"/>
                </a:rPr>
                <a:t>эксперитиза </a:t>
              </a:r>
              <a:endParaRPr lang="en-US" sz="600" b="1" noProof="1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5" name="Ellipse 24"/>
            <p:cNvSpPr/>
            <p:nvPr/>
          </p:nvSpPr>
          <p:spPr bwMode="gray">
            <a:xfrm>
              <a:off x="6997806" y="4677796"/>
              <a:ext cx="430252" cy="365889"/>
            </a:xfrm>
            <a:prstGeom prst="ellipse">
              <a:avLst/>
            </a:prstGeom>
            <a:gradFill flip="none"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381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0"/>
            <a:lstStyle/>
            <a:p>
              <a:pPr indent="-190500" algn="ctr">
                <a:lnSpc>
                  <a:spcPct val="95000"/>
                </a:lnSpc>
                <a:spcAft>
                  <a:spcPts val="400"/>
                </a:spcAft>
                <a:buClr>
                  <a:srgbClr val="808080"/>
                </a:buClr>
                <a:defRPr/>
              </a:pPr>
              <a:r>
                <a:rPr lang="ru-RU" sz="600" b="1" noProof="1" smtClean="0">
                  <a:solidFill>
                    <a:srgbClr val="000000"/>
                  </a:solidFill>
                  <a:cs typeface="Arial" charset="0"/>
                </a:rPr>
                <a:t>Отраслеввые </a:t>
              </a:r>
            </a:p>
            <a:p>
              <a:pPr indent="-190500" algn="ctr">
                <a:lnSpc>
                  <a:spcPct val="95000"/>
                </a:lnSpc>
                <a:spcAft>
                  <a:spcPts val="400"/>
                </a:spcAft>
                <a:buClr>
                  <a:srgbClr val="808080"/>
                </a:buClr>
                <a:defRPr/>
              </a:pPr>
              <a:r>
                <a:rPr lang="ru-RU" sz="600" b="1" noProof="1" smtClean="0">
                  <a:solidFill>
                    <a:srgbClr val="000000"/>
                  </a:solidFill>
                  <a:cs typeface="Arial" charset="0"/>
                </a:rPr>
                <a:t>слушания </a:t>
              </a:r>
              <a:endParaRPr lang="en-US" sz="600" b="1" noProof="1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7" name="Ellipse 26"/>
            <p:cNvSpPr/>
            <p:nvPr/>
          </p:nvSpPr>
          <p:spPr bwMode="gray">
            <a:xfrm>
              <a:off x="4988018" y="3250523"/>
              <a:ext cx="664573" cy="456015"/>
            </a:xfrm>
            <a:prstGeom prst="ellipse">
              <a:avLst/>
            </a:prstGeom>
            <a:gradFill flip="none"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381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0"/>
            <a:lstStyle/>
            <a:p>
              <a:pPr indent="-190500" algn="ctr">
                <a:lnSpc>
                  <a:spcPct val="95000"/>
                </a:lnSpc>
                <a:spcAft>
                  <a:spcPts val="400"/>
                </a:spcAft>
                <a:buClr>
                  <a:srgbClr val="808080"/>
                </a:buClr>
                <a:defRPr/>
              </a:pPr>
              <a:r>
                <a:rPr lang="ru-RU" sz="600" b="1" noProof="1" smtClean="0">
                  <a:solidFill>
                    <a:srgbClr val="000000"/>
                  </a:solidFill>
                  <a:cs typeface="Arial" charset="0"/>
                </a:rPr>
                <a:t>Попечительские </a:t>
              </a:r>
            </a:p>
            <a:p>
              <a:pPr indent="-190500" algn="ctr">
                <a:lnSpc>
                  <a:spcPct val="95000"/>
                </a:lnSpc>
                <a:spcAft>
                  <a:spcPts val="400"/>
                </a:spcAft>
                <a:buClr>
                  <a:srgbClr val="808080"/>
                </a:buClr>
                <a:defRPr/>
              </a:pPr>
              <a:r>
                <a:rPr lang="ru-RU" sz="600" b="1" noProof="1" smtClean="0">
                  <a:solidFill>
                    <a:srgbClr val="000000"/>
                  </a:solidFill>
                  <a:cs typeface="Arial" charset="0"/>
                </a:rPr>
                <a:t>советы</a:t>
              </a:r>
              <a:endParaRPr lang="en-US" sz="600" b="1" noProof="1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" name="Ellipse 9"/>
            <p:cNvSpPr/>
            <p:nvPr/>
          </p:nvSpPr>
          <p:spPr bwMode="gray">
            <a:xfrm>
              <a:off x="3439366" y="4020336"/>
              <a:ext cx="1041950" cy="649904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1"/>
              <a:tileRect/>
            </a:gradFill>
            <a:ln w="381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 anchorCtr="0"/>
            <a:lstStyle/>
            <a:p>
              <a:pPr indent="-190500" algn="ctr">
                <a:lnSpc>
                  <a:spcPts val="700"/>
                </a:lnSpc>
                <a:spcAft>
                  <a:spcPts val="400"/>
                </a:spcAft>
                <a:buClr>
                  <a:srgbClr val="808080"/>
                </a:buClr>
                <a:defRPr/>
              </a:pPr>
              <a:endParaRPr lang="ru-RU" sz="800" b="1" noProof="1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endParaRPr>
            </a:p>
            <a:p>
              <a:pPr indent="-190500" algn="ctr">
                <a:lnSpc>
                  <a:spcPts val="700"/>
                </a:lnSpc>
                <a:spcAft>
                  <a:spcPts val="400"/>
                </a:spcAft>
                <a:buClr>
                  <a:srgbClr val="808080"/>
                </a:buClr>
                <a:defRPr/>
              </a:pPr>
              <a:r>
                <a:rPr lang="ru-RU" sz="800" b="1" noProof="1" smtClean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Arial" charset="0"/>
                </a:rPr>
                <a:t>Правотворческая инициатива по 131-фз</a:t>
              </a:r>
              <a:endParaRPr lang="en-US" sz="800" b="1" noProof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endParaRPr>
            </a:p>
            <a:p>
              <a:pPr indent="-190500" algn="ctr">
                <a:lnSpc>
                  <a:spcPts val="700"/>
                </a:lnSpc>
                <a:spcAft>
                  <a:spcPts val="400"/>
                </a:spcAft>
                <a:buClr>
                  <a:srgbClr val="808080"/>
                </a:buClr>
                <a:defRPr/>
              </a:pPr>
              <a:r>
                <a:rPr lang="ru-RU" sz="700" b="1" noProof="1" smtClean="0">
                  <a:solidFill>
                    <a:srgbClr val="FFFFFF"/>
                  </a:solidFill>
                  <a:cs typeface="Arial" charset="0"/>
                </a:rPr>
                <a:t> </a:t>
              </a:r>
              <a:endParaRPr lang="en-US" sz="700" b="1" noProof="1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9" name="Ellipse 8"/>
            <p:cNvSpPr/>
            <p:nvPr/>
          </p:nvSpPr>
          <p:spPr bwMode="gray">
            <a:xfrm>
              <a:off x="4755241" y="5640141"/>
              <a:ext cx="649904" cy="649904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1"/>
              <a:tileRect/>
            </a:gradFill>
            <a:ln w="381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0"/>
            <a:lstStyle/>
            <a:p>
              <a:pPr indent="-190500" algn="ctr">
                <a:lnSpc>
                  <a:spcPts val="700"/>
                </a:lnSpc>
                <a:spcAft>
                  <a:spcPts val="400"/>
                </a:spcAft>
                <a:buClr>
                  <a:srgbClr val="808080"/>
                </a:buClr>
                <a:defRPr/>
              </a:pPr>
              <a:r>
                <a:rPr lang="ru-RU" sz="700" b="1" noProof="1" smtClean="0">
                  <a:solidFill>
                    <a:srgbClr val="FFFFFF"/>
                  </a:solidFill>
                  <a:cs typeface="Arial" charset="0"/>
                </a:rPr>
                <a:t>Конференция </a:t>
              </a:r>
            </a:p>
            <a:p>
              <a:pPr indent="-190500" algn="ctr">
                <a:lnSpc>
                  <a:spcPts val="700"/>
                </a:lnSpc>
                <a:spcAft>
                  <a:spcPts val="400"/>
                </a:spcAft>
                <a:buClr>
                  <a:srgbClr val="808080"/>
                </a:buClr>
                <a:defRPr/>
              </a:pPr>
              <a:r>
                <a:rPr lang="ru-RU" sz="700" b="1" noProof="1" smtClean="0">
                  <a:solidFill>
                    <a:srgbClr val="FFFFFF"/>
                  </a:solidFill>
                  <a:cs typeface="Arial" charset="0"/>
                </a:rPr>
                <a:t>граждан </a:t>
              </a:r>
            </a:p>
            <a:p>
              <a:pPr indent="-190500" algn="ctr">
                <a:lnSpc>
                  <a:spcPts val="700"/>
                </a:lnSpc>
                <a:spcAft>
                  <a:spcPts val="400"/>
                </a:spcAft>
                <a:buClr>
                  <a:srgbClr val="808080"/>
                </a:buClr>
                <a:defRPr/>
              </a:pPr>
              <a:r>
                <a:rPr lang="ru-RU" sz="700" b="1" noProof="1" smtClean="0">
                  <a:solidFill>
                    <a:srgbClr val="FFFFFF"/>
                  </a:solidFill>
                  <a:cs typeface="Arial" charset="0"/>
                </a:rPr>
                <a:t>по 131-фз</a:t>
              </a:r>
              <a:endParaRPr lang="en-US" sz="700" b="1" noProof="1" smtClean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67" name="Ellipse 15"/>
          <p:cNvSpPr/>
          <p:nvPr/>
        </p:nvSpPr>
        <p:spPr bwMode="gray">
          <a:xfrm>
            <a:off x="2631864" y="4579555"/>
            <a:ext cx="922459" cy="801046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 anchorCtr="0"/>
          <a:lstStyle/>
          <a:p>
            <a:pPr algn="ctr">
              <a:lnSpc>
                <a:spcPct val="95000"/>
              </a:lnSpc>
              <a:spcAft>
                <a:spcPts val="400"/>
              </a:spcAft>
              <a:buClr>
                <a:srgbClr val="808080"/>
              </a:buClr>
              <a:defRPr/>
            </a:pPr>
            <a:r>
              <a:rPr lang="ru-RU" sz="900" noProof="1" smtClean="0">
                <a:solidFill>
                  <a:srgbClr val="000000"/>
                </a:solidFill>
                <a:cs typeface="Arial" charset="0"/>
              </a:rPr>
              <a:t>Правотвор</a:t>
            </a:r>
            <a:r>
              <a:rPr lang="en-US" sz="900" noProof="1" smtClean="0">
                <a:solidFill>
                  <a:srgbClr val="000000"/>
                </a:solidFill>
                <a:cs typeface="Arial" charset="0"/>
              </a:rPr>
              <a:t>-</a:t>
            </a:r>
            <a:r>
              <a:rPr lang="ru-RU" sz="900" noProof="1" smtClean="0">
                <a:solidFill>
                  <a:srgbClr val="000000"/>
                </a:solidFill>
                <a:cs typeface="Arial" charset="0"/>
              </a:rPr>
              <a:t>ческая</a:t>
            </a:r>
            <a:r>
              <a:rPr lang="ru-RU" sz="900" noProof="1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ru-RU" sz="900" noProof="1" smtClean="0">
                <a:solidFill>
                  <a:srgbClr val="000000"/>
                </a:solidFill>
                <a:cs typeface="Arial" charset="0"/>
              </a:rPr>
              <a:t>инициатива</a:t>
            </a:r>
            <a:r>
              <a:rPr lang="ru-RU" sz="900" noProof="1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</a:t>
            </a:r>
            <a:endParaRPr lang="en-US" sz="900" noProof="1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68" name="Ellipse 12"/>
          <p:cNvSpPr/>
          <p:nvPr/>
        </p:nvSpPr>
        <p:spPr bwMode="gray">
          <a:xfrm>
            <a:off x="2585260" y="5569524"/>
            <a:ext cx="813931" cy="739795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65000"/>
                </a:schemeClr>
              </a:gs>
            </a:gsLst>
            <a:lin ang="16200000" scaled="1"/>
            <a:tileRect/>
          </a:gradFill>
          <a:ln w="381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0"/>
          <a:lstStyle/>
          <a:p>
            <a:pPr indent="-190500" algn="ctr">
              <a:lnSpc>
                <a:spcPts val="700"/>
              </a:lnSpc>
              <a:spcAft>
                <a:spcPts val="400"/>
              </a:spcAft>
              <a:buClr>
                <a:srgbClr val="808080"/>
              </a:buClr>
              <a:defRPr/>
            </a:pPr>
            <a:r>
              <a:rPr lang="ru-RU" sz="800" b="1" noProof="1" smtClean="0">
                <a:solidFill>
                  <a:srgbClr val="FFFFFF"/>
                </a:solidFill>
                <a:cs typeface="Arial" charset="0"/>
              </a:rPr>
              <a:t>Разработка </a:t>
            </a:r>
          </a:p>
          <a:p>
            <a:pPr indent="-190500" algn="ctr">
              <a:lnSpc>
                <a:spcPts val="700"/>
              </a:lnSpc>
              <a:spcAft>
                <a:spcPts val="400"/>
              </a:spcAft>
              <a:buClr>
                <a:srgbClr val="808080"/>
              </a:buClr>
              <a:defRPr/>
            </a:pPr>
            <a:r>
              <a:rPr lang="ru-RU" sz="800" b="1" noProof="1" smtClean="0">
                <a:solidFill>
                  <a:srgbClr val="FFFFFF"/>
                </a:solidFill>
                <a:cs typeface="Arial" charset="0"/>
              </a:rPr>
              <a:t>административного </a:t>
            </a:r>
          </a:p>
          <a:p>
            <a:pPr indent="-190500" algn="ctr">
              <a:lnSpc>
                <a:spcPts val="700"/>
              </a:lnSpc>
              <a:spcAft>
                <a:spcPts val="400"/>
              </a:spcAft>
              <a:buClr>
                <a:srgbClr val="808080"/>
              </a:buClr>
              <a:defRPr/>
            </a:pPr>
            <a:r>
              <a:rPr lang="ru-RU" sz="800" b="1" noProof="1" smtClean="0">
                <a:solidFill>
                  <a:srgbClr val="FFFFFF"/>
                </a:solidFill>
                <a:cs typeface="Arial" charset="0"/>
              </a:rPr>
              <a:t>регламента</a:t>
            </a:r>
            <a:endParaRPr lang="en-US" sz="800" b="1" noProof="1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6" name="Ellipse 15"/>
          <p:cNvSpPr/>
          <p:nvPr/>
        </p:nvSpPr>
        <p:spPr bwMode="gray">
          <a:xfrm>
            <a:off x="5528050" y="1250421"/>
            <a:ext cx="1061991" cy="86051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 anchorCtr="0"/>
          <a:lstStyle/>
          <a:p>
            <a:pPr algn="ctr">
              <a:lnSpc>
                <a:spcPct val="95000"/>
              </a:lnSpc>
              <a:spcAft>
                <a:spcPts val="400"/>
              </a:spcAft>
              <a:buClr>
                <a:srgbClr val="808080"/>
              </a:buClr>
              <a:defRPr/>
            </a:pPr>
            <a:r>
              <a:rPr lang="ru-RU" sz="900" noProof="1">
                <a:solidFill>
                  <a:srgbClr val="000000"/>
                </a:solidFill>
                <a:cs typeface="Arial" charset="0"/>
              </a:rPr>
              <a:t>Обеспечение публичности </a:t>
            </a:r>
            <a:r>
              <a:rPr lang="ru-RU" sz="900" noProof="1" smtClean="0">
                <a:solidFill>
                  <a:srgbClr val="000000"/>
                </a:solidFill>
                <a:cs typeface="Arial" charset="0"/>
              </a:rPr>
              <a:t>решений</a:t>
            </a:r>
            <a:r>
              <a:rPr lang="ru-RU" sz="900" noProof="1">
                <a:solidFill>
                  <a:srgbClr val="000000"/>
                </a:solidFill>
                <a:cs typeface="Arial" charset="0"/>
              </a:rPr>
              <a:t>, </a:t>
            </a:r>
            <a:r>
              <a:rPr lang="ru-RU" sz="900" noProof="1" smtClean="0">
                <a:solidFill>
                  <a:srgbClr val="000000"/>
                </a:solidFill>
                <a:cs typeface="Arial" charset="0"/>
              </a:rPr>
              <a:t>НПА</a:t>
            </a:r>
            <a:endParaRPr lang="en-US" sz="900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" name="Rechteck 52"/>
          <p:cNvSpPr/>
          <p:nvPr/>
        </p:nvSpPr>
        <p:spPr bwMode="gray">
          <a:xfrm rot="3321664">
            <a:off x="5913291" y="3006258"/>
            <a:ext cx="756000" cy="18000"/>
          </a:xfrm>
          <a:prstGeom prst="rect">
            <a:avLst/>
          </a:prstGeom>
          <a:solidFill>
            <a:srgbClr val="C0C0C0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7" name="Ellipse 10"/>
          <p:cNvSpPr/>
          <p:nvPr/>
        </p:nvSpPr>
        <p:spPr bwMode="gray">
          <a:xfrm>
            <a:off x="5528050" y="2376155"/>
            <a:ext cx="954485" cy="69392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 anchorCtr="0"/>
          <a:lstStyle/>
          <a:p>
            <a:pPr indent="-190500" algn="ctr">
              <a:lnSpc>
                <a:spcPts val="800"/>
              </a:lnSpc>
              <a:spcAft>
                <a:spcPts val="400"/>
              </a:spcAft>
              <a:buClr>
                <a:srgbClr val="808080"/>
              </a:buClr>
              <a:defRPr/>
            </a:pPr>
            <a:r>
              <a:rPr lang="ru-RU" sz="800" b="1" noProof="1" smtClean="0">
                <a:solidFill>
                  <a:srgbClr val="000000"/>
                </a:solidFill>
                <a:cs typeface="Arial" charset="0"/>
              </a:rPr>
              <a:t>Публичные обсуждения НПА</a:t>
            </a:r>
            <a:endParaRPr lang="en-US" sz="800" b="1" noProof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8" name="Ellipse 15"/>
          <p:cNvSpPr/>
          <p:nvPr/>
        </p:nvSpPr>
        <p:spPr bwMode="gray">
          <a:xfrm>
            <a:off x="6142734" y="3083406"/>
            <a:ext cx="840557" cy="713189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  <a:tileRect/>
          </a:gradFill>
          <a:ln w="381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0"/>
          <a:lstStyle/>
          <a:p>
            <a:pPr algn="ctr">
              <a:lnSpc>
                <a:spcPct val="95000"/>
              </a:lnSpc>
              <a:spcAft>
                <a:spcPts val="400"/>
              </a:spcAft>
              <a:buClr>
                <a:srgbClr val="808080"/>
              </a:buClr>
              <a:defRPr/>
            </a:pPr>
            <a:r>
              <a:rPr lang="ru-RU" sz="900" noProof="1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Публичные слушания по 131-ФЗ</a:t>
            </a:r>
            <a:endParaRPr lang="en-US" sz="900" noProof="1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119" name="Ellipse 14"/>
          <p:cNvSpPr/>
          <p:nvPr/>
        </p:nvSpPr>
        <p:spPr bwMode="gray">
          <a:xfrm>
            <a:off x="5336599" y="3633862"/>
            <a:ext cx="751948" cy="750036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65000"/>
                </a:schemeClr>
              </a:gs>
            </a:gsLst>
            <a:lin ang="16200000" scaled="1"/>
            <a:tileRect/>
          </a:gradFill>
          <a:ln w="381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0"/>
          <a:lstStyle/>
          <a:p>
            <a:pPr indent="-190500" algn="ctr">
              <a:lnSpc>
                <a:spcPts val="900"/>
              </a:lnSpc>
              <a:spcAft>
                <a:spcPts val="400"/>
              </a:spcAft>
              <a:buClr>
                <a:srgbClr val="808080"/>
              </a:buClr>
              <a:defRPr/>
            </a:pPr>
            <a:r>
              <a:rPr lang="ru-RU" sz="800" b="1" noProof="1" smtClean="0">
                <a:solidFill>
                  <a:srgbClr val="FFFFFF"/>
                </a:solidFill>
                <a:cs typeface="Arial" charset="0"/>
              </a:rPr>
              <a:t>Бюджтные слушания</a:t>
            </a:r>
            <a:endParaRPr lang="en-US" sz="800" b="1" noProof="1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7" name="Rechteck 52"/>
          <p:cNvSpPr/>
          <p:nvPr/>
        </p:nvSpPr>
        <p:spPr bwMode="gray">
          <a:xfrm rot="8351022">
            <a:off x="4163034" y="4895505"/>
            <a:ext cx="756000" cy="18000"/>
          </a:xfrm>
          <a:prstGeom prst="rect">
            <a:avLst/>
          </a:prstGeom>
          <a:solidFill>
            <a:srgbClr val="C0C0C0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0" name="Ellipse 15"/>
          <p:cNvSpPr/>
          <p:nvPr/>
        </p:nvSpPr>
        <p:spPr bwMode="gray">
          <a:xfrm>
            <a:off x="4625876" y="4259182"/>
            <a:ext cx="766328" cy="68013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 anchorCtr="0"/>
          <a:lstStyle/>
          <a:p>
            <a:pPr algn="ctr">
              <a:lnSpc>
                <a:spcPct val="95000"/>
              </a:lnSpc>
              <a:spcAft>
                <a:spcPts val="400"/>
              </a:spcAft>
              <a:buClr>
                <a:srgbClr val="808080"/>
              </a:buClr>
              <a:defRPr/>
            </a:pPr>
            <a:r>
              <a:rPr lang="ru-RU" sz="900" noProof="1" smtClean="0">
                <a:solidFill>
                  <a:srgbClr val="000000"/>
                </a:solidFill>
                <a:cs typeface="Arial" charset="0"/>
              </a:rPr>
              <a:t>ТОС</a:t>
            </a:r>
            <a:endParaRPr lang="en-US" sz="900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0" name="Ellipse 16"/>
          <p:cNvSpPr/>
          <p:nvPr/>
        </p:nvSpPr>
        <p:spPr bwMode="gray">
          <a:xfrm>
            <a:off x="3690267" y="4904506"/>
            <a:ext cx="702803" cy="665018"/>
          </a:xfrm>
          <a:prstGeom prst="ellipse">
            <a:avLst/>
          </a:prstGeom>
          <a:gradFill flip="none" rotWithShape="1">
            <a:gsLst>
              <a:gs pos="0">
                <a:srgbClr val="DDDDDD"/>
              </a:gs>
              <a:gs pos="100000">
                <a:srgbClr val="FFFFFF"/>
              </a:gs>
            </a:gsLst>
            <a:lin ang="16200000" scaled="1"/>
            <a:tileRect/>
          </a:gradFill>
          <a:ln w="381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0"/>
          <a:lstStyle/>
          <a:p>
            <a:pPr algn="ctr">
              <a:lnSpc>
                <a:spcPct val="95000"/>
              </a:lnSpc>
              <a:buClr>
                <a:srgbClr val="808080"/>
              </a:buClr>
              <a:defRPr/>
            </a:pPr>
            <a:endParaRPr lang="ru-RU" sz="800" noProof="1" smtClean="0">
              <a:solidFill>
                <a:srgbClr val="000000"/>
              </a:solidFill>
              <a:cs typeface="Arial" charset="0"/>
            </a:endParaRPr>
          </a:p>
          <a:p>
            <a:pPr algn="ctr">
              <a:lnSpc>
                <a:spcPct val="95000"/>
              </a:lnSpc>
              <a:buClr>
                <a:srgbClr val="808080"/>
              </a:buClr>
              <a:defRPr/>
            </a:pPr>
            <a:r>
              <a:rPr lang="ru-RU" sz="800" noProof="1" smtClean="0">
                <a:solidFill>
                  <a:srgbClr val="000000"/>
                </a:solidFill>
                <a:cs typeface="Arial" charset="0"/>
              </a:rPr>
              <a:t>ТОС, </a:t>
            </a:r>
          </a:p>
          <a:p>
            <a:pPr algn="ctr">
              <a:lnSpc>
                <a:spcPct val="95000"/>
              </a:lnSpc>
              <a:buClr>
                <a:srgbClr val="808080"/>
              </a:buClr>
              <a:defRPr/>
            </a:pPr>
            <a:r>
              <a:rPr lang="ru-RU" sz="800" noProof="1" smtClean="0">
                <a:solidFill>
                  <a:srgbClr val="000000"/>
                </a:solidFill>
                <a:cs typeface="Arial" charset="0"/>
              </a:rPr>
              <a:t>как субъект </a:t>
            </a:r>
          </a:p>
          <a:p>
            <a:pPr algn="ctr">
              <a:lnSpc>
                <a:spcPct val="95000"/>
              </a:lnSpc>
              <a:buClr>
                <a:srgbClr val="808080"/>
              </a:buClr>
              <a:defRPr/>
            </a:pPr>
            <a:r>
              <a:rPr lang="ru-RU" sz="800" noProof="1">
                <a:solidFill>
                  <a:srgbClr val="000000"/>
                </a:solidFill>
                <a:cs typeface="Arial" charset="0"/>
              </a:rPr>
              <a:t>з</a:t>
            </a:r>
            <a:r>
              <a:rPr lang="ru-RU" sz="800" noProof="1" smtClean="0">
                <a:solidFill>
                  <a:srgbClr val="000000"/>
                </a:solidFill>
                <a:cs typeface="Arial" charset="0"/>
              </a:rPr>
              <a:t>акондательной</a:t>
            </a:r>
          </a:p>
          <a:p>
            <a:pPr algn="ctr">
              <a:lnSpc>
                <a:spcPct val="95000"/>
              </a:lnSpc>
              <a:buClr>
                <a:srgbClr val="808080"/>
              </a:buClr>
              <a:defRPr/>
            </a:pPr>
            <a:r>
              <a:rPr lang="ru-RU" sz="800" noProof="1" smtClean="0">
                <a:solidFill>
                  <a:srgbClr val="000000"/>
                </a:solidFill>
                <a:cs typeface="Arial" charset="0"/>
              </a:rPr>
              <a:t> инициативы </a:t>
            </a:r>
          </a:p>
          <a:p>
            <a:pPr algn="ctr">
              <a:lnSpc>
                <a:spcPct val="95000"/>
              </a:lnSpc>
              <a:spcAft>
                <a:spcPts val="400"/>
              </a:spcAft>
              <a:buClr>
                <a:srgbClr val="808080"/>
              </a:buClr>
              <a:defRPr/>
            </a:pPr>
            <a:endParaRPr lang="en-US" sz="800" b="1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8" name="Ellipse 15"/>
          <p:cNvSpPr/>
          <p:nvPr/>
        </p:nvSpPr>
        <p:spPr bwMode="gray">
          <a:xfrm>
            <a:off x="7265830" y="2302842"/>
            <a:ext cx="840557" cy="713189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  <a:tileRect/>
          </a:gradFill>
          <a:ln w="381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0"/>
          <a:lstStyle/>
          <a:p>
            <a:pPr algn="ctr">
              <a:lnSpc>
                <a:spcPct val="95000"/>
              </a:lnSpc>
              <a:spcAft>
                <a:spcPts val="400"/>
              </a:spcAft>
              <a:buClr>
                <a:srgbClr val="808080"/>
              </a:buClr>
              <a:defRPr/>
            </a:pPr>
            <a:r>
              <a:rPr lang="ru-RU" sz="900" noProof="1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Общественная экспертиза</a:t>
            </a:r>
            <a:endParaRPr lang="en-US" sz="900" noProof="1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172" name="Ellipse 15"/>
          <p:cNvSpPr/>
          <p:nvPr/>
        </p:nvSpPr>
        <p:spPr bwMode="gray">
          <a:xfrm>
            <a:off x="7219841" y="5296194"/>
            <a:ext cx="982105" cy="68013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 anchorCtr="0"/>
          <a:lstStyle/>
          <a:p>
            <a:pPr algn="ctr">
              <a:lnSpc>
                <a:spcPct val="95000"/>
              </a:lnSpc>
              <a:spcAft>
                <a:spcPts val="400"/>
              </a:spcAft>
              <a:buClr>
                <a:srgbClr val="808080"/>
              </a:buClr>
              <a:defRPr/>
            </a:pPr>
            <a:r>
              <a:rPr lang="ru-RU" sz="900" noProof="1" smtClean="0">
                <a:solidFill>
                  <a:srgbClr val="000000"/>
                </a:solidFill>
                <a:cs typeface="Arial" charset="0"/>
              </a:rPr>
              <a:t>Гражданский контроль</a:t>
            </a:r>
            <a:endParaRPr lang="en-US" sz="900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3" name="Ellipse 12"/>
          <p:cNvSpPr/>
          <p:nvPr/>
        </p:nvSpPr>
        <p:spPr bwMode="gray">
          <a:xfrm>
            <a:off x="6963468" y="4208509"/>
            <a:ext cx="649904" cy="649904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65000"/>
                </a:schemeClr>
              </a:gs>
            </a:gsLst>
            <a:lin ang="16200000" scaled="1"/>
            <a:tileRect/>
          </a:gradFill>
          <a:ln w="381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0"/>
          <a:lstStyle/>
          <a:p>
            <a:pPr indent="-190500" algn="ctr">
              <a:lnSpc>
                <a:spcPts val="700"/>
              </a:lnSpc>
              <a:spcAft>
                <a:spcPts val="400"/>
              </a:spcAft>
              <a:buClr>
                <a:srgbClr val="808080"/>
              </a:buClr>
              <a:defRPr/>
            </a:pPr>
            <a:r>
              <a:rPr lang="ru-RU" sz="700" b="1" noProof="1" smtClean="0">
                <a:solidFill>
                  <a:srgbClr val="FFFFFF"/>
                </a:solidFill>
                <a:cs typeface="Arial" charset="0"/>
              </a:rPr>
              <a:t>Независимая </a:t>
            </a:r>
          </a:p>
          <a:p>
            <a:pPr indent="-190500" algn="ctr">
              <a:lnSpc>
                <a:spcPts val="700"/>
              </a:lnSpc>
              <a:spcAft>
                <a:spcPts val="400"/>
              </a:spcAft>
              <a:buClr>
                <a:srgbClr val="808080"/>
              </a:buClr>
              <a:defRPr/>
            </a:pPr>
            <a:r>
              <a:rPr lang="ru-RU" sz="700" b="1" noProof="1" smtClean="0">
                <a:solidFill>
                  <a:srgbClr val="FFFFFF"/>
                </a:solidFill>
                <a:cs typeface="Arial" charset="0"/>
              </a:rPr>
              <a:t>оценка</a:t>
            </a:r>
            <a:endParaRPr lang="en-US" sz="700" b="1" noProof="1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0" name="Ellipse 26"/>
          <p:cNvSpPr/>
          <p:nvPr/>
        </p:nvSpPr>
        <p:spPr bwMode="gray">
          <a:xfrm>
            <a:off x="3554323" y="2792178"/>
            <a:ext cx="445337" cy="456015"/>
          </a:xfrm>
          <a:prstGeom prst="ellipse">
            <a:avLst/>
          </a:prstGeom>
          <a:gradFill flip="none" rotWithShape="1">
            <a:gsLst>
              <a:gs pos="0">
                <a:srgbClr val="DDDDDD"/>
              </a:gs>
              <a:gs pos="100000">
                <a:srgbClr val="FFFFFF"/>
              </a:gs>
            </a:gsLst>
            <a:lin ang="16200000" scaled="1"/>
            <a:tileRect/>
          </a:gradFill>
          <a:ln w="381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0"/>
          <a:lstStyle/>
          <a:p>
            <a:pPr indent="-190500" algn="ctr">
              <a:lnSpc>
                <a:spcPct val="95000"/>
              </a:lnSpc>
              <a:spcAft>
                <a:spcPts val="400"/>
              </a:spcAft>
              <a:buClr>
                <a:srgbClr val="808080"/>
              </a:buClr>
              <a:defRPr/>
            </a:pPr>
            <a:r>
              <a:rPr lang="ru-RU" sz="600" b="1" noProof="1" smtClean="0">
                <a:solidFill>
                  <a:srgbClr val="000000"/>
                </a:solidFill>
                <a:cs typeface="Arial" charset="0"/>
              </a:rPr>
              <a:t>Рабочие </a:t>
            </a:r>
          </a:p>
          <a:p>
            <a:pPr indent="-190500" algn="ctr">
              <a:lnSpc>
                <a:spcPct val="95000"/>
              </a:lnSpc>
              <a:spcAft>
                <a:spcPts val="400"/>
              </a:spcAft>
              <a:buClr>
                <a:srgbClr val="808080"/>
              </a:buClr>
              <a:defRPr/>
            </a:pPr>
            <a:r>
              <a:rPr lang="ru-RU" sz="600" b="1" noProof="1" smtClean="0">
                <a:solidFill>
                  <a:srgbClr val="000000"/>
                </a:solidFill>
                <a:cs typeface="Arial" charset="0"/>
              </a:rPr>
              <a:t>группы</a:t>
            </a:r>
            <a:endParaRPr lang="en-US" sz="600" b="1" noProof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18" name="Ellipse 15"/>
          <p:cNvSpPr/>
          <p:nvPr/>
        </p:nvSpPr>
        <p:spPr bwMode="gray">
          <a:xfrm>
            <a:off x="1394062" y="1720930"/>
            <a:ext cx="766328" cy="68013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  <a:tileRect/>
          </a:gradFill>
          <a:ln w="381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0"/>
          <a:lstStyle/>
          <a:p>
            <a:pPr algn="ctr">
              <a:lnSpc>
                <a:spcPct val="95000"/>
              </a:lnSpc>
              <a:spcAft>
                <a:spcPts val="400"/>
              </a:spcAft>
              <a:buClr>
                <a:srgbClr val="808080"/>
              </a:buClr>
              <a:defRPr/>
            </a:pPr>
            <a:r>
              <a:rPr lang="ru-RU" sz="900" noProof="1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Сход граждан по 131-ФЗ </a:t>
            </a:r>
            <a:endParaRPr lang="en-US" sz="900" noProof="1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219" name="Ellipse 15"/>
          <p:cNvSpPr/>
          <p:nvPr/>
        </p:nvSpPr>
        <p:spPr bwMode="gray">
          <a:xfrm>
            <a:off x="2534753" y="1235194"/>
            <a:ext cx="958898" cy="78497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 anchorCtr="0"/>
          <a:lstStyle/>
          <a:p>
            <a:pPr algn="ctr">
              <a:lnSpc>
                <a:spcPct val="95000"/>
              </a:lnSpc>
              <a:spcAft>
                <a:spcPts val="400"/>
              </a:spcAft>
              <a:buClr>
                <a:srgbClr val="808080"/>
              </a:buClr>
              <a:defRPr/>
            </a:pPr>
            <a:r>
              <a:rPr lang="ru-RU" sz="900" noProof="1" smtClean="0">
                <a:solidFill>
                  <a:srgbClr val="000000"/>
                </a:solidFill>
                <a:cs typeface="Arial" charset="0"/>
              </a:rPr>
              <a:t>Местный референдум по 131-ФЗ</a:t>
            </a:r>
            <a:endParaRPr lang="en-US" sz="900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0" name="Ellipse 11"/>
          <p:cNvSpPr/>
          <p:nvPr/>
        </p:nvSpPr>
        <p:spPr bwMode="gray">
          <a:xfrm>
            <a:off x="4393071" y="898172"/>
            <a:ext cx="915848" cy="730215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65000"/>
                </a:schemeClr>
              </a:gs>
            </a:gsLst>
            <a:lin ang="16200000" scaled="1"/>
            <a:tileRect/>
          </a:gradFill>
          <a:ln w="381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0"/>
          <a:lstStyle/>
          <a:p>
            <a:pPr algn="ctr">
              <a:lnSpc>
                <a:spcPts val="700"/>
              </a:lnSpc>
              <a:spcAft>
                <a:spcPts val="400"/>
              </a:spcAft>
              <a:buClr>
                <a:srgbClr val="808080"/>
              </a:buClr>
              <a:defRPr/>
            </a:pPr>
            <a:r>
              <a:rPr lang="ru-RU" sz="700" b="1" noProof="1" smtClean="0">
                <a:solidFill>
                  <a:srgbClr val="FFFFFF"/>
                </a:solidFill>
                <a:cs typeface="Arial" charset="0"/>
              </a:rPr>
              <a:t>Гражданская оценка публичных обязательств </a:t>
            </a:r>
            <a:endParaRPr lang="en-US" sz="700" b="1" noProof="1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6094284" y="2170300"/>
            <a:ext cx="441808" cy="3462260"/>
          </a:xfrm>
          <a:prstGeom prst="line">
            <a:avLst/>
          </a:prstGeom>
          <a:solidFill>
            <a:srgbClr val="C0C0C0"/>
          </a:solidFill>
          <a:ln w="12700">
            <a:noFill/>
            <a:round/>
            <a:headEnd/>
            <a:tailEnd/>
          </a:ln>
        </p:spPr>
      </p:cxnSp>
      <p:sp>
        <p:nvSpPr>
          <p:cNvPr id="223" name="Ellipse 11"/>
          <p:cNvSpPr/>
          <p:nvPr/>
        </p:nvSpPr>
        <p:spPr bwMode="gray">
          <a:xfrm>
            <a:off x="6956179" y="660769"/>
            <a:ext cx="847148" cy="76278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65000"/>
                </a:schemeClr>
              </a:gs>
            </a:gsLst>
            <a:lin ang="16200000" scaled="1"/>
            <a:tileRect/>
          </a:gradFill>
          <a:ln w="381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0"/>
          <a:lstStyle/>
          <a:p>
            <a:pPr algn="ctr">
              <a:lnSpc>
                <a:spcPts val="700"/>
              </a:lnSpc>
              <a:spcAft>
                <a:spcPts val="400"/>
              </a:spcAft>
              <a:buClr>
                <a:srgbClr val="808080"/>
              </a:buClr>
              <a:defRPr/>
            </a:pPr>
            <a:r>
              <a:rPr lang="ru-RU" sz="700" b="1" noProof="1" smtClean="0">
                <a:solidFill>
                  <a:srgbClr val="FFFFFF"/>
                </a:solidFill>
                <a:cs typeface="Arial" charset="0"/>
              </a:rPr>
              <a:t>Участие общетвенности в публичных отчета </a:t>
            </a:r>
            <a:endParaRPr lang="en-US" sz="700" b="1" noProof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26" name="Ellipse 11"/>
          <p:cNvSpPr/>
          <p:nvPr/>
        </p:nvSpPr>
        <p:spPr bwMode="gray">
          <a:xfrm>
            <a:off x="545435" y="5831179"/>
            <a:ext cx="695247" cy="73021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 anchorCtr="0"/>
          <a:lstStyle/>
          <a:p>
            <a:pPr algn="ctr">
              <a:lnSpc>
                <a:spcPts val="700"/>
              </a:lnSpc>
              <a:spcAft>
                <a:spcPts val="400"/>
              </a:spcAft>
              <a:buClr>
                <a:srgbClr val="808080"/>
              </a:buClr>
              <a:defRPr/>
            </a:pPr>
            <a:r>
              <a:rPr lang="ru-RU" sz="700" b="1" noProof="1" smtClean="0">
                <a:solidFill>
                  <a:srgbClr val="000000"/>
                </a:solidFill>
                <a:cs typeface="Arial" charset="0"/>
              </a:rPr>
              <a:t>Обращения</a:t>
            </a:r>
            <a:r>
              <a:rPr lang="ru-RU" sz="700" b="1" noProof="1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ru-RU" sz="700" b="1" noProof="1" smtClean="0">
                <a:solidFill>
                  <a:srgbClr val="000000"/>
                </a:solidFill>
                <a:cs typeface="Arial" charset="0"/>
              </a:rPr>
              <a:t>в органы МСУ</a:t>
            </a:r>
            <a:endParaRPr lang="en-US" sz="700" b="1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8" name="Ellipse 26"/>
          <p:cNvSpPr/>
          <p:nvPr/>
        </p:nvSpPr>
        <p:spPr bwMode="gray">
          <a:xfrm>
            <a:off x="948725" y="5103752"/>
            <a:ext cx="445337" cy="456015"/>
          </a:xfrm>
          <a:prstGeom prst="ellipse">
            <a:avLst/>
          </a:prstGeom>
          <a:gradFill flip="none" rotWithShape="1">
            <a:gsLst>
              <a:gs pos="0">
                <a:srgbClr val="DDDDDD"/>
              </a:gs>
              <a:gs pos="100000">
                <a:srgbClr val="FFFFFF"/>
              </a:gs>
            </a:gsLst>
            <a:lin ang="16200000" scaled="1"/>
            <a:tileRect/>
          </a:gradFill>
          <a:ln w="381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0"/>
          <a:lstStyle/>
          <a:p>
            <a:pPr indent="-190500" algn="ctr">
              <a:lnSpc>
                <a:spcPct val="95000"/>
              </a:lnSpc>
              <a:spcAft>
                <a:spcPts val="400"/>
              </a:spcAft>
              <a:buClr>
                <a:srgbClr val="808080"/>
              </a:buClr>
              <a:defRPr/>
            </a:pPr>
            <a:r>
              <a:rPr lang="ru-RU" sz="600" b="1" noProof="1" smtClean="0">
                <a:solidFill>
                  <a:srgbClr val="000000"/>
                </a:solidFill>
                <a:cs typeface="Arial" charset="0"/>
              </a:rPr>
              <a:t>По 131-ФЗ</a:t>
            </a:r>
            <a:endParaRPr lang="en-US" sz="600" b="1" noProof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0" name="Ellipse 26"/>
          <p:cNvSpPr/>
          <p:nvPr/>
        </p:nvSpPr>
        <p:spPr bwMode="gray">
          <a:xfrm>
            <a:off x="1542623" y="5984764"/>
            <a:ext cx="617767" cy="612588"/>
          </a:xfrm>
          <a:prstGeom prst="ellipse">
            <a:avLst/>
          </a:prstGeom>
          <a:gradFill flip="none" rotWithShape="1">
            <a:gsLst>
              <a:gs pos="0">
                <a:srgbClr val="DDDDDD"/>
              </a:gs>
              <a:gs pos="100000">
                <a:srgbClr val="FFFFFF"/>
              </a:gs>
            </a:gsLst>
            <a:lin ang="16200000" scaled="1"/>
            <a:tileRect/>
          </a:gradFill>
          <a:ln w="381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0"/>
          <a:lstStyle/>
          <a:p>
            <a:pPr indent="-190500" algn="ctr">
              <a:lnSpc>
                <a:spcPct val="95000"/>
              </a:lnSpc>
              <a:spcAft>
                <a:spcPts val="400"/>
              </a:spcAft>
              <a:buClr>
                <a:srgbClr val="808080"/>
              </a:buClr>
              <a:defRPr/>
            </a:pPr>
            <a:r>
              <a:rPr lang="ru-RU" sz="600" b="1" noProof="1" smtClean="0">
                <a:solidFill>
                  <a:srgbClr val="000000"/>
                </a:solidFill>
                <a:cs typeface="Arial" charset="0"/>
              </a:rPr>
              <a:t>Жалоба на </a:t>
            </a:r>
          </a:p>
          <a:p>
            <a:pPr indent="-190500" algn="ctr">
              <a:lnSpc>
                <a:spcPct val="95000"/>
              </a:lnSpc>
              <a:spcAft>
                <a:spcPts val="400"/>
              </a:spcAft>
              <a:buClr>
                <a:srgbClr val="808080"/>
              </a:buClr>
              <a:defRPr/>
            </a:pPr>
            <a:r>
              <a:rPr lang="ru-RU" sz="600" b="1" noProof="1" smtClean="0">
                <a:solidFill>
                  <a:srgbClr val="000000"/>
                </a:solidFill>
                <a:cs typeface="Arial" charset="0"/>
              </a:rPr>
              <a:t>исполнение </a:t>
            </a:r>
          </a:p>
          <a:p>
            <a:pPr indent="-190500" algn="ctr">
              <a:lnSpc>
                <a:spcPct val="95000"/>
              </a:lnSpc>
              <a:spcAft>
                <a:spcPts val="400"/>
              </a:spcAft>
              <a:buClr>
                <a:srgbClr val="808080"/>
              </a:buClr>
              <a:defRPr/>
            </a:pPr>
            <a:r>
              <a:rPr lang="ru-RU" sz="600" b="1" noProof="1" smtClean="0">
                <a:solidFill>
                  <a:srgbClr val="000000"/>
                </a:solidFill>
                <a:cs typeface="Arial" charset="0"/>
              </a:rPr>
              <a:t>Адм. регламента</a:t>
            </a:r>
            <a:endParaRPr lang="en-US" sz="600" b="1" noProof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Массовое увеличение </a:t>
            </a:r>
            <a:r>
              <a:rPr lang="ru-RU" sz="2000" dirty="0"/>
              <a:t>Актуальных практик участия населения  </a:t>
            </a:r>
            <a:r>
              <a:rPr lang="ru-RU" sz="2000" dirty="0" smtClean="0"/>
              <a:t>(на  </a:t>
            </a:r>
            <a:r>
              <a:rPr lang="ru-RU" sz="2000" dirty="0"/>
              <a:t>примере местного самоуправления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338593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етка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Сетка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2259</TotalTime>
  <Words>2702</Words>
  <Application>Microsoft Office PowerPoint</Application>
  <PresentationFormat>Экран (4:3)</PresentationFormat>
  <Paragraphs>330</Paragraphs>
  <Slides>24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Arial</vt:lpstr>
      <vt:lpstr>Calibri</vt:lpstr>
      <vt:lpstr>Franklin Gothic Medium</vt:lpstr>
      <vt:lpstr>Georgia</vt:lpstr>
      <vt:lpstr>Wingdings</vt:lpstr>
      <vt:lpstr>Wingdings 2</vt:lpstr>
      <vt:lpstr>Сетка</vt:lpstr>
      <vt:lpstr>1_Сетка</vt:lpstr>
      <vt:lpstr>2_Сетка</vt:lpstr>
      <vt:lpstr>Фотография Photo Editor</vt:lpstr>
      <vt:lpstr>Участие граждан в муниципальном управлении в современных условиях . </vt:lpstr>
      <vt:lpstr>ОБъединяющая стратегия </vt:lpstr>
      <vt:lpstr>СО-управление как направление реализации государственной социальной политики  </vt:lpstr>
      <vt:lpstr>Презентация PowerPoint</vt:lpstr>
      <vt:lpstr>Почему и в качестве кого Со-управление</vt:lpstr>
      <vt:lpstr>Масштаб возможных полномочий общественного совета </vt:lpstr>
      <vt:lpstr>НАПРИМЕР  Задачи СО-УПРАВЛЕНия в общественных советах  при  ОИВ (МСУ), учреждениях.   </vt:lpstr>
      <vt:lpstr>Со-управление и ОБЩЕСТВЕННЫЙ контроль в сфере социальной политики</vt:lpstr>
      <vt:lpstr>Массовое увеличение Актуальных практик участия населения  (на  примере местного самоуправления</vt:lpstr>
      <vt:lpstr>Взаимодействие органов власти (МСУ) и населения ( с участием СоНКО) как форматы со-управления  (фрагменты) </vt:lpstr>
      <vt:lpstr>(Пример) Программа социально-экономического развития Пермского края</vt:lpstr>
      <vt:lpstr>Федеральные требования: Общественное участие как часть поддержки СО НКО </vt:lpstr>
      <vt:lpstr>Проблемы как вызовы</vt:lpstr>
      <vt:lpstr>СО-УПРАВЛЕНИЕ как закономерный этап развития СОНКО  и их деятельности в социальной сфере . </vt:lpstr>
      <vt:lpstr>Реализация потенциала СОНКО  через их участие в  со-управлении социальной сферой</vt:lpstr>
      <vt:lpstr>Со-управление как характеристики  эффективности СОНКО (в «идеальной» картине)  </vt:lpstr>
      <vt:lpstr>Со-управление  как социальное воздействие на решение задач  в социальной сфере</vt:lpstr>
      <vt:lpstr>Презентация PowerPoint</vt:lpstr>
      <vt:lpstr>Модернизация против инерции – к достижению согласия вокруг изменений </vt:lpstr>
      <vt:lpstr>Презентация PowerPoint</vt:lpstr>
      <vt:lpstr>Вовлекая население в новые практики  мы стимулируем ценностные изменения и преодолеваем ограничения радикальных подходов</vt:lpstr>
      <vt:lpstr>Необходимо сделать шаг к продуктивной культуре хотя бы на местном уровне:  </vt:lpstr>
      <vt:lpstr>Барьеры для реализации роли СО НКО как ресурса и площадки партнерств развития 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Требования к деятельности совета: федеральная повестка дня</dc:title>
  <dc:creator>Маковецкая</dc:creator>
  <cp:lastModifiedBy>Светлана Маковецкая</cp:lastModifiedBy>
  <cp:revision>144</cp:revision>
  <dcterms:created xsi:type="dcterms:W3CDTF">2014-11-24T05:25:33Z</dcterms:created>
  <dcterms:modified xsi:type="dcterms:W3CDTF">2015-10-15T23:13:57Z</dcterms:modified>
</cp:coreProperties>
</file>