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4F91587-8F56-4D90-9FDF-1BE1218E11C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28B26A-828B-4D96-A776-7ADC7E6FB6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Анализ перечня вопросов местного значения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Работа в группах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анализа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Является ли задача обеспечением жизнедеятельности населения (ВМЗ)?</a:t>
            </a:r>
          </a:p>
          <a:p>
            <a:r>
              <a:rPr lang="ru-RU" dirty="0" smtClean="0"/>
              <a:t>Понятна ли из формулировки ВМЗ делегируемая местному самоуправлению задача?</a:t>
            </a:r>
          </a:p>
          <a:p>
            <a:r>
              <a:rPr lang="ru-RU" dirty="0" smtClean="0"/>
              <a:t>Решение данной задачи относится исключительно к компетенции МСУ, т.е. может решаться самостоятельно?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приоритетов для правового регулирования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Исходя из интересов населения</a:t>
            </a:r>
          </a:p>
          <a:p>
            <a:r>
              <a:rPr lang="ru-RU" dirty="0" smtClean="0"/>
              <a:t>Исходя из безопасности органов местного самоуправления</a:t>
            </a:r>
          </a:p>
          <a:p>
            <a:pPr lvl="1"/>
            <a:r>
              <a:rPr lang="ru-RU" dirty="0" smtClean="0"/>
              <a:t>Превышение должностных полномочий</a:t>
            </a:r>
          </a:p>
          <a:p>
            <a:pPr lvl="1"/>
            <a:r>
              <a:rPr lang="ru-RU" dirty="0" smtClean="0"/>
              <a:t>Нецелевое использование бюджетных средств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приоритетов для регламентирования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Ведется ли в настоящее время деятельность по данному направлению? </a:t>
            </a:r>
            <a:endParaRPr lang="ru-RU" dirty="0" smtClean="0"/>
          </a:p>
          <a:p>
            <a:r>
              <a:rPr lang="ru-RU" dirty="0" smtClean="0"/>
              <a:t>Есть ли должностные лица/специалисты отвечающие за это направление в работе?</a:t>
            </a:r>
          </a:p>
          <a:p>
            <a:r>
              <a:rPr lang="ru-RU" dirty="0" smtClean="0"/>
              <a:t>Расходуются ли ресурсы местного бюджета на данную деятельность? Каков объем данных ресурсов?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</TotalTime>
  <Words>106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Анализ перечня вопросов местного значения</vt:lpstr>
      <vt:lpstr>Вопросы для анализа</vt:lpstr>
      <vt:lpstr>Выбор приоритетов для правового регулирования</vt:lpstr>
      <vt:lpstr>Определение приоритетов для регламентирования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перечня вопросов местного значения</dc:title>
  <dc:creator>ДВЦСИ</dc:creator>
  <cp:lastModifiedBy>ДВЦСИ</cp:lastModifiedBy>
  <cp:revision>2</cp:revision>
  <dcterms:created xsi:type="dcterms:W3CDTF">2015-01-28T17:35:12Z</dcterms:created>
  <dcterms:modified xsi:type="dcterms:W3CDTF">2015-01-28T17:52:30Z</dcterms:modified>
</cp:coreProperties>
</file>