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1" r:id="rId4"/>
    <p:sldId id="271" r:id="rId5"/>
    <p:sldId id="264" r:id="rId6"/>
    <p:sldId id="263" r:id="rId7"/>
    <p:sldId id="262" r:id="rId8"/>
    <p:sldId id="272" r:id="rId9"/>
    <p:sldId id="265" r:id="rId10"/>
    <p:sldId id="269" r:id="rId11"/>
    <p:sldId id="273" r:id="rId12"/>
    <p:sldId id="266" r:id="rId13"/>
    <p:sldId id="267" r:id="rId14"/>
    <p:sldId id="270" r:id="rId15"/>
    <p:sldId id="259" r:id="rId16"/>
    <p:sldId id="260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24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18</a:t>
                    </a:r>
                  </a:p>
                </c:rich>
              </c:tx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12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18</c:v>
                </c:pt>
                <c:pt idx="2">
                  <c:v>17</c:v>
                </c:pt>
                <c:pt idx="3">
                  <c:v>12</c:v>
                </c:pt>
              </c:numCache>
            </c:numRef>
          </c:val>
        </c:ser>
        <c:shape val="cylinder"/>
        <c:axId val="72385664"/>
        <c:axId val="72387200"/>
        <c:axId val="0"/>
      </c:bar3DChart>
      <c:catAx>
        <c:axId val="72385664"/>
        <c:scaling>
          <c:orientation val="minMax"/>
        </c:scaling>
        <c:axPos val="b"/>
        <c:numFmt formatCode="General" sourceLinked="1"/>
        <c:tickLblPos val="nextTo"/>
        <c:crossAx val="72387200"/>
        <c:crosses val="autoZero"/>
        <c:auto val="1"/>
        <c:lblAlgn val="ctr"/>
        <c:lblOffset val="100"/>
      </c:catAx>
      <c:valAx>
        <c:axId val="72387200"/>
        <c:scaling>
          <c:orientation val="minMax"/>
        </c:scaling>
        <c:axPos val="l"/>
        <c:majorGridlines/>
        <c:numFmt formatCode="General" sourceLinked="1"/>
        <c:tickLblPos val="nextTo"/>
        <c:crossAx val="723856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2520280"/>
          </a:xfrm>
        </p:spPr>
        <p:txBody>
          <a:bodyPr>
            <a:normAutofit fontScale="90000"/>
          </a:bodyPr>
          <a:lstStyle/>
          <a:p>
            <a:pPr marL="182880" indent="0" algn="just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ходе реализации на территории сельского поселения «Село Лесопильное» проектов развития, основанных на местных инициативах и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участии населения в решении вопросов местного значения.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473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РЕДЬКИНА  ОЛЬГА  НИКОЛАЕВНА</a:t>
            </a:r>
          </a:p>
          <a:p>
            <a:pPr algn="l"/>
            <a:r>
              <a:rPr lang="ru-RU" dirty="0" smtClean="0"/>
              <a:t>Глава сельского поселения «Село Лесопильное» </a:t>
            </a:r>
            <a:r>
              <a:rPr lang="ru-RU" dirty="0" err="1" smtClean="0"/>
              <a:t>Бикинского</a:t>
            </a:r>
            <a:r>
              <a:rPr lang="ru-RU" dirty="0" smtClean="0"/>
              <a:t>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92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3" y="404664"/>
            <a:ext cx="9036496" cy="1080120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«Сквер памяти»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					после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3"/>
            <a:ext cx="3979828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61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2520280"/>
          </a:xfrm>
        </p:spPr>
        <p:txBody>
          <a:bodyPr>
            <a:normAutofit fontScale="90000"/>
          </a:bodyPr>
          <a:lstStyle/>
          <a:p>
            <a:pPr marL="182880" indent="0" algn="just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участии населения в решении вопросов местного значения на территории сельского поселения «Село Лесопильное»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Бикинского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Хабаровского края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473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РЕДЬКИНА  ОЛЬГА  НИКОЛАЕВНА</a:t>
            </a:r>
          </a:p>
          <a:p>
            <a:pPr algn="l"/>
            <a:r>
              <a:rPr lang="ru-RU" dirty="0" smtClean="0"/>
              <a:t>Глава сельского поселения «Село Лесопильное» </a:t>
            </a:r>
            <a:r>
              <a:rPr lang="ru-RU" dirty="0" err="1" smtClean="0"/>
              <a:t>Бикинского</a:t>
            </a:r>
            <a:r>
              <a:rPr lang="ru-RU" dirty="0" smtClean="0"/>
              <a:t>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01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3" y="404664"/>
            <a:ext cx="9036496" cy="1296144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«Водоотведение и благоустройство участка дороги под железнодорожным мостом»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					после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" y="1916832"/>
            <a:ext cx="4536504" cy="36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3204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35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3" y="404664"/>
            <a:ext cx="9036496" cy="1296144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«Водоотведение и благоустройство участка дороги под железнодорожным мостом»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					после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1"/>
            <a:ext cx="3744416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4416" cy="222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896544" cy="38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81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036496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«Водоотведение и благоустройство участка дороги под железнодорожным мостом»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0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01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dorovaAA\Desktop\Редькина\img_5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25021"/>
            <a:ext cx="5904656" cy="3870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76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23907376"/>
              </p:ext>
            </p:extLst>
          </p:nvPr>
        </p:nvGraphicFramePr>
        <p:xfrm>
          <a:off x="457200" y="1772816"/>
          <a:ext cx="8229600" cy="47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928992" cy="990600"/>
          </a:xfrm>
        </p:spPr>
        <p:txBody>
          <a:bodyPr>
            <a:noAutofit/>
          </a:bodyPr>
          <a:lstStyle/>
          <a:p>
            <a:pPr algn="just">
              <a:lnSpc>
                <a:spcPts val="3400"/>
              </a:lnSpc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поступивших обращений граждан в администрацию сельского поселения «Село Лесопильное»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5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51415" cy="2304256"/>
          </a:xfrm>
        </p:spPr>
        <p:txBody>
          <a:bodyPr>
            <a:normAutofit fontScale="90000"/>
          </a:bodyPr>
          <a:lstStyle/>
          <a:p>
            <a:pPr marL="182880" indent="0" algn="just">
              <a:buNone/>
            </a:pPr>
            <a:r>
              <a:rPr lang="ru-RU" sz="3000" dirty="0" smtClean="0"/>
              <a:t>О ходе реализации на территории сельского поселения «Село Лесопильное» проектов развития, основанных на местных инициативах и </a:t>
            </a:r>
            <a:r>
              <a:rPr lang="ru-RU" sz="3000" dirty="0" smtClean="0"/>
              <a:t> </a:t>
            </a:r>
            <a:r>
              <a:rPr lang="ru-RU" sz="3000" dirty="0" smtClean="0"/>
              <a:t>участии населения в решении вопросов местного значения.  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473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РЕДЬКИНА  ОЛЬГА  НИКОЛАЕВНА</a:t>
            </a:r>
          </a:p>
          <a:p>
            <a:pPr algn="l"/>
            <a:r>
              <a:rPr lang="ru-RU" dirty="0" smtClean="0"/>
              <a:t>Глава сельского поселения «Село Лесопильное» </a:t>
            </a:r>
            <a:r>
              <a:rPr lang="ru-RU" dirty="0" err="1" smtClean="0"/>
              <a:t>Бикинского</a:t>
            </a:r>
            <a:r>
              <a:rPr lang="ru-RU" dirty="0" smtClean="0"/>
              <a:t>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91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dorovaAA\Desktop\Редькина\top68.ru-novye-dela-tambovchan-24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1500"/>
            <a:ext cx="62103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82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уличных комитетов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447913" cy="314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20" y="3231512"/>
            <a:ext cx="4427984" cy="361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58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2520280"/>
          </a:xfrm>
        </p:spPr>
        <p:txBody>
          <a:bodyPr>
            <a:normAutofit fontScale="90000"/>
          </a:bodyPr>
          <a:lstStyle/>
          <a:p>
            <a:pPr marL="182880" indent="0" algn="just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участии населения в решении вопросов местного значения на территории сельского поселения «Село Лесопильное»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Бикинского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Хабаровского края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473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РЕДЬКИНА  ОЛЬГА  НИКОЛАЕВНА</a:t>
            </a:r>
          </a:p>
          <a:p>
            <a:pPr algn="l"/>
            <a:r>
              <a:rPr lang="ru-RU" dirty="0" smtClean="0"/>
              <a:t>Глава сельского поселения «Село Лесопильное» </a:t>
            </a:r>
            <a:r>
              <a:rPr lang="ru-RU" dirty="0" err="1" smtClean="0"/>
              <a:t>Бикинского</a:t>
            </a:r>
            <a:r>
              <a:rPr lang="ru-RU" dirty="0" smtClean="0"/>
              <a:t>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94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площадка «Солнышко»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2786"/>
            <a:ext cx="6408712" cy="48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74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1"/>
            <a:ext cx="3936435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1"/>
            <a:ext cx="4030507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3624"/>
            <a:ext cx="3909445" cy="277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73624"/>
            <a:ext cx="4030508" cy="277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00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33399"/>
            <a:ext cx="3826768" cy="6081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площадка «Здоровое поколение»</a:t>
            </a:r>
            <a:endParaRPr lang="ru-RU" sz="4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5" y="476672"/>
            <a:ext cx="4392157" cy="289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31444"/>
            <a:ext cx="4439378" cy="30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83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2520280"/>
          </a:xfrm>
        </p:spPr>
        <p:txBody>
          <a:bodyPr>
            <a:normAutofit fontScale="90000"/>
          </a:bodyPr>
          <a:lstStyle/>
          <a:p>
            <a:pPr marL="182880" indent="0" algn="just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участии населения в решении вопросов местного значения на территории сельского поселения «Село Лесопильное»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Бикинского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Хабаровского края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473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РЕДЬКИНА  ОЛЬГА  НИКОЛАЕВНА</a:t>
            </a:r>
          </a:p>
          <a:p>
            <a:pPr algn="l"/>
            <a:r>
              <a:rPr lang="ru-RU" dirty="0" smtClean="0"/>
              <a:t>Глава сельского поселения «Село Лесопильное» </a:t>
            </a:r>
            <a:r>
              <a:rPr lang="ru-RU" dirty="0" err="1" smtClean="0"/>
              <a:t>Бикинского</a:t>
            </a:r>
            <a:r>
              <a:rPr lang="ru-RU" dirty="0" smtClean="0"/>
              <a:t>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2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036496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«Сквер памяти»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764438" cy="313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895357" cy="317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95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153</TotalTime>
  <Words>254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О ходе реализации на территории сельского поселения «Село Лесопильное» проектов развития, основанных на местных инициативах и  участии населения в решении вопросов местного значения.</vt:lpstr>
      <vt:lpstr>Слайд 2</vt:lpstr>
      <vt:lpstr>Работа уличных комитетов</vt:lpstr>
      <vt:lpstr>Об участии населения в решении вопросов местного значения на территории сельского поселения «Село Лесопильное» Бикинского муниципального района Хабаровского края</vt:lpstr>
      <vt:lpstr>Детская площадка «Солнышко»</vt:lpstr>
      <vt:lpstr>Слайд 6</vt:lpstr>
      <vt:lpstr>Спортивная площадка «Здоровое поколение»</vt:lpstr>
      <vt:lpstr>Об участии населения в решении вопросов местного значения на территории сельского поселения «Село Лесопильное» Бикинского муниципального района Хабаровского края</vt:lpstr>
      <vt:lpstr>Проект «Сквер памяти»</vt:lpstr>
      <vt:lpstr>Проект «Сквер памяти»  до     после</vt:lpstr>
      <vt:lpstr>Об участии населения в решении вопросов местного значения на территории сельского поселения «Село Лесопильное» Бикинского муниципального района Хабаровского края</vt:lpstr>
      <vt:lpstr>Проект «Водоотведение и благоустройство участка дороги под железнодорожным мостом»  до     после</vt:lpstr>
      <vt:lpstr>Проект «Водоотведение и благоустройство участка дороги под железнодорожным мостом»  до     после</vt:lpstr>
      <vt:lpstr>Проект «Водоотведение и благоустройство участка дороги под железнодорожным мостом»</vt:lpstr>
      <vt:lpstr>Слайд 15</vt:lpstr>
      <vt:lpstr>Количество поступивших обращений граждан в администрацию сельского поселения «Село Лесопильное»</vt:lpstr>
      <vt:lpstr>О ходе реализации на территории сельского поселения «Село Лесопильное» проектов развития, основанных на местных инициативах и  участии населения в решении вопросов местного значения.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участии населения в решении вопросов местного значения на территории сельского поселения «Село Лесопильное» Бикинского муниципального района Хабаровского края</dc:title>
  <dc:creator>SidorovaAA</dc:creator>
  <cp:lastModifiedBy>User</cp:lastModifiedBy>
  <cp:revision>13</cp:revision>
  <dcterms:created xsi:type="dcterms:W3CDTF">2014-11-27T05:13:29Z</dcterms:created>
  <dcterms:modified xsi:type="dcterms:W3CDTF">2015-05-27T13:39:54Z</dcterms:modified>
</cp:coreProperties>
</file>