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11" r:id="rId3"/>
    <p:sldId id="257" r:id="rId4"/>
    <p:sldId id="258" r:id="rId5"/>
    <p:sldId id="259" r:id="rId6"/>
    <p:sldId id="26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95" r:id="rId21"/>
    <p:sldId id="261" r:id="rId22"/>
    <p:sldId id="269" r:id="rId23"/>
    <p:sldId id="306" r:id="rId24"/>
    <p:sldId id="270" r:id="rId25"/>
    <p:sldId id="292" r:id="rId26"/>
    <p:sldId id="293" r:id="rId27"/>
    <p:sldId id="266" r:id="rId28"/>
    <p:sldId id="294" r:id="rId29"/>
    <p:sldId id="302" r:id="rId30"/>
    <p:sldId id="304" r:id="rId31"/>
    <p:sldId id="305" r:id="rId32"/>
    <p:sldId id="308" r:id="rId33"/>
    <p:sldId id="310" r:id="rId34"/>
    <p:sldId id="262" r:id="rId35"/>
    <p:sldId id="263" r:id="rId36"/>
    <p:sldId id="264" r:id="rId37"/>
    <p:sldId id="265" r:id="rId38"/>
    <p:sldId id="268" r:id="rId39"/>
    <p:sldId id="285" r:id="rId40"/>
    <p:sldId id="286" r:id="rId41"/>
    <p:sldId id="287" r:id="rId42"/>
    <p:sldId id="289" r:id="rId43"/>
    <p:sldId id="290" r:id="rId44"/>
    <p:sldId id="291" r:id="rId45"/>
    <p:sldId id="296" r:id="rId46"/>
    <p:sldId id="298" r:id="rId47"/>
    <p:sldId id="299" r:id="rId48"/>
    <p:sldId id="300" r:id="rId49"/>
    <p:sldId id="301" r:id="rId50"/>
    <p:sldId id="31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26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159E6-9DEB-4530-8F30-A904FBF408A8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12D99-C725-44C2-AC81-2D803C0087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799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D2F-8E61-46CD-9FF7-59E7EDCE4F03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06D66-C961-4A20-A5F7-9BE46BFC4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535039"/>
            <a:ext cx="8640960" cy="1470025"/>
          </a:xfrm>
        </p:spPr>
        <p:txBody>
          <a:bodyPr>
            <a:noAutofit/>
          </a:bodyPr>
          <a:lstStyle/>
          <a:p>
            <a:r>
              <a:rPr lang="ru-RU" b="1" dirty="0"/>
              <a:t>О взаимодействии ТОС с органами местного самоуправления Мичуринского сельского поселения в решении вопросов местного значения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ocuments\МОИ документы\Фото\Фото 2011 год\Информ.встречи\встречи с активо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6" y="-50656"/>
            <a:ext cx="9056032" cy="6792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ocuments\МОИ документы\Фото\Фото 2011 год\Информ.встречи\P102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21352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ocuments\МОИ документы\Фото\Фото 2011 год\Информ.встречи\P102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21352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ocuments\МОИ документы\Фото\Фото 2011 год\Информ.встречи\P102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4" y="-14652"/>
            <a:ext cx="9163536" cy="6872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User\Documents\МОИ документы\Фото\Фото 2011 год\Информ.встречи\P1020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22531" name="Picture 3" descr="C:\Users\User\Documents\МОИ документы\Фото\Фото 2012 год\Собрание-2012 год\Собрание 2012 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ocuments\МОИ документы\Фото\Фото 2011 год\Информ.встречи\P1020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70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ocuments\МОИ документы\Фото\Фото 2011 год\Информ.встречи\P1020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-86660"/>
            <a:ext cx="9259546" cy="6944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ocuments\МОИ документы\Фото\Фото 2011 год\Информ.встречи\P1020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49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ocuments\МОИ документы\Фото\Фото 2011 год\Информ.встречи\P1020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75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Documents\МОИ документы\Фото\Фото 2011 год\Информ.встречи\P1030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49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Территориальное общественное самоуправление – это самоорганизация граждан по месту их жительства на части территории сельского  поселения для самостоятельного и под свою ответственность осуществления собственных инициатив по вопросам местного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2571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Documents\МОИ документы\Фото\Фото 2013 год\Благоустройство\P1050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ocuments\МОИ документы\Фото\Фото 2011 год\Благоустр.,субботники\P1020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188" y="-57142"/>
            <a:ext cx="9220189" cy="6915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ocuments\МОИ документы\Фото\Фото 2011 год\Благоустр.,субботники\P1020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386"/>
            <a:ext cx="9094449" cy="6820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User\Documents\МОИ документы\Фото\Фото 2014 год\23.04.2014 Благоустройство\SAM_0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8" y="3350"/>
            <a:ext cx="9139533" cy="685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Первый заключенный договор председателя уличного комитета по вывозу отходов</a:t>
            </a:r>
            <a:endParaRPr lang="ru-RU" sz="2800" dirty="0"/>
          </a:p>
        </p:txBody>
      </p:sp>
      <p:pic>
        <p:nvPicPr>
          <p:cNvPr id="14338" name="Picture 2" descr="C:\Users\User\Documents\МОИ документы\Фото\Фото 2011 год\Благоустр.,субботники\первый договор по вывозу  ТБО, 2011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78906"/>
            <a:ext cx="7305458" cy="5479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User\Documents\МОИ документы\Фото\Фото 2012 год\Благоустройство,субботники 2012 год\Субботник 2012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43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User\Documents\МОИ документы\Фото\Фото 2012 год\Благоустройство,субботники 2012 год\субботник 2 2012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8495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ocuments\МОИ документы\Фото\фото 2010 год\Благоустройство-2010 год\P1020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2" y="-68658"/>
            <a:ext cx="9080034" cy="6810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User\Documents\МОИ документы\Фото\Фото 2012 год\Детская площ.-грант\Дет.площ.по гранту 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188" y="-57142"/>
            <a:ext cx="9220189" cy="6915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User\Documents\МОИ документы\Фото\Фото 2014 год\12.07.2014 открытие площадки\открытие детской площадки\Дет площ. 2014 Речн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32656"/>
            <a:ext cx="9180512" cy="6120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cuments\МОИ документы\Фото\фото 2008\S630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User\Documents\МОИ документы\Фото\Фото 2014 год\12.07.2014 открытие площадки\открытие детской площадки\Руководитель проекта Белова 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833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User\Documents\МОИ документы\Фото\Фото 2014 год\23.04.2014 Благоустройство\дет.площ.почтовая 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4" y="-14652"/>
            <a:ext cx="9087346" cy="6815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User\Documents\МОИ документы\Фото 2016 год\Газ, дет.площ.,объекты 2016\SAM_3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65895" y="1188567"/>
            <a:ext cx="7282904" cy="4855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1254929"/>
              </p:ext>
            </p:extLst>
          </p:nvPr>
        </p:nvGraphicFramePr>
        <p:xfrm>
          <a:off x="467544" y="1052736"/>
          <a:ext cx="8136903" cy="446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8951"/>
                <a:gridCol w="859961"/>
                <a:gridCol w="858951"/>
                <a:gridCol w="885224"/>
                <a:gridCol w="977181"/>
                <a:gridCol w="902463"/>
                <a:gridCol w="902463"/>
                <a:gridCol w="1002443"/>
                <a:gridCol w="889266"/>
              </a:tblGrid>
              <a:tr h="188021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Количество </a:t>
                      </a:r>
                      <a:r>
                        <a:rPr lang="ru-RU" sz="3200" dirty="0">
                          <a:effectLst/>
                        </a:rPr>
                        <a:t>созданных </a:t>
                      </a:r>
                      <a:endParaRPr lang="en-US" sz="3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уличных </a:t>
                      </a:r>
                      <a:r>
                        <a:rPr lang="ru-RU" sz="3200" dirty="0">
                          <a:effectLst/>
                        </a:rPr>
                        <a:t>комитетов</a:t>
                      </a:r>
                      <a:endParaRPr lang="ru-RU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       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2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2007 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2008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2009 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2010 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2011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2012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2013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2014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2015 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год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  10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  2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0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    3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cuments\МОИ документы\Фото\Фото 2009\конкурс на лучшую усадьбу - 2009\P1000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151"/>
            <a:ext cx="9036497" cy="6777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cuments\МОИ документы\Фото\Фото 2009\конкурс на лучшую усадьбу - 2009\P1000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711" y="-273166"/>
            <a:ext cx="9352712" cy="7014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ocuments\МОИ документы\Фото\Фото 2009\конкурс на лучшую усадьбу - 2009\P1000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ocuments\МОИ документы\Фото\Фото 2009\конкурс на лучшую усадьбу - 2009\P1000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ocuments\МОИ документы\Фото\фото 2010 год\Смотр-конкурс на лучшую усадьбу-2010 год\P104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Documents\МОИ документы\Фото\Фото 2011 год\Смотр\P1030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cuments\МОИ документы\Фото\Фото 2009\Информ.встречи 2009\FILE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ocuments\МОИ документы\Фото\Фото 2011 год\Смотр\P1020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ocuments\МОИ документы\Фото\Фото 2011 год\Смотр\P103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Documents\МОИ документы\Фото\Фото 2011 год\Собрание граждан янв.2011\P1010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Documents\МОИ документы\Фото\Фото 2011 год\Собрание граждан янв.2011\P1010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Documents\МОИ документы\Фото\Фото 2011 год\Собрание граждан янв.2011\P102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ocuments\МОИ документы\Фото\Фото 2013 год\Собрание 27.01.2013\P10505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User\Documents\МОИ документы\Фото\Фото 2013 год\Собрание 27.01.2013\награждение 201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94732" y="1143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User\Documents\МОИ документы\Фото\Фото 2013 год\Собрание 27.01.2013\P1050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Documents\МОИ документы\Фото\Фото 2014 год\02.02.2014-собрание\награждение за усадьбу 2014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10493" y="857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User\Documents\МОИ документы\Фото\Фото 2014 год\02.02.2014-собрание\награждение за экол.банер 2014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cuments\МОИ документы\Фото\Фото 2009\Информ.встречи 2009\FILE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58" y="188640"/>
            <a:ext cx="889248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>Результаты: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 Достигается </a:t>
            </a:r>
            <a:r>
              <a:rPr lang="ru-RU" sz="2800" dirty="0"/>
              <a:t>взаимопонимание между населением и законодательной, исполнительной властью.</a:t>
            </a:r>
            <a:br>
              <a:rPr lang="ru-RU" sz="2800" dirty="0"/>
            </a:br>
            <a:r>
              <a:rPr lang="ru-RU" sz="2800" dirty="0" smtClean="0"/>
              <a:t>- Активизируется </a:t>
            </a:r>
            <a:r>
              <a:rPr lang="ru-RU" sz="2800" dirty="0"/>
              <a:t>социальная ответственность населения.</a:t>
            </a:r>
            <a:br>
              <a:rPr lang="ru-RU" sz="2800" dirty="0"/>
            </a:br>
            <a:r>
              <a:rPr lang="ru-RU" sz="2800" dirty="0" smtClean="0"/>
              <a:t>- Растет </a:t>
            </a:r>
            <a:r>
              <a:rPr lang="ru-RU" sz="2800" dirty="0"/>
              <a:t>доверие населения к действиям органов местного </a:t>
            </a:r>
            <a:r>
              <a:rPr lang="ru-RU" sz="2800" dirty="0" smtClean="0"/>
              <a:t>самоуправления.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 smtClean="0"/>
              <a:t>Решаются спорные ситуации.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 Повышается </a:t>
            </a:r>
            <a:r>
              <a:rPr lang="ru-RU" sz="2800" dirty="0"/>
              <a:t>информированность граждан о деятельности органов местного самоуправления.</a:t>
            </a:r>
            <a:br>
              <a:rPr lang="ru-RU" sz="2800" dirty="0"/>
            </a:br>
            <a:r>
              <a:rPr lang="ru-RU" sz="2800" dirty="0" smtClean="0"/>
              <a:t>- Реализуются </a:t>
            </a:r>
            <a:r>
              <a:rPr lang="ru-RU" sz="2800" dirty="0"/>
              <a:t>инициативы, проекты.</a:t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 smtClean="0"/>
              <a:t>Вовлекается население </a:t>
            </a:r>
            <a:r>
              <a:rPr lang="ru-RU" sz="2800" dirty="0"/>
              <a:t>в решение вопросов местного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7828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cuments\МОИ документы\Фото\Фото 2009\Информ.встречи 2009\FILE0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39"/>
            <a:ext cx="9036497" cy="6777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ocuments\МОИ документы\Фото\Фото 2011 год\Информ.встречи\уличные встреч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21352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ocuments\МОИ документы\Фото\Фото 2011 год\Информ.встречи\уличные встречи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55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ocuments\МОИ документы\Фото\Фото 2011 год\Информ.встречи\уличные встречи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36"/>
            <a:ext cx="9148182" cy="6861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91</Words>
  <Application>Microsoft Office PowerPoint</Application>
  <PresentationFormat>Экран (4:3)</PresentationFormat>
  <Paragraphs>46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О взаимодействии ТОС с органами местного самоуправления Мичуринского сельского поселения в решении вопросов местного значения</vt:lpstr>
      <vt:lpstr>Территориальное общественное самоуправление – это самоорганизация граждан по месту их жительства на части территории сельского  поселения для самостоятельного и под свою ответственность осуществления собственных инициатив по вопросам местного значения.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Первый заключенный договор председателя уличного комитета по вывозу отходов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Результаты: - Достигается взаимопонимание между населением и законодательной, исполнительной властью. - Активизируется социальная ответственность населения. - Растет доверие населения к действиям органов местного самоуправления. - Решаются спорные ситуации. - Повышается информированность граждан о деятельности органов местного самоуправления. - Реализуются инициативы, проекты. - Вовлекается население в решение вопросов местного значения.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взаимодействии ТОС с органами местного самоуправления Мичуринского сельского поселения в решении вопросов местного значения</dc:title>
  <dc:creator>User</dc:creator>
  <cp:lastModifiedBy>User</cp:lastModifiedBy>
  <cp:revision>18</cp:revision>
  <dcterms:created xsi:type="dcterms:W3CDTF">2017-03-09T09:25:28Z</dcterms:created>
  <dcterms:modified xsi:type="dcterms:W3CDTF">2017-03-09T23:02:46Z</dcterms:modified>
</cp:coreProperties>
</file>