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9"/>
  </p:notesMasterIdLst>
  <p:sldIdLst>
    <p:sldId id="284" r:id="rId2"/>
    <p:sldId id="283" r:id="rId3"/>
    <p:sldId id="285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66FF33"/>
    <a:srgbClr val="9900CC"/>
    <a:srgbClr val="000099"/>
    <a:srgbClr val="006600"/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3" d="100"/>
          <a:sy n="63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E410B0-8B53-4B14-A17D-476445679CB5}" type="datetimeFigureOut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1438BD-F466-4B0B-853B-FC24A91B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6FB4-1608-422F-9A6C-A33076939B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1BB48-316D-41B4-8B33-B9B80B3882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7D70-E232-438D-B63E-5606B1168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011F-5093-426F-8801-38546C764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767C-C65E-40D8-B375-F27C9ABBC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54CD-545E-4087-8C2A-48E79FDED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D9B9-45DE-4C85-9F37-071EF2B543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F12A0-977B-44FC-90BF-5878B547F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2449-E4E0-416C-839F-F231AB92E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2D8E-F125-4394-809E-5089956CBD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7814-5E06-4CFB-96F2-32C3B8ABB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E890-7770-4F14-8956-21F906042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487B-4F25-410F-8B08-03F81E3152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7FE1-0A6B-4EE6-AA7C-569FA2E47D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640-900D-4CF0-9BE2-E430CF250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B5216D-AA38-49B6-A731-135936455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0" r:id="rId2"/>
    <p:sldLayoutId id="2147484039" r:id="rId3"/>
    <p:sldLayoutId id="2147484038" r:id="rId4"/>
    <p:sldLayoutId id="2147484037" r:id="rId5"/>
    <p:sldLayoutId id="2147484036" r:id="rId6"/>
    <p:sldLayoutId id="2147484035" r:id="rId7"/>
    <p:sldLayoutId id="2147484034" r:id="rId8"/>
    <p:sldLayoutId id="2147484033" r:id="rId9"/>
    <p:sldLayoutId id="2147484032" r:id="rId10"/>
    <p:sldLayoutId id="2147484031" r:id="rId11"/>
    <p:sldLayoutId id="2147484030" r:id="rId12"/>
    <p:sldLayoutId id="2147484029" r:id="rId13"/>
    <p:sldLayoutId id="2147484028" r:id="rId14"/>
    <p:sldLayoutId id="214748402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9900CC"/>
                </a:solidFill>
                <a:latin typeface="Times New Roman" pitchFamily="18" charset="0"/>
              </a:rPr>
              <a:t>Алонка</a:t>
            </a:r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</a:rPr>
              <a:t> – </a:t>
            </a:r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место сказов и легенд </a:t>
            </a:r>
            <a:r>
              <a:rPr lang="ru-RU" sz="3600" b="1" dirty="0" smtClean="0">
                <a:solidFill>
                  <a:srgbClr val="9900CC"/>
                </a:solidFill>
              </a:rPr>
              <a:t/>
            </a:r>
            <a:br>
              <a:rPr lang="ru-RU" sz="3600" b="1" dirty="0" smtClean="0">
                <a:solidFill>
                  <a:srgbClr val="9900CC"/>
                </a:solidFill>
              </a:rPr>
            </a:br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(в переводе с </a:t>
            </a:r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якут</a:t>
            </a:r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ского</a:t>
            </a:r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)</a:t>
            </a:r>
            <a:r>
              <a:rPr lang="ru-RU" sz="4000" dirty="0" smtClean="0"/>
              <a:t> </a:t>
            </a:r>
          </a:p>
        </p:txBody>
      </p:sp>
      <p:pic>
        <p:nvPicPr>
          <p:cNvPr id="1026" name="Picture 2" descr="C:\Documents and Settings\МОУ СОШ №19\Мои документы\Работа\Администрация\статья_Алонка сегодня, завтра\фото_Ало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192688" cy="411225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2636912"/>
            <a:ext cx="723312" cy="5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723312" cy="5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76872"/>
            <a:ext cx="723312" cy="5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25144"/>
            <a:ext cx="723312" cy="5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941168"/>
            <a:ext cx="723312" cy="58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Что-то навалилась грусть?</a:t>
            </a:r>
            <a:b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очень грустно.</a:t>
            </a:r>
            <a:b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</a:t>
            </a:r>
            <a:r>
              <a:rPr lang="ru-RU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алонкинский</a:t>
            </a:r>
            <a:r>
              <a:rPr lang="ru-RU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ru-RU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</a:t>
            </a: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груздь – </a:t>
            </a:r>
            <a:b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очень вкусно!!!</a:t>
            </a:r>
          </a:p>
        </p:txBody>
      </p:sp>
      <p:pic>
        <p:nvPicPr>
          <p:cNvPr id="19458" name="Picture 4" descr="груздь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924175"/>
            <a:ext cx="4752975" cy="3074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smtClean="0">
                <a:solidFill>
                  <a:srgbClr val="0000CC"/>
                </a:solidFill>
              </a:rPr>
              <a:t>Настоящий груздь,</a:t>
            </a:r>
            <a:br>
              <a:rPr lang="ru-RU" sz="3600" smtClean="0">
                <a:solidFill>
                  <a:srgbClr val="0000CC"/>
                </a:solidFill>
              </a:rPr>
            </a:br>
            <a:r>
              <a:rPr lang="ru-RU" sz="3600" smtClean="0">
                <a:solidFill>
                  <a:srgbClr val="0000CC"/>
                </a:solidFill>
              </a:rPr>
              <a:t>Со шляпкой?</a:t>
            </a:r>
            <a:br>
              <a:rPr lang="ru-RU" sz="3600" smtClean="0">
                <a:solidFill>
                  <a:srgbClr val="0000CC"/>
                </a:solidFill>
              </a:rPr>
            </a:br>
            <a:r>
              <a:rPr lang="ru-RU" sz="3600" smtClean="0">
                <a:solidFill>
                  <a:srgbClr val="0000CC"/>
                </a:solidFill>
              </a:rPr>
              <a:t>Это просто чудо!</a:t>
            </a:r>
            <a:br>
              <a:rPr lang="ru-RU" sz="3600" smtClean="0">
                <a:solidFill>
                  <a:srgbClr val="0000CC"/>
                </a:solidFill>
              </a:rPr>
            </a:br>
            <a:r>
              <a:rPr lang="ru-RU" sz="3600" smtClean="0">
                <a:solidFill>
                  <a:srgbClr val="0000CC"/>
                </a:solidFill>
              </a:rPr>
              <a:t>Так и просятся грибы</a:t>
            </a:r>
            <a:br>
              <a:rPr lang="ru-RU" sz="3600" smtClean="0">
                <a:solidFill>
                  <a:srgbClr val="0000CC"/>
                </a:solidFill>
              </a:rPr>
            </a:br>
            <a:r>
              <a:rPr lang="ru-RU" sz="3600" smtClean="0">
                <a:solidFill>
                  <a:srgbClr val="0000CC"/>
                </a:solidFill>
              </a:rPr>
              <a:t>На большое блюдо.</a:t>
            </a:r>
          </a:p>
        </p:txBody>
      </p:sp>
      <p:pic>
        <p:nvPicPr>
          <p:cNvPr id="20482" name="Picture 4" descr="64110786_gruz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3141663"/>
            <a:ext cx="4608512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С груздя много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толку: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Этот на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засолку,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Аж хрустит во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рту,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тогда</a:t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Прямо царская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еда.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Оттого печален груздь,</a:t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оттого на сердце грусть,</a:t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что нельзя Груздя любить,</a:t>
            </a:r>
            <a:b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коль его не засолить!</a:t>
            </a:r>
          </a:p>
        </p:txBody>
      </p:sp>
      <p:pic>
        <p:nvPicPr>
          <p:cNvPr id="5122" name="Picture 2" descr="C:\Documents and Settings\Ольга\Рабочий стол\картинки\грибы\груздь2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3933825"/>
            <a:ext cx="3240087" cy="1992313"/>
          </a:xfrm>
          <a:ln w="57150" cmpd="thickThin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0099"/>
                </a:solidFill>
              </a:rPr>
              <a:t/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/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Грузди – чёрные головки,</a:t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Под листвой укрылись ловко.</a:t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Затаились хорошо,</a:t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>Всё равно я их нашёл.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708275"/>
            <a:ext cx="38163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35290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9900CC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9900CC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9900CC"/>
                </a:solidFill>
                <a:latin typeface="Times New Roman" pitchFamily="18" charset="0"/>
              </a:rPr>
              <a:t>Груздь солёный – это что-то!</a:t>
            </a:r>
            <a:br>
              <a:rPr lang="ru-RU" sz="3200" b="1" smtClean="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9900CC"/>
                </a:solidFill>
                <a:latin typeface="Times New Roman" pitchFamily="18" charset="0"/>
              </a:rPr>
              <a:t>Всех грибов вкуснее!</a:t>
            </a:r>
            <a:br>
              <a:rPr lang="ru-RU" sz="3200" b="1" smtClean="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9900CC"/>
                </a:solidFill>
                <a:latin typeface="Times New Roman" pitchFamily="18" charset="0"/>
              </a:rPr>
              <a:t>До чего ж грибов охота,</a:t>
            </a:r>
            <a:br>
              <a:rPr lang="ru-RU" sz="3200" b="1" smtClean="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9900CC"/>
                </a:solidFill>
                <a:latin typeface="Times New Roman" pitchFamily="18" charset="0"/>
              </a:rPr>
              <a:t>В лес пойдём скорее!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5040312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349500"/>
            <a:ext cx="42719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Наши алонкинские заготовки!!!</a:t>
            </a:r>
          </a:p>
        </p:txBody>
      </p:sp>
      <p:pic>
        <p:nvPicPr>
          <p:cNvPr id="24578" name="Rectangle 3"/>
          <p:cNvPicPr>
            <a:picLocks noGr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96975"/>
            <a:ext cx="8424863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by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griby</Template>
  <TotalTime>738</TotalTime>
  <Words>10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griby</vt:lpstr>
      <vt:lpstr>Алонка – место сказов и легенд  (в переводе с якутского) </vt:lpstr>
      <vt:lpstr>   Что-то навалилась грусть? Это очень грустно. А алонкинский-то груздь –  Это очень вкусно!!!</vt:lpstr>
      <vt:lpstr>   Настоящий груздь, Со шляпкой? Это просто чудо! Так и просятся грибы На большое блюдо.</vt:lpstr>
      <vt:lpstr>      С груздя много толку: Этот на засолку, Аж хрустит во рту, тогда Прямо царская еда. Оттого печален груздь, оттого на сердце грусть, что нельзя Груздя любить, коль его не засолить!</vt:lpstr>
      <vt:lpstr>  Грузди – чёрные головки, Под листвой укрылись ловко. Затаились хорошо, Всё равно я их нашёл.</vt:lpstr>
      <vt:lpstr>  Груздь солёный – это что-то! Всех грибов вкуснее! До чего ж грибов охота, В лес пойдём скорее!</vt:lpstr>
      <vt:lpstr>Наши алонкинские заготовки!!!</vt:lpstr>
    </vt:vector>
  </TitlesOfParts>
  <Company>**HomeProduction**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познавательно-развлекательный урок по теме «Грибы»</dc:title>
  <dc:creator>**FeDoRcHuK**</dc:creator>
  <cp:lastModifiedBy>МОУ СОШ №19</cp:lastModifiedBy>
  <cp:revision>71</cp:revision>
  <cp:lastPrinted>1601-01-01T00:00:00Z</cp:lastPrinted>
  <dcterms:created xsi:type="dcterms:W3CDTF">2010-02-16T10:53:44Z</dcterms:created>
  <dcterms:modified xsi:type="dcterms:W3CDTF">2017-04-17T01:34:07Z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