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4"/>
  </p:notesMasterIdLst>
  <p:sldIdLst>
    <p:sldId id="263" r:id="rId2"/>
    <p:sldId id="265" r:id="rId3"/>
    <p:sldId id="264" r:id="rId4"/>
    <p:sldId id="269" r:id="rId5"/>
    <p:sldId id="271" r:id="rId6"/>
    <p:sldId id="256" r:id="rId7"/>
    <p:sldId id="268" r:id="rId8"/>
    <p:sldId id="258" r:id="rId9"/>
    <p:sldId id="259" r:id="rId10"/>
    <p:sldId id="260" r:id="rId11"/>
    <p:sldId id="257" r:id="rId12"/>
    <p:sldId id="267" r:id="rId13"/>
    <p:sldId id="280" r:id="rId14"/>
    <p:sldId id="273" r:id="rId15"/>
    <p:sldId id="274" r:id="rId16"/>
    <p:sldId id="275" r:id="rId17"/>
    <p:sldId id="279" r:id="rId18"/>
    <p:sldId id="276" r:id="rId19"/>
    <p:sldId id="277" r:id="rId20"/>
    <p:sldId id="282" r:id="rId21"/>
    <p:sldId id="284" r:id="rId22"/>
    <p:sldId id="281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4" d="100"/>
          <a:sy n="74" d="100"/>
        </p:scale>
        <p:origin x="-10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D1F9F2-1C42-4C67-99A6-16278C1FE89B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A5204B79-B8F1-4960-9A50-0C0A2722F8FE}">
      <dgm:prSet/>
      <dgm:spPr/>
      <dgm:t>
        <a:bodyPr/>
        <a:lstStyle/>
        <a:p>
          <a:pPr rtl="0"/>
          <a:r>
            <a:rPr lang="ru-RU" dirty="0" smtClean="0"/>
            <a:t>Введен указом президента в 2012 г. как </a:t>
          </a:r>
          <a:r>
            <a:rPr lang="ru-RU" u="sng" dirty="0" smtClean="0"/>
            <a:t>государственный праздник </a:t>
          </a:r>
          <a:r>
            <a:rPr lang="ru-RU" b="1" dirty="0" smtClean="0"/>
            <a:t>«в целях повышения роли и значения института местного самоуправления, развития демократии и гражданского общества» </a:t>
          </a:r>
          <a:endParaRPr lang="ru-RU" dirty="0"/>
        </a:p>
      </dgm:t>
    </dgm:pt>
    <dgm:pt modelId="{673B0108-8FB5-4290-B428-5FA4E176F6D0}" type="parTrans" cxnId="{3AFC6A33-4A1A-4ED5-A9EF-EE693997225B}">
      <dgm:prSet/>
      <dgm:spPr/>
      <dgm:t>
        <a:bodyPr/>
        <a:lstStyle/>
        <a:p>
          <a:endParaRPr lang="ru-RU"/>
        </a:p>
      </dgm:t>
    </dgm:pt>
    <dgm:pt modelId="{3D2EE551-4F00-499D-8B56-11BA27583FA9}" type="sibTrans" cxnId="{3AFC6A33-4A1A-4ED5-A9EF-EE693997225B}">
      <dgm:prSet/>
      <dgm:spPr/>
      <dgm:t>
        <a:bodyPr/>
        <a:lstStyle/>
        <a:p>
          <a:endParaRPr lang="ru-RU"/>
        </a:p>
      </dgm:t>
    </dgm:pt>
    <dgm:pt modelId="{8FCC891C-197F-4ED6-B4C2-75AE4221DD63}">
      <dgm:prSet/>
      <dgm:spPr/>
      <dgm:t>
        <a:bodyPr/>
        <a:lstStyle/>
        <a:p>
          <a:pPr rtl="0"/>
          <a:r>
            <a:rPr lang="ru-RU" dirty="0" smtClean="0"/>
            <a:t>Празднуется с 2013 года – 21 апреля</a:t>
          </a:r>
          <a:endParaRPr lang="ru-RU" dirty="0"/>
        </a:p>
      </dgm:t>
    </dgm:pt>
    <dgm:pt modelId="{51A4E87B-EDFC-4873-BEA1-AEAFC68C71A6}" type="parTrans" cxnId="{60474009-8859-43EF-94FC-71F22A3BE085}">
      <dgm:prSet/>
      <dgm:spPr/>
      <dgm:t>
        <a:bodyPr/>
        <a:lstStyle/>
        <a:p>
          <a:endParaRPr lang="ru-RU"/>
        </a:p>
      </dgm:t>
    </dgm:pt>
    <dgm:pt modelId="{F9E00F30-C756-40D9-999F-B8F058710964}" type="sibTrans" cxnId="{60474009-8859-43EF-94FC-71F22A3BE085}">
      <dgm:prSet/>
      <dgm:spPr/>
      <dgm:t>
        <a:bodyPr/>
        <a:lstStyle/>
        <a:p>
          <a:endParaRPr lang="ru-RU"/>
        </a:p>
      </dgm:t>
    </dgm:pt>
    <dgm:pt modelId="{1FAA62C1-FF40-41EA-AB6D-F1EC10D12872}" type="pres">
      <dgm:prSet presAssocID="{6FD1F9F2-1C42-4C67-99A6-16278C1FE89B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77C6C70B-A78D-4EE9-8C0B-6DAB24192533}" type="pres">
      <dgm:prSet presAssocID="{A5204B79-B8F1-4960-9A50-0C0A2722F8FE}" presName="thickLine" presStyleLbl="alignNode1" presStyleIdx="0" presStyleCnt="2"/>
      <dgm:spPr/>
    </dgm:pt>
    <dgm:pt modelId="{84EB2BE3-1277-456B-AFB3-BA90E99CCF4D}" type="pres">
      <dgm:prSet presAssocID="{A5204B79-B8F1-4960-9A50-0C0A2722F8FE}" presName="horz1" presStyleCnt="0"/>
      <dgm:spPr/>
    </dgm:pt>
    <dgm:pt modelId="{CD6B9C0D-E059-499D-9C5A-BA124DE139B6}" type="pres">
      <dgm:prSet presAssocID="{A5204B79-B8F1-4960-9A50-0C0A2722F8FE}" presName="tx1" presStyleLbl="revTx" presStyleIdx="0" presStyleCnt="2"/>
      <dgm:spPr/>
      <dgm:t>
        <a:bodyPr/>
        <a:lstStyle/>
        <a:p>
          <a:endParaRPr lang="ru-RU"/>
        </a:p>
      </dgm:t>
    </dgm:pt>
    <dgm:pt modelId="{A0AB45A3-138D-4DC2-A4F9-079E60056997}" type="pres">
      <dgm:prSet presAssocID="{A5204B79-B8F1-4960-9A50-0C0A2722F8FE}" presName="vert1" presStyleCnt="0"/>
      <dgm:spPr/>
    </dgm:pt>
    <dgm:pt modelId="{7E80253D-82CC-46F7-BC12-3C19BC0B87ED}" type="pres">
      <dgm:prSet presAssocID="{8FCC891C-197F-4ED6-B4C2-75AE4221DD63}" presName="thickLine" presStyleLbl="alignNode1" presStyleIdx="1" presStyleCnt="2"/>
      <dgm:spPr/>
    </dgm:pt>
    <dgm:pt modelId="{FFF70B3A-A8E3-40F8-B368-C0A95DE93A52}" type="pres">
      <dgm:prSet presAssocID="{8FCC891C-197F-4ED6-B4C2-75AE4221DD63}" presName="horz1" presStyleCnt="0"/>
      <dgm:spPr/>
    </dgm:pt>
    <dgm:pt modelId="{8EEA25F6-B983-4C4A-81BE-FE1222AEDD21}" type="pres">
      <dgm:prSet presAssocID="{8FCC891C-197F-4ED6-B4C2-75AE4221DD63}" presName="tx1" presStyleLbl="revTx" presStyleIdx="1" presStyleCnt="2"/>
      <dgm:spPr/>
      <dgm:t>
        <a:bodyPr/>
        <a:lstStyle/>
        <a:p>
          <a:endParaRPr lang="ru-RU"/>
        </a:p>
      </dgm:t>
    </dgm:pt>
    <dgm:pt modelId="{C49B1F28-F5F8-4C60-AE65-2097C269F0C0}" type="pres">
      <dgm:prSet presAssocID="{8FCC891C-197F-4ED6-B4C2-75AE4221DD63}" presName="vert1" presStyleCnt="0"/>
      <dgm:spPr/>
    </dgm:pt>
  </dgm:ptLst>
  <dgm:cxnLst>
    <dgm:cxn modelId="{DF9016EE-D144-4263-B382-C0A180ECA570}" type="presOf" srcId="{6FD1F9F2-1C42-4C67-99A6-16278C1FE89B}" destId="{1FAA62C1-FF40-41EA-AB6D-F1EC10D12872}" srcOrd="0" destOrd="0" presId="urn:microsoft.com/office/officeart/2008/layout/LinedList"/>
    <dgm:cxn modelId="{0A5B8287-DE1E-4B75-B246-3B9AFBBBFBD4}" type="presOf" srcId="{8FCC891C-197F-4ED6-B4C2-75AE4221DD63}" destId="{8EEA25F6-B983-4C4A-81BE-FE1222AEDD21}" srcOrd="0" destOrd="0" presId="urn:microsoft.com/office/officeart/2008/layout/LinedList"/>
    <dgm:cxn modelId="{60474009-8859-43EF-94FC-71F22A3BE085}" srcId="{6FD1F9F2-1C42-4C67-99A6-16278C1FE89B}" destId="{8FCC891C-197F-4ED6-B4C2-75AE4221DD63}" srcOrd="1" destOrd="0" parTransId="{51A4E87B-EDFC-4873-BEA1-AEAFC68C71A6}" sibTransId="{F9E00F30-C756-40D9-999F-B8F058710964}"/>
    <dgm:cxn modelId="{3AFC6A33-4A1A-4ED5-A9EF-EE693997225B}" srcId="{6FD1F9F2-1C42-4C67-99A6-16278C1FE89B}" destId="{A5204B79-B8F1-4960-9A50-0C0A2722F8FE}" srcOrd="0" destOrd="0" parTransId="{673B0108-8FB5-4290-B428-5FA4E176F6D0}" sibTransId="{3D2EE551-4F00-499D-8B56-11BA27583FA9}"/>
    <dgm:cxn modelId="{089F1B34-8F5B-4601-A883-A4AE04D6A746}" type="presOf" srcId="{A5204B79-B8F1-4960-9A50-0C0A2722F8FE}" destId="{CD6B9C0D-E059-499D-9C5A-BA124DE139B6}" srcOrd="0" destOrd="0" presId="urn:microsoft.com/office/officeart/2008/layout/LinedList"/>
    <dgm:cxn modelId="{778CD280-17AD-4B76-A80E-550C6E41F903}" type="presParOf" srcId="{1FAA62C1-FF40-41EA-AB6D-F1EC10D12872}" destId="{77C6C70B-A78D-4EE9-8C0B-6DAB24192533}" srcOrd="0" destOrd="0" presId="urn:microsoft.com/office/officeart/2008/layout/LinedList"/>
    <dgm:cxn modelId="{3B044731-5B96-4C41-9763-B6D3C5590437}" type="presParOf" srcId="{1FAA62C1-FF40-41EA-AB6D-F1EC10D12872}" destId="{84EB2BE3-1277-456B-AFB3-BA90E99CCF4D}" srcOrd="1" destOrd="0" presId="urn:microsoft.com/office/officeart/2008/layout/LinedList"/>
    <dgm:cxn modelId="{85C0CA8F-998B-4AEE-8A74-0FC0113B7951}" type="presParOf" srcId="{84EB2BE3-1277-456B-AFB3-BA90E99CCF4D}" destId="{CD6B9C0D-E059-499D-9C5A-BA124DE139B6}" srcOrd="0" destOrd="0" presId="urn:microsoft.com/office/officeart/2008/layout/LinedList"/>
    <dgm:cxn modelId="{DE8D1105-1A83-4804-A548-E01B560AEF69}" type="presParOf" srcId="{84EB2BE3-1277-456B-AFB3-BA90E99CCF4D}" destId="{A0AB45A3-138D-4DC2-A4F9-079E60056997}" srcOrd="1" destOrd="0" presId="urn:microsoft.com/office/officeart/2008/layout/LinedList"/>
    <dgm:cxn modelId="{E599B032-42F3-4091-8BD7-50416B605299}" type="presParOf" srcId="{1FAA62C1-FF40-41EA-AB6D-F1EC10D12872}" destId="{7E80253D-82CC-46F7-BC12-3C19BC0B87ED}" srcOrd="2" destOrd="0" presId="urn:microsoft.com/office/officeart/2008/layout/LinedList"/>
    <dgm:cxn modelId="{0D19D46A-3190-45E6-9509-D5383F1D8E3E}" type="presParOf" srcId="{1FAA62C1-FF40-41EA-AB6D-F1EC10D12872}" destId="{FFF70B3A-A8E3-40F8-B368-C0A95DE93A52}" srcOrd="3" destOrd="0" presId="urn:microsoft.com/office/officeart/2008/layout/LinedList"/>
    <dgm:cxn modelId="{0977B64B-B895-49A2-AD75-B0DBF37F9ED0}" type="presParOf" srcId="{FFF70B3A-A8E3-40F8-B368-C0A95DE93A52}" destId="{8EEA25F6-B983-4C4A-81BE-FE1222AEDD21}" srcOrd="0" destOrd="0" presId="urn:microsoft.com/office/officeart/2008/layout/LinedList"/>
    <dgm:cxn modelId="{8C05D1B1-6EAD-4CE7-A1EE-EC4FE1597F8D}" type="presParOf" srcId="{FFF70B3A-A8E3-40F8-B368-C0A95DE93A52}" destId="{C49B1F28-F5F8-4C60-AE65-2097C269F0C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4337048-68AE-4096-BDB6-5EE913995B3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0D9C7E0-9566-4077-A335-9D4BBF0916E1}">
      <dgm:prSet custT="1"/>
      <dgm:spPr/>
      <dgm:t>
        <a:bodyPr/>
        <a:lstStyle/>
        <a:p>
          <a:r>
            <a:rPr lang="ru-RU" sz="2000" dirty="0" smtClean="0">
              <a:latin typeface="+mj-lt"/>
            </a:rPr>
            <a:t>Конкурс Совета муниципальных образований на лучшую организацию ТОС</a:t>
          </a:r>
        </a:p>
      </dgm:t>
    </dgm:pt>
    <dgm:pt modelId="{87651184-656D-43AA-8CB8-499F16B97448}" type="parTrans" cxnId="{769F455C-CA56-452D-91B4-7CF7EED020BD}">
      <dgm:prSet/>
      <dgm:spPr/>
      <dgm:t>
        <a:bodyPr/>
        <a:lstStyle/>
        <a:p>
          <a:endParaRPr lang="ru-RU"/>
        </a:p>
      </dgm:t>
    </dgm:pt>
    <dgm:pt modelId="{7736BF4E-DB6B-445B-8AD8-AB6CE47AA7CF}" type="sibTrans" cxnId="{769F455C-CA56-452D-91B4-7CF7EED020BD}">
      <dgm:prSet/>
      <dgm:spPr/>
      <dgm:t>
        <a:bodyPr/>
        <a:lstStyle/>
        <a:p>
          <a:endParaRPr lang="ru-RU"/>
        </a:p>
      </dgm:t>
    </dgm:pt>
    <dgm:pt modelId="{5B889304-14A9-4CE7-9B39-AA2A04EAFF54}">
      <dgm:prSet/>
      <dgm:spPr/>
      <dgm:t>
        <a:bodyPr/>
        <a:lstStyle/>
        <a:p>
          <a:endParaRPr lang="ru-RU" dirty="0"/>
        </a:p>
      </dgm:t>
    </dgm:pt>
    <dgm:pt modelId="{F801501D-9C15-471F-B397-CF4FB95E7571}" type="parTrans" cxnId="{BEB0DDB3-2CE3-43C7-A2F3-71D6BD9EEA4F}">
      <dgm:prSet/>
      <dgm:spPr/>
      <dgm:t>
        <a:bodyPr/>
        <a:lstStyle/>
        <a:p>
          <a:endParaRPr lang="ru-RU"/>
        </a:p>
      </dgm:t>
    </dgm:pt>
    <dgm:pt modelId="{E94771A2-26D2-49DC-847E-1CEF24FFAE9C}" type="sibTrans" cxnId="{BEB0DDB3-2CE3-43C7-A2F3-71D6BD9EEA4F}">
      <dgm:prSet/>
      <dgm:spPr/>
      <dgm:t>
        <a:bodyPr/>
        <a:lstStyle/>
        <a:p>
          <a:endParaRPr lang="ru-RU"/>
        </a:p>
      </dgm:t>
    </dgm:pt>
    <dgm:pt modelId="{A1A6E12F-E9F7-41D5-B9DA-BDBC83BFF9AB}">
      <dgm:prSet custT="1"/>
      <dgm:spPr/>
      <dgm:t>
        <a:bodyPr/>
        <a:lstStyle/>
        <a:p>
          <a:r>
            <a:rPr lang="ru-RU" sz="2000" dirty="0" smtClean="0">
              <a:latin typeface="+mj-lt"/>
            </a:rPr>
            <a:t>Постановление Правительства Хабаровского края от 24июня 2016г. № 199-пр </a:t>
          </a:r>
        </a:p>
      </dgm:t>
    </dgm:pt>
    <dgm:pt modelId="{9D9B9979-4BE6-4B36-A085-ACF5A66CEFFA}" type="parTrans" cxnId="{4E47ADE5-D165-471C-8500-433D4D3989AC}">
      <dgm:prSet/>
      <dgm:spPr/>
      <dgm:t>
        <a:bodyPr/>
        <a:lstStyle/>
        <a:p>
          <a:endParaRPr lang="ru-RU"/>
        </a:p>
      </dgm:t>
    </dgm:pt>
    <dgm:pt modelId="{88637079-CB33-4644-8407-948FDF33B6C8}" type="sibTrans" cxnId="{4E47ADE5-D165-471C-8500-433D4D3989AC}">
      <dgm:prSet/>
      <dgm:spPr/>
      <dgm:t>
        <a:bodyPr/>
        <a:lstStyle/>
        <a:p>
          <a:endParaRPr lang="ru-RU"/>
        </a:p>
      </dgm:t>
    </dgm:pt>
    <dgm:pt modelId="{1EE26D74-EBAA-42AA-B139-0B81F99825FE}" type="pres">
      <dgm:prSet presAssocID="{94337048-68AE-4096-BDB6-5EE913995B3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2BC9129-9BD1-4540-9F57-A6FA92700EB0}" type="pres">
      <dgm:prSet presAssocID="{60D9C7E0-9566-4077-A335-9D4BBF0916E1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CE9725-02C3-49A1-812C-884D1B335E7E}" type="pres">
      <dgm:prSet presAssocID="{60D9C7E0-9566-4077-A335-9D4BBF0916E1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68FC02-24E8-4801-993B-6FD9EA4AEC05}" type="pres">
      <dgm:prSet presAssocID="{A1A6E12F-E9F7-41D5-B9DA-BDBC83BFF9AB}" presName="parentText" presStyleLbl="node1" presStyleIdx="1" presStyleCnt="2" custLinFactNeighborX="-71" custLinFactNeighborY="-8953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E47ADE5-D165-471C-8500-433D4D3989AC}" srcId="{94337048-68AE-4096-BDB6-5EE913995B38}" destId="{A1A6E12F-E9F7-41D5-B9DA-BDBC83BFF9AB}" srcOrd="1" destOrd="0" parTransId="{9D9B9979-4BE6-4B36-A085-ACF5A66CEFFA}" sibTransId="{88637079-CB33-4644-8407-948FDF33B6C8}"/>
    <dgm:cxn modelId="{7B07AD1F-11A1-41CC-B038-CFBFE47F6A9B}" type="presOf" srcId="{A1A6E12F-E9F7-41D5-B9DA-BDBC83BFF9AB}" destId="{1368FC02-24E8-4801-993B-6FD9EA4AEC05}" srcOrd="0" destOrd="0" presId="urn:microsoft.com/office/officeart/2005/8/layout/vList2"/>
    <dgm:cxn modelId="{AA0D4A2A-B673-4E47-9761-73E9BF3E6A59}" type="presOf" srcId="{5B889304-14A9-4CE7-9B39-AA2A04EAFF54}" destId="{29CE9725-02C3-49A1-812C-884D1B335E7E}" srcOrd="0" destOrd="0" presId="urn:microsoft.com/office/officeart/2005/8/layout/vList2"/>
    <dgm:cxn modelId="{92DD987A-1462-40D8-828F-533F3E8C0728}" type="presOf" srcId="{60D9C7E0-9566-4077-A335-9D4BBF0916E1}" destId="{C2BC9129-9BD1-4540-9F57-A6FA92700EB0}" srcOrd="0" destOrd="0" presId="urn:microsoft.com/office/officeart/2005/8/layout/vList2"/>
    <dgm:cxn modelId="{769F455C-CA56-452D-91B4-7CF7EED020BD}" srcId="{94337048-68AE-4096-BDB6-5EE913995B38}" destId="{60D9C7E0-9566-4077-A335-9D4BBF0916E1}" srcOrd="0" destOrd="0" parTransId="{87651184-656D-43AA-8CB8-499F16B97448}" sibTransId="{7736BF4E-DB6B-445B-8AD8-AB6CE47AA7CF}"/>
    <dgm:cxn modelId="{BEB0DDB3-2CE3-43C7-A2F3-71D6BD9EEA4F}" srcId="{60D9C7E0-9566-4077-A335-9D4BBF0916E1}" destId="{5B889304-14A9-4CE7-9B39-AA2A04EAFF54}" srcOrd="0" destOrd="0" parTransId="{F801501D-9C15-471F-B397-CF4FB95E7571}" sibTransId="{E94771A2-26D2-49DC-847E-1CEF24FFAE9C}"/>
    <dgm:cxn modelId="{CC300791-9FCF-41FE-913A-85790E8BB4C2}" type="presOf" srcId="{94337048-68AE-4096-BDB6-5EE913995B38}" destId="{1EE26D74-EBAA-42AA-B139-0B81F99825FE}" srcOrd="0" destOrd="0" presId="urn:microsoft.com/office/officeart/2005/8/layout/vList2"/>
    <dgm:cxn modelId="{EC40C09B-6FE9-4D20-A9F1-99D673C1C4F9}" type="presParOf" srcId="{1EE26D74-EBAA-42AA-B139-0B81F99825FE}" destId="{C2BC9129-9BD1-4540-9F57-A6FA92700EB0}" srcOrd="0" destOrd="0" presId="urn:microsoft.com/office/officeart/2005/8/layout/vList2"/>
    <dgm:cxn modelId="{69C6D47D-50E2-46C4-972E-4A5D169212A8}" type="presParOf" srcId="{1EE26D74-EBAA-42AA-B139-0B81F99825FE}" destId="{29CE9725-02C3-49A1-812C-884D1B335E7E}" srcOrd="1" destOrd="0" presId="urn:microsoft.com/office/officeart/2005/8/layout/vList2"/>
    <dgm:cxn modelId="{0BD0D77C-B3CB-427D-9837-8E0EDB218FA9}" type="presParOf" srcId="{1EE26D74-EBAA-42AA-B139-0B81F99825FE}" destId="{1368FC02-24E8-4801-993B-6FD9EA4AEC05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4337048-68AE-4096-BDB6-5EE913995B3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0D9C7E0-9566-4077-A335-9D4BBF0916E1}">
      <dgm:prSet custT="1"/>
      <dgm:spPr/>
      <dgm:t>
        <a:bodyPr/>
        <a:lstStyle/>
        <a:p>
          <a:r>
            <a:rPr lang="ru-RU" sz="1800" dirty="0" smtClean="0">
              <a:latin typeface="+mj-lt"/>
            </a:rPr>
            <a:t>1. ТОС «ДОМ», </a:t>
          </a:r>
          <a:r>
            <a:rPr lang="ru-RU" sz="1800" dirty="0" err="1" smtClean="0">
              <a:latin typeface="+mj-lt"/>
            </a:rPr>
            <a:t>Среднеургальское</a:t>
          </a:r>
          <a:r>
            <a:rPr lang="ru-RU" sz="1800" dirty="0" smtClean="0">
              <a:latin typeface="+mj-lt"/>
            </a:rPr>
            <a:t> сельское поселение «Спортивная игровая площадка «Территория здоровья»;</a:t>
          </a:r>
        </a:p>
        <a:p>
          <a:r>
            <a:rPr lang="ru-RU" sz="1800" dirty="0" smtClean="0">
              <a:latin typeface="+mj-lt"/>
            </a:rPr>
            <a:t>9. ТОС «Горизонт», сельское поселение «Поселок </a:t>
          </a:r>
          <a:r>
            <a:rPr lang="ru-RU" sz="1800" dirty="0" err="1" smtClean="0">
              <a:latin typeface="+mj-lt"/>
            </a:rPr>
            <a:t>Герби</a:t>
          </a:r>
          <a:r>
            <a:rPr lang="ru-RU" sz="1800" dirty="0" smtClean="0">
              <a:latin typeface="+mj-lt"/>
            </a:rPr>
            <a:t>» «Обустройство и благоустройство детской игровой площадки «Малыш»;</a:t>
          </a:r>
        </a:p>
        <a:p>
          <a:r>
            <a:rPr lang="ru-RU" sz="1800" dirty="0" smtClean="0">
              <a:latin typeface="+mj-lt"/>
            </a:rPr>
            <a:t>21. ТОС «Импульс», сельское поселение «Поселок </a:t>
          </a:r>
          <a:r>
            <a:rPr lang="ru-RU" sz="1800" dirty="0" err="1" smtClean="0">
              <a:latin typeface="+mj-lt"/>
            </a:rPr>
            <a:t>Алонка</a:t>
          </a:r>
          <a:r>
            <a:rPr lang="ru-RU" sz="1800" dirty="0" smtClean="0">
              <a:latin typeface="+mj-lt"/>
            </a:rPr>
            <a:t>»,»Детский городок «Счастливое детство»;</a:t>
          </a:r>
        </a:p>
        <a:p>
          <a:r>
            <a:rPr lang="ru-RU" sz="1800" dirty="0" smtClean="0">
              <a:latin typeface="+mj-lt"/>
            </a:rPr>
            <a:t>26. ТОС «ЭТОС», сельское поселение «Поселок Софийск» «Пусть будет самой лучшей наша «Маленькая страна»;</a:t>
          </a:r>
        </a:p>
        <a:p>
          <a:r>
            <a:rPr lang="ru-RU" sz="1800" dirty="0" smtClean="0">
              <a:latin typeface="+mj-lt"/>
            </a:rPr>
            <a:t>27. ТОС «Дружба»,  </a:t>
          </a:r>
          <a:r>
            <a:rPr lang="ru-RU" sz="1800" dirty="0" err="1" smtClean="0">
              <a:latin typeface="+mj-lt"/>
            </a:rPr>
            <a:t>Аланапское</a:t>
          </a:r>
          <a:r>
            <a:rPr lang="ru-RU" sz="1800" dirty="0" smtClean="0">
              <a:latin typeface="+mj-lt"/>
            </a:rPr>
            <a:t> сельское поселение «Здоровые дети счастливое будущее России»</a:t>
          </a:r>
          <a:endParaRPr lang="ru-RU" sz="1800" dirty="0"/>
        </a:p>
      </dgm:t>
    </dgm:pt>
    <dgm:pt modelId="{87651184-656D-43AA-8CB8-499F16B97448}" type="parTrans" cxnId="{769F455C-CA56-452D-91B4-7CF7EED020BD}">
      <dgm:prSet/>
      <dgm:spPr/>
      <dgm:t>
        <a:bodyPr/>
        <a:lstStyle/>
        <a:p>
          <a:endParaRPr lang="ru-RU"/>
        </a:p>
      </dgm:t>
    </dgm:pt>
    <dgm:pt modelId="{7736BF4E-DB6B-445B-8AD8-AB6CE47AA7CF}" type="sibTrans" cxnId="{769F455C-CA56-452D-91B4-7CF7EED020BD}">
      <dgm:prSet/>
      <dgm:spPr/>
      <dgm:t>
        <a:bodyPr/>
        <a:lstStyle/>
        <a:p>
          <a:endParaRPr lang="ru-RU"/>
        </a:p>
      </dgm:t>
    </dgm:pt>
    <dgm:pt modelId="{1EE26D74-EBAA-42AA-B139-0B81F99825FE}" type="pres">
      <dgm:prSet presAssocID="{94337048-68AE-4096-BDB6-5EE913995B3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2BC9129-9BD1-4540-9F57-A6FA92700EB0}" type="pres">
      <dgm:prSet presAssocID="{60D9C7E0-9566-4077-A335-9D4BBF0916E1}" presName="parentText" presStyleLbl="node1" presStyleIdx="0" presStyleCnt="1" custScaleX="102089" custScaleY="524302" custLinFactY="98578" custLinFactNeighborX="-1890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D7D5EDD-4E35-4FC3-91C3-209381C30DC2}" type="presOf" srcId="{60D9C7E0-9566-4077-A335-9D4BBF0916E1}" destId="{C2BC9129-9BD1-4540-9F57-A6FA92700EB0}" srcOrd="0" destOrd="0" presId="urn:microsoft.com/office/officeart/2005/8/layout/vList2"/>
    <dgm:cxn modelId="{865D5715-3A7B-4333-AF5A-189B876869CA}" type="presOf" srcId="{94337048-68AE-4096-BDB6-5EE913995B38}" destId="{1EE26D74-EBAA-42AA-B139-0B81F99825FE}" srcOrd="0" destOrd="0" presId="urn:microsoft.com/office/officeart/2005/8/layout/vList2"/>
    <dgm:cxn modelId="{769F455C-CA56-452D-91B4-7CF7EED020BD}" srcId="{94337048-68AE-4096-BDB6-5EE913995B38}" destId="{60D9C7E0-9566-4077-A335-9D4BBF0916E1}" srcOrd="0" destOrd="0" parTransId="{87651184-656D-43AA-8CB8-499F16B97448}" sibTransId="{7736BF4E-DB6B-445B-8AD8-AB6CE47AA7CF}"/>
    <dgm:cxn modelId="{8079670A-67B1-4834-AFF6-AF5DB0ABBB9A}" type="presParOf" srcId="{1EE26D74-EBAA-42AA-B139-0B81F99825FE}" destId="{C2BC9129-9BD1-4540-9F57-A6FA92700EB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0801428-5341-4BE7-9388-D6718F7224B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37A29E9-D650-4E66-9D0C-07527800EF5B}">
      <dgm:prSet/>
      <dgm:spPr/>
      <dgm:t>
        <a:bodyPr/>
        <a:lstStyle/>
        <a:p>
          <a:pPr rtl="0"/>
          <a:r>
            <a:rPr lang="ru-RU" b="1" dirty="0" smtClean="0"/>
            <a:t>Вопросы для обсуждения:</a:t>
          </a:r>
          <a:endParaRPr lang="ru-RU" dirty="0"/>
        </a:p>
      </dgm:t>
    </dgm:pt>
    <dgm:pt modelId="{FDA175CB-3663-4453-BBB7-ED146F485E09}" type="parTrans" cxnId="{2EEE5373-FC05-4F63-BC27-876A2A2E6F72}">
      <dgm:prSet/>
      <dgm:spPr/>
      <dgm:t>
        <a:bodyPr/>
        <a:lstStyle/>
        <a:p>
          <a:endParaRPr lang="ru-RU"/>
        </a:p>
      </dgm:t>
    </dgm:pt>
    <dgm:pt modelId="{628F66AC-7905-48DE-8768-A4CB906E05A1}" type="sibTrans" cxnId="{2EEE5373-FC05-4F63-BC27-876A2A2E6F72}">
      <dgm:prSet/>
      <dgm:spPr/>
      <dgm:t>
        <a:bodyPr/>
        <a:lstStyle/>
        <a:p>
          <a:endParaRPr lang="ru-RU"/>
        </a:p>
      </dgm:t>
    </dgm:pt>
    <dgm:pt modelId="{5E70E0A4-0E13-48F5-881A-1603764CC5F7}">
      <dgm:prSet/>
      <dgm:spPr/>
      <dgm:t>
        <a:bodyPr/>
        <a:lstStyle/>
        <a:p>
          <a:pPr rtl="0"/>
          <a:r>
            <a:rPr lang="ru-RU" i="1" dirty="0" smtClean="0"/>
            <a:t>Каково содержание дня местного самоуправления? Кто и что празднует? Для кого этот праздник? </a:t>
          </a:r>
          <a:endParaRPr lang="ru-RU" i="1" dirty="0"/>
        </a:p>
      </dgm:t>
    </dgm:pt>
    <dgm:pt modelId="{211449A2-F216-45E6-B20E-646F47814303}" type="parTrans" cxnId="{8ABC9990-70FE-4AC4-9784-21F833343373}">
      <dgm:prSet/>
      <dgm:spPr/>
      <dgm:t>
        <a:bodyPr/>
        <a:lstStyle/>
        <a:p>
          <a:endParaRPr lang="ru-RU"/>
        </a:p>
      </dgm:t>
    </dgm:pt>
    <dgm:pt modelId="{160E26DD-3BF7-43DD-A157-0761E7796D17}" type="sibTrans" cxnId="{8ABC9990-70FE-4AC4-9784-21F833343373}">
      <dgm:prSet/>
      <dgm:spPr/>
      <dgm:t>
        <a:bodyPr/>
        <a:lstStyle/>
        <a:p>
          <a:endParaRPr lang="ru-RU"/>
        </a:p>
      </dgm:t>
    </dgm:pt>
    <dgm:pt modelId="{2B11F5C9-7282-44AE-8684-F0A9D42BB540}">
      <dgm:prSet/>
      <dgm:spPr/>
      <dgm:t>
        <a:bodyPr/>
        <a:lstStyle/>
        <a:p>
          <a:pPr rtl="0"/>
          <a:r>
            <a:rPr lang="ru-RU" i="1" dirty="0" smtClean="0"/>
            <a:t>Что происходит с местным самоуправлением сейчас?</a:t>
          </a:r>
          <a:endParaRPr lang="ru-RU" i="1" dirty="0"/>
        </a:p>
      </dgm:t>
    </dgm:pt>
    <dgm:pt modelId="{A34FFAF8-7863-4221-B625-791C77A0627A}" type="parTrans" cxnId="{A2D304A6-6728-4924-9469-73B5F6CAA0D7}">
      <dgm:prSet/>
      <dgm:spPr/>
      <dgm:t>
        <a:bodyPr/>
        <a:lstStyle/>
        <a:p>
          <a:endParaRPr lang="ru-RU"/>
        </a:p>
      </dgm:t>
    </dgm:pt>
    <dgm:pt modelId="{E4870470-CEC3-4BFD-A91B-DA2BEBFB9397}" type="sibTrans" cxnId="{A2D304A6-6728-4924-9469-73B5F6CAA0D7}">
      <dgm:prSet/>
      <dgm:spPr/>
      <dgm:t>
        <a:bodyPr/>
        <a:lstStyle/>
        <a:p>
          <a:endParaRPr lang="ru-RU"/>
        </a:p>
      </dgm:t>
    </dgm:pt>
    <dgm:pt modelId="{3D07D37C-D748-4308-8607-F9FC2CAFA343}">
      <dgm:prSet/>
      <dgm:spPr/>
      <dgm:t>
        <a:bodyPr/>
        <a:lstStyle/>
        <a:p>
          <a:pPr rtl="0"/>
          <a:r>
            <a:rPr lang="ru-RU" i="1" dirty="0" smtClean="0"/>
            <a:t>Каково будущее местного самоуправления?</a:t>
          </a:r>
          <a:endParaRPr lang="ru-RU" i="1" dirty="0"/>
        </a:p>
      </dgm:t>
    </dgm:pt>
    <dgm:pt modelId="{6B59061C-1C46-4D0C-A7B2-19681CA335CA}" type="parTrans" cxnId="{3A9969E0-A7DF-40C6-8B3C-765ABCABF4FE}">
      <dgm:prSet/>
      <dgm:spPr/>
      <dgm:t>
        <a:bodyPr/>
        <a:lstStyle/>
        <a:p>
          <a:endParaRPr lang="ru-RU"/>
        </a:p>
      </dgm:t>
    </dgm:pt>
    <dgm:pt modelId="{0DDCB2C9-BCBE-452F-8D32-D5A3FCF60185}" type="sibTrans" cxnId="{3A9969E0-A7DF-40C6-8B3C-765ABCABF4FE}">
      <dgm:prSet/>
      <dgm:spPr/>
      <dgm:t>
        <a:bodyPr/>
        <a:lstStyle/>
        <a:p>
          <a:endParaRPr lang="ru-RU"/>
        </a:p>
      </dgm:t>
    </dgm:pt>
    <dgm:pt modelId="{1324C4A3-B62C-4297-8CA7-D5C109793F77}" type="pres">
      <dgm:prSet presAssocID="{C0801428-5341-4BE7-9388-D6718F7224B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200F257-CD6A-4C41-BEBC-28A9026B6EE4}" type="pres">
      <dgm:prSet presAssocID="{437A29E9-D650-4E66-9D0C-07527800EF5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00D310-F462-4F6A-9A6C-993EF9529FCF}" type="pres">
      <dgm:prSet presAssocID="{437A29E9-D650-4E66-9D0C-07527800EF5B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C5EA684-BB22-4D2F-AFC3-5C3587C006FF}" type="presOf" srcId="{5E70E0A4-0E13-48F5-881A-1603764CC5F7}" destId="{F200D310-F462-4F6A-9A6C-993EF9529FCF}" srcOrd="0" destOrd="0" presId="urn:microsoft.com/office/officeart/2005/8/layout/vList2"/>
    <dgm:cxn modelId="{3A9969E0-A7DF-40C6-8B3C-765ABCABF4FE}" srcId="{437A29E9-D650-4E66-9D0C-07527800EF5B}" destId="{3D07D37C-D748-4308-8607-F9FC2CAFA343}" srcOrd="2" destOrd="0" parTransId="{6B59061C-1C46-4D0C-A7B2-19681CA335CA}" sibTransId="{0DDCB2C9-BCBE-452F-8D32-D5A3FCF60185}"/>
    <dgm:cxn modelId="{619AA626-9758-4191-A4F6-1644B993C65D}" type="presOf" srcId="{2B11F5C9-7282-44AE-8684-F0A9D42BB540}" destId="{F200D310-F462-4F6A-9A6C-993EF9529FCF}" srcOrd="0" destOrd="1" presId="urn:microsoft.com/office/officeart/2005/8/layout/vList2"/>
    <dgm:cxn modelId="{E0B6D7CE-E370-4ED8-8937-05AE955CE0C3}" type="presOf" srcId="{3D07D37C-D748-4308-8607-F9FC2CAFA343}" destId="{F200D310-F462-4F6A-9A6C-993EF9529FCF}" srcOrd="0" destOrd="2" presId="urn:microsoft.com/office/officeart/2005/8/layout/vList2"/>
    <dgm:cxn modelId="{2EEE5373-FC05-4F63-BC27-876A2A2E6F72}" srcId="{C0801428-5341-4BE7-9388-D6718F7224B1}" destId="{437A29E9-D650-4E66-9D0C-07527800EF5B}" srcOrd="0" destOrd="0" parTransId="{FDA175CB-3663-4453-BBB7-ED146F485E09}" sibTransId="{628F66AC-7905-48DE-8768-A4CB906E05A1}"/>
    <dgm:cxn modelId="{8ABC9990-70FE-4AC4-9784-21F833343373}" srcId="{437A29E9-D650-4E66-9D0C-07527800EF5B}" destId="{5E70E0A4-0E13-48F5-881A-1603764CC5F7}" srcOrd="0" destOrd="0" parTransId="{211449A2-F216-45E6-B20E-646F47814303}" sibTransId="{160E26DD-3BF7-43DD-A157-0761E7796D17}"/>
    <dgm:cxn modelId="{A2D304A6-6728-4924-9469-73B5F6CAA0D7}" srcId="{437A29E9-D650-4E66-9D0C-07527800EF5B}" destId="{2B11F5C9-7282-44AE-8684-F0A9D42BB540}" srcOrd="1" destOrd="0" parTransId="{A34FFAF8-7863-4221-B625-791C77A0627A}" sibTransId="{E4870470-CEC3-4BFD-A91B-DA2BEBFB9397}"/>
    <dgm:cxn modelId="{AFCD572C-B1F6-4EFE-9430-26367E2265AF}" type="presOf" srcId="{C0801428-5341-4BE7-9388-D6718F7224B1}" destId="{1324C4A3-B62C-4297-8CA7-D5C109793F77}" srcOrd="0" destOrd="0" presId="urn:microsoft.com/office/officeart/2005/8/layout/vList2"/>
    <dgm:cxn modelId="{310F18E5-0B42-4141-BC0F-843826BF0A7B}" type="presOf" srcId="{437A29E9-D650-4E66-9D0C-07527800EF5B}" destId="{7200F257-CD6A-4C41-BEBC-28A9026B6EE4}" srcOrd="0" destOrd="0" presId="urn:microsoft.com/office/officeart/2005/8/layout/vList2"/>
    <dgm:cxn modelId="{679C5FED-AAFD-4668-A347-C88C5170D3F6}" type="presParOf" srcId="{1324C4A3-B62C-4297-8CA7-D5C109793F77}" destId="{7200F257-CD6A-4C41-BEBC-28A9026B6EE4}" srcOrd="0" destOrd="0" presId="urn:microsoft.com/office/officeart/2005/8/layout/vList2"/>
    <dgm:cxn modelId="{F094394E-4862-4106-ABC2-A561E638EFAF}" type="presParOf" srcId="{1324C4A3-B62C-4297-8CA7-D5C109793F77}" destId="{F200D310-F462-4F6A-9A6C-993EF9529FCF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0801428-5341-4BE7-9388-D6718F7224B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37A29E9-D650-4E66-9D0C-07527800EF5B}">
      <dgm:prSet/>
      <dgm:spPr/>
      <dgm:t>
        <a:bodyPr/>
        <a:lstStyle/>
        <a:p>
          <a:pPr rtl="0"/>
          <a:r>
            <a:rPr lang="ru-RU" b="1" dirty="0" smtClean="0"/>
            <a:t>Вопросы для обсуждения:</a:t>
          </a:r>
          <a:endParaRPr lang="ru-RU" dirty="0"/>
        </a:p>
      </dgm:t>
    </dgm:pt>
    <dgm:pt modelId="{FDA175CB-3663-4453-BBB7-ED146F485E09}" type="parTrans" cxnId="{2EEE5373-FC05-4F63-BC27-876A2A2E6F72}">
      <dgm:prSet/>
      <dgm:spPr/>
      <dgm:t>
        <a:bodyPr/>
        <a:lstStyle/>
        <a:p>
          <a:endParaRPr lang="ru-RU"/>
        </a:p>
      </dgm:t>
    </dgm:pt>
    <dgm:pt modelId="{628F66AC-7905-48DE-8768-A4CB906E05A1}" type="sibTrans" cxnId="{2EEE5373-FC05-4F63-BC27-876A2A2E6F72}">
      <dgm:prSet/>
      <dgm:spPr/>
      <dgm:t>
        <a:bodyPr/>
        <a:lstStyle/>
        <a:p>
          <a:endParaRPr lang="ru-RU"/>
        </a:p>
      </dgm:t>
    </dgm:pt>
    <dgm:pt modelId="{5E70E0A4-0E13-48F5-881A-1603764CC5F7}">
      <dgm:prSet/>
      <dgm:spPr/>
      <dgm:t>
        <a:bodyPr/>
        <a:lstStyle/>
        <a:p>
          <a:pPr rtl="0"/>
          <a:r>
            <a:rPr lang="ru-RU" i="1" dirty="0" smtClean="0"/>
            <a:t>Каково содержание дня местного самоуправления? Кто и что празднует? Для кого этот праздник? </a:t>
          </a:r>
          <a:endParaRPr lang="ru-RU" dirty="0"/>
        </a:p>
      </dgm:t>
    </dgm:pt>
    <dgm:pt modelId="{211449A2-F216-45E6-B20E-646F47814303}" type="parTrans" cxnId="{8ABC9990-70FE-4AC4-9784-21F833343373}">
      <dgm:prSet/>
      <dgm:spPr/>
      <dgm:t>
        <a:bodyPr/>
        <a:lstStyle/>
        <a:p>
          <a:endParaRPr lang="ru-RU"/>
        </a:p>
      </dgm:t>
    </dgm:pt>
    <dgm:pt modelId="{160E26DD-3BF7-43DD-A157-0761E7796D17}" type="sibTrans" cxnId="{8ABC9990-70FE-4AC4-9784-21F833343373}">
      <dgm:prSet/>
      <dgm:spPr/>
      <dgm:t>
        <a:bodyPr/>
        <a:lstStyle/>
        <a:p>
          <a:endParaRPr lang="ru-RU"/>
        </a:p>
      </dgm:t>
    </dgm:pt>
    <dgm:pt modelId="{1C6051F2-B232-4672-AE3D-7706F1BF0357}">
      <dgm:prSet/>
      <dgm:spPr/>
      <dgm:t>
        <a:bodyPr/>
        <a:lstStyle/>
        <a:p>
          <a:pPr rtl="0"/>
          <a:r>
            <a:rPr lang="ru-RU" i="1" dirty="0" smtClean="0"/>
            <a:t>Что происходит с местным самоуправлением сейчас?</a:t>
          </a:r>
          <a:endParaRPr lang="ru-RU" i="1" dirty="0"/>
        </a:p>
      </dgm:t>
    </dgm:pt>
    <dgm:pt modelId="{2ADAC58C-B86A-4698-A008-E13DACD891FA}" type="parTrans" cxnId="{6A7C2BBB-25A7-4E5C-8F1B-FBDDD63EFF3C}">
      <dgm:prSet/>
      <dgm:spPr/>
      <dgm:t>
        <a:bodyPr/>
        <a:lstStyle/>
        <a:p>
          <a:endParaRPr lang="ru-RU"/>
        </a:p>
      </dgm:t>
    </dgm:pt>
    <dgm:pt modelId="{240B88EA-DB18-4BCF-AF62-D98A52D8922B}" type="sibTrans" cxnId="{6A7C2BBB-25A7-4E5C-8F1B-FBDDD63EFF3C}">
      <dgm:prSet/>
      <dgm:spPr/>
      <dgm:t>
        <a:bodyPr/>
        <a:lstStyle/>
        <a:p>
          <a:endParaRPr lang="ru-RU"/>
        </a:p>
      </dgm:t>
    </dgm:pt>
    <dgm:pt modelId="{5C73B7EA-3FDE-4CFB-80BC-C97ABD8AD753}">
      <dgm:prSet/>
      <dgm:spPr/>
      <dgm:t>
        <a:bodyPr/>
        <a:lstStyle/>
        <a:p>
          <a:pPr rtl="0"/>
          <a:r>
            <a:rPr lang="ru-RU" i="1" dirty="0" smtClean="0"/>
            <a:t>Каково будущее местного самоуправления</a:t>
          </a:r>
          <a:r>
            <a:rPr lang="ru-RU" dirty="0" smtClean="0"/>
            <a:t>?</a:t>
          </a:r>
          <a:endParaRPr lang="ru-RU" dirty="0"/>
        </a:p>
      </dgm:t>
    </dgm:pt>
    <dgm:pt modelId="{60EF31BC-5648-43B1-AC62-63DCA0AD9AD0}" type="parTrans" cxnId="{282C23E1-28A1-4969-BEC1-151CE57AE93C}">
      <dgm:prSet/>
      <dgm:spPr/>
      <dgm:t>
        <a:bodyPr/>
        <a:lstStyle/>
        <a:p>
          <a:endParaRPr lang="ru-RU"/>
        </a:p>
      </dgm:t>
    </dgm:pt>
    <dgm:pt modelId="{66BB566B-0EA8-48E6-9199-AFCFE7849D99}" type="sibTrans" cxnId="{282C23E1-28A1-4969-BEC1-151CE57AE93C}">
      <dgm:prSet/>
      <dgm:spPr/>
      <dgm:t>
        <a:bodyPr/>
        <a:lstStyle/>
        <a:p>
          <a:endParaRPr lang="ru-RU"/>
        </a:p>
      </dgm:t>
    </dgm:pt>
    <dgm:pt modelId="{1324C4A3-B62C-4297-8CA7-D5C109793F77}" type="pres">
      <dgm:prSet presAssocID="{C0801428-5341-4BE7-9388-D6718F7224B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200F257-CD6A-4C41-BEBC-28A9026B6EE4}" type="pres">
      <dgm:prSet presAssocID="{437A29E9-D650-4E66-9D0C-07527800EF5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00D310-F462-4F6A-9A6C-993EF9529FCF}" type="pres">
      <dgm:prSet presAssocID="{437A29E9-D650-4E66-9D0C-07527800EF5B}" presName="childText" presStyleLbl="revTx" presStyleIdx="0" presStyleCnt="1" custScaleY="1302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CA742DE-EFEB-4A5C-AA3B-ED5739CD00BA}" type="presOf" srcId="{C0801428-5341-4BE7-9388-D6718F7224B1}" destId="{1324C4A3-B62C-4297-8CA7-D5C109793F77}" srcOrd="0" destOrd="0" presId="urn:microsoft.com/office/officeart/2005/8/layout/vList2"/>
    <dgm:cxn modelId="{D3C7EE6B-2E77-48A1-B2BC-7AF9ADBEDFE9}" type="presOf" srcId="{5E70E0A4-0E13-48F5-881A-1603764CC5F7}" destId="{F200D310-F462-4F6A-9A6C-993EF9529FCF}" srcOrd="0" destOrd="0" presId="urn:microsoft.com/office/officeart/2005/8/layout/vList2"/>
    <dgm:cxn modelId="{A24E57D3-04C6-4C7A-8323-CD2875F688E4}" type="presOf" srcId="{5C73B7EA-3FDE-4CFB-80BC-C97ABD8AD753}" destId="{F200D310-F462-4F6A-9A6C-993EF9529FCF}" srcOrd="0" destOrd="2" presId="urn:microsoft.com/office/officeart/2005/8/layout/vList2"/>
    <dgm:cxn modelId="{2EEE5373-FC05-4F63-BC27-876A2A2E6F72}" srcId="{C0801428-5341-4BE7-9388-D6718F7224B1}" destId="{437A29E9-D650-4E66-9D0C-07527800EF5B}" srcOrd="0" destOrd="0" parTransId="{FDA175CB-3663-4453-BBB7-ED146F485E09}" sibTransId="{628F66AC-7905-48DE-8768-A4CB906E05A1}"/>
    <dgm:cxn modelId="{8ABC9990-70FE-4AC4-9784-21F833343373}" srcId="{437A29E9-D650-4E66-9D0C-07527800EF5B}" destId="{5E70E0A4-0E13-48F5-881A-1603764CC5F7}" srcOrd="0" destOrd="0" parTransId="{211449A2-F216-45E6-B20E-646F47814303}" sibTransId="{160E26DD-3BF7-43DD-A157-0761E7796D17}"/>
    <dgm:cxn modelId="{282C23E1-28A1-4969-BEC1-151CE57AE93C}" srcId="{437A29E9-D650-4E66-9D0C-07527800EF5B}" destId="{5C73B7EA-3FDE-4CFB-80BC-C97ABD8AD753}" srcOrd="2" destOrd="0" parTransId="{60EF31BC-5648-43B1-AC62-63DCA0AD9AD0}" sibTransId="{66BB566B-0EA8-48E6-9199-AFCFE7849D99}"/>
    <dgm:cxn modelId="{97D5BE21-9337-4950-9F80-04D9074F6659}" type="presOf" srcId="{437A29E9-D650-4E66-9D0C-07527800EF5B}" destId="{7200F257-CD6A-4C41-BEBC-28A9026B6EE4}" srcOrd="0" destOrd="0" presId="urn:microsoft.com/office/officeart/2005/8/layout/vList2"/>
    <dgm:cxn modelId="{C53A2187-AB80-4FC2-91BC-9E3A987809B4}" type="presOf" srcId="{1C6051F2-B232-4672-AE3D-7706F1BF0357}" destId="{F200D310-F462-4F6A-9A6C-993EF9529FCF}" srcOrd="0" destOrd="1" presId="urn:microsoft.com/office/officeart/2005/8/layout/vList2"/>
    <dgm:cxn modelId="{6A7C2BBB-25A7-4E5C-8F1B-FBDDD63EFF3C}" srcId="{437A29E9-D650-4E66-9D0C-07527800EF5B}" destId="{1C6051F2-B232-4672-AE3D-7706F1BF0357}" srcOrd="1" destOrd="0" parTransId="{2ADAC58C-B86A-4698-A008-E13DACD891FA}" sibTransId="{240B88EA-DB18-4BCF-AF62-D98A52D8922B}"/>
    <dgm:cxn modelId="{E2062A93-DB2B-4F16-86A1-024D0E8FBB0A}" type="presParOf" srcId="{1324C4A3-B62C-4297-8CA7-D5C109793F77}" destId="{7200F257-CD6A-4C41-BEBC-28A9026B6EE4}" srcOrd="0" destOrd="0" presId="urn:microsoft.com/office/officeart/2005/8/layout/vList2"/>
    <dgm:cxn modelId="{46EB1345-4A60-40E6-97E8-18AE240BE285}" type="presParOf" srcId="{1324C4A3-B62C-4297-8CA7-D5C109793F77}" destId="{F200D310-F462-4F6A-9A6C-993EF9529FCF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DF99655-4500-4456-BE35-51FC2FF1D2B5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7DDB5A8-E86C-4DC3-BF09-6E9BCF8BCE1A}">
      <dgm:prSet custT="1"/>
      <dgm:spPr/>
      <dgm:t>
        <a:bodyPr/>
        <a:lstStyle/>
        <a:p>
          <a:pPr rtl="0"/>
          <a:r>
            <a:rPr lang="ru-RU" sz="2000" b="0" dirty="0" smtClean="0"/>
            <a:t>Местное самоуправление как самостоятельное явление общественной жизни  зародилось в глубокой древности:</a:t>
          </a:r>
          <a:endParaRPr lang="ru-RU" sz="2000" dirty="0"/>
        </a:p>
      </dgm:t>
    </dgm:pt>
    <dgm:pt modelId="{ED62B1AD-4F60-400C-AAE7-239AF1ECBCB8}" type="parTrans" cxnId="{6E12EC1F-2D26-4B3B-B6C9-2465D2D84DBD}">
      <dgm:prSet/>
      <dgm:spPr/>
      <dgm:t>
        <a:bodyPr/>
        <a:lstStyle/>
        <a:p>
          <a:endParaRPr lang="ru-RU"/>
        </a:p>
      </dgm:t>
    </dgm:pt>
    <dgm:pt modelId="{2C308617-6067-48CC-8AFE-C924144314A7}" type="sibTrans" cxnId="{6E12EC1F-2D26-4B3B-B6C9-2465D2D84DBD}">
      <dgm:prSet/>
      <dgm:spPr/>
      <dgm:t>
        <a:bodyPr/>
        <a:lstStyle/>
        <a:p>
          <a:endParaRPr lang="ru-RU"/>
        </a:p>
      </dgm:t>
    </dgm:pt>
    <dgm:pt modelId="{3DEE02DB-E793-4316-9AC5-5B7A71DECA07}">
      <dgm:prSet/>
      <dgm:spPr/>
      <dgm:t>
        <a:bodyPr/>
        <a:lstStyle/>
        <a:p>
          <a:pPr rtl="0"/>
          <a:r>
            <a:rPr lang="ru-RU" b="0" dirty="0" smtClean="0"/>
            <a:t>в первобытные времена  - как общинное </a:t>
          </a:r>
          <a:r>
            <a:rPr lang="ru-RU" b="0" dirty="0" smtClean="0"/>
            <a:t>самоуправление</a:t>
          </a:r>
          <a:endParaRPr lang="ru-RU" dirty="0"/>
        </a:p>
      </dgm:t>
    </dgm:pt>
    <dgm:pt modelId="{8B274D86-31CD-4689-9893-72421C9A604A}" type="parTrans" cxnId="{EA3D6D64-CE7B-4926-99F9-FC96F312C1C5}">
      <dgm:prSet/>
      <dgm:spPr/>
      <dgm:t>
        <a:bodyPr/>
        <a:lstStyle/>
        <a:p>
          <a:endParaRPr lang="ru-RU"/>
        </a:p>
      </dgm:t>
    </dgm:pt>
    <dgm:pt modelId="{1F23903C-E8B3-4FD7-82F8-0ADF21CC55C3}" type="sibTrans" cxnId="{EA3D6D64-CE7B-4926-99F9-FC96F312C1C5}">
      <dgm:prSet/>
      <dgm:spPr/>
      <dgm:t>
        <a:bodyPr/>
        <a:lstStyle/>
        <a:p>
          <a:endParaRPr lang="ru-RU"/>
        </a:p>
      </dgm:t>
    </dgm:pt>
    <dgm:pt modelId="{45372482-2E1B-4EF1-8118-9D2A0DD89554}">
      <dgm:prSet/>
      <dgm:spPr/>
      <dgm:t>
        <a:bodyPr/>
        <a:lstStyle/>
        <a:p>
          <a:pPr rtl="0"/>
          <a:r>
            <a:rPr lang="ru-RU" b="0" dirty="0" smtClean="0"/>
            <a:t>в античном мире – как демократии полисов</a:t>
          </a:r>
          <a:endParaRPr lang="ru-RU" dirty="0"/>
        </a:p>
      </dgm:t>
    </dgm:pt>
    <dgm:pt modelId="{790B88BC-E134-41FE-8174-C40848F927E9}" type="parTrans" cxnId="{D434FF80-4AC5-4960-95A2-F8479CBDE6B8}">
      <dgm:prSet/>
      <dgm:spPr/>
      <dgm:t>
        <a:bodyPr/>
        <a:lstStyle/>
        <a:p>
          <a:endParaRPr lang="ru-RU"/>
        </a:p>
      </dgm:t>
    </dgm:pt>
    <dgm:pt modelId="{D584547C-BE3A-46AE-8A71-C9ECB84060D7}" type="sibTrans" cxnId="{D434FF80-4AC5-4960-95A2-F8479CBDE6B8}">
      <dgm:prSet/>
      <dgm:spPr/>
      <dgm:t>
        <a:bodyPr/>
        <a:lstStyle/>
        <a:p>
          <a:endParaRPr lang="ru-RU"/>
        </a:p>
      </dgm:t>
    </dgm:pt>
    <dgm:pt modelId="{1D48C6EF-35D0-4A5D-9BA6-85C496804695}">
      <dgm:prSet/>
      <dgm:spPr/>
      <dgm:t>
        <a:bodyPr/>
        <a:lstStyle/>
        <a:p>
          <a:pPr rtl="0"/>
          <a:r>
            <a:rPr lang="ru-RU" b="0" dirty="0" smtClean="0"/>
            <a:t>в средние века – самоуправление  вольных городов</a:t>
          </a:r>
          <a:endParaRPr lang="ru-RU" dirty="0"/>
        </a:p>
      </dgm:t>
    </dgm:pt>
    <dgm:pt modelId="{76C03C86-FDEA-4F03-B261-986221244BCF}" type="parTrans" cxnId="{A6ACF385-262A-41E2-B9F6-C2F45BFD83EB}">
      <dgm:prSet/>
      <dgm:spPr/>
      <dgm:t>
        <a:bodyPr/>
        <a:lstStyle/>
        <a:p>
          <a:endParaRPr lang="ru-RU"/>
        </a:p>
      </dgm:t>
    </dgm:pt>
    <dgm:pt modelId="{A2C990E0-65A6-41E3-9F65-6D510D9D5BA8}" type="sibTrans" cxnId="{A6ACF385-262A-41E2-B9F6-C2F45BFD83EB}">
      <dgm:prSet/>
      <dgm:spPr/>
      <dgm:t>
        <a:bodyPr/>
        <a:lstStyle/>
        <a:p>
          <a:endParaRPr lang="ru-RU"/>
        </a:p>
      </dgm:t>
    </dgm:pt>
    <dgm:pt modelId="{71511978-0B32-49ED-B60F-3C396C9A2019}">
      <dgm:prSet/>
      <dgm:spPr/>
      <dgm:t>
        <a:bodyPr/>
        <a:lstStyle/>
        <a:p>
          <a:pPr rtl="0"/>
          <a:r>
            <a:rPr lang="ru-RU" b="0" dirty="0" smtClean="0"/>
            <a:t>в новое  время – как правовой институт публичного управления.</a:t>
          </a:r>
          <a:endParaRPr lang="ru-RU" dirty="0"/>
        </a:p>
      </dgm:t>
    </dgm:pt>
    <dgm:pt modelId="{5B8FF1B9-CE51-458D-B236-A113DDB0D3BF}" type="parTrans" cxnId="{61F0F756-759C-47D2-AE2C-8919D299F0D5}">
      <dgm:prSet/>
      <dgm:spPr/>
      <dgm:t>
        <a:bodyPr/>
        <a:lstStyle/>
        <a:p>
          <a:endParaRPr lang="ru-RU"/>
        </a:p>
      </dgm:t>
    </dgm:pt>
    <dgm:pt modelId="{BAB703FF-8A89-483A-B754-7948571EDE01}" type="sibTrans" cxnId="{61F0F756-759C-47D2-AE2C-8919D299F0D5}">
      <dgm:prSet/>
      <dgm:spPr/>
      <dgm:t>
        <a:bodyPr/>
        <a:lstStyle/>
        <a:p>
          <a:endParaRPr lang="ru-RU"/>
        </a:p>
      </dgm:t>
    </dgm:pt>
    <dgm:pt modelId="{10665D22-7A90-4F78-AB62-66B6CA5BCA25}">
      <dgm:prSet custT="1"/>
      <dgm:spPr/>
      <dgm:t>
        <a:bodyPr/>
        <a:lstStyle/>
        <a:p>
          <a:pPr rtl="0"/>
          <a:endParaRPr lang="ru-RU" sz="2800" dirty="0"/>
        </a:p>
      </dgm:t>
    </dgm:pt>
    <dgm:pt modelId="{01F517C5-99E2-4C9D-8D4E-59D24DC1D515}" type="parTrans" cxnId="{8A860F64-2AF2-45C0-BBFE-1EC5D60DBF37}">
      <dgm:prSet/>
      <dgm:spPr/>
      <dgm:t>
        <a:bodyPr/>
        <a:lstStyle/>
        <a:p>
          <a:endParaRPr lang="ru-RU"/>
        </a:p>
      </dgm:t>
    </dgm:pt>
    <dgm:pt modelId="{2DBC3607-3891-4CED-8F71-7CA406721D42}" type="sibTrans" cxnId="{8A860F64-2AF2-45C0-BBFE-1EC5D60DBF37}">
      <dgm:prSet/>
      <dgm:spPr/>
      <dgm:t>
        <a:bodyPr/>
        <a:lstStyle/>
        <a:p>
          <a:endParaRPr lang="ru-RU"/>
        </a:p>
      </dgm:t>
    </dgm:pt>
    <dgm:pt modelId="{F19DCE96-BD39-4307-978C-39BF2E132143}" type="pres">
      <dgm:prSet presAssocID="{CDF99655-4500-4456-BE35-51FC2FF1D2B5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96C7B6D3-38AE-4D6B-8D25-C060425A804D}" type="pres">
      <dgm:prSet presAssocID="{27DDB5A8-E86C-4DC3-BF09-6E9BCF8BCE1A}" presName="thickLine" presStyleLbl="alignNode1" presStyleIdx="0" presStyleCnt="2"/>
      <dgm:spPr/>
    </dgm:pt>
    <dgm:pt modelId="{657A0BC7-FD5D-4F7D-9010-5537283A352D}" type="pres">
      <dgm:prSet presAssocID="{27DDB5A8-E86C-4DC3-BF09-6E9BCF8BCE1A}" presName="horz1" presStyleCnt="0"/>
      <dgm:spPr/>
    </dgm:pt>
    <dgm:pt modelId="{32EDBFE9-234F-4419-A4F4-386D155B3FA3}" type="pres">
      <dgm:prSet presAssocID="{27DDB5A8-E86C-4DC3-BF09-6E9BCF8BCE1A}" presName="tx1" presStyleLbl="revTx" presStyleIdx="0" presStyleCnt="6" custScaleX="204480"/>
      <dgm:spPr/>
      <dgm:t>
        <a:bodyPr/>
        <a:lstStyle/>
        <a:p>
          <a:endParaRPr lang="ru-RU"/>
        </a:p>
      </dgm:t>
    </dgm:pt>
    <dgm:pt modelId="{0C50B715-D9D2-41A3-95D5-16D3235B5400}" type="pres">
      <dgm:prSet presAssocID="{27DDB5A8-E86C-4DC3-BF09-6E9BCF8BCE1A}" presName="vert1" presStyleCnt="0"/>
      <dgm:spPr/>
    </dgm:pt>
    <dgm:pt modelId="{6D879F63-3746-41A0-BCD2-2EEEA2D8795A}" type="pres">
      <dgm:prSet presAssocID="{3DEE02DB-E793-4316-9AC5-5B7A71DECA07}" presName="vertSpace2a" presStyleCnt="0"/>
      <dgm:spPr/>
    </dgm:pt>
    <dgm:pt modelId="{C574D9F1-C9A0-4C32-8E5F-CB391C580E07}" type="pres">
      <dgm:prSet presAssocID="{3DEE02DB-E793-4316-9AC5-5B7A71DECA07}" presName="horz2" presStyleCnt="0"/>
      <dgm:spPr/>
    </dgm:pt>
    <dgm:pt modelId="{E4057002-C983-4B93-BC2D-095A584E63A5}" type="pres">
      <dgm:prSet presAssocID="{3DEE02DB-E793-4316-9AC5-5B7A71DECA07}" presName="horzSpace2" presStyleCnt="0"/>
      <dgm:spPr/>
    </dgm:pt>
    <dgm:pt modelId="{3A7F875F-8F0E-4903-A4D2-110E70252540}" type="pres">
      <dgm:prSet presAssocID="{3DEE02DB-E793-4316-9AC5-5B7A71DECA07}" presName="tx2" presStyleLbl="revTx" presStyleIdx="1" presStyleCnt="6"/>
      <dgm:spPr/>
      <dgm:t>
        <a:bodyPr/>
        <a:lstStyle/>
        <a:p>
          <a:endParaRPr lang="ru-RU"/>
        </a:p>
      </dgm:t>
    </dgm:pt>
    <dgm:pt modelId="{BF76CF40-1D3B-4242-B3AB-3307692CA46B}" type="pres">
      <dgm:prSet presAssocID="{3DEE02DB-E793-4316-9AC5-5B7A71DECA07}" presName="vert2" presStyleCnt="0"/>
      <dgm:spPr/>
    </dgm:pt>
    <dgm:pt modelId="{D2EBE2AE-A6BF-4EB1-A5B3-3608DB73FB42}" type="pres">
      <dgm:prSet presAssocID="{3DEE02DB-E793-4316-9AC5-5B7A71DECA07}" presName="thinLine2b" presStyleLbl="callout" presStyleIdx="0" presStyleCnt="4"/>
      <dgm:spPr/>
    </dgm:pt>
    <dgm:pt modelId="{16138FC6-04C8-4A31-9F1F-BED77F62A51D}" type="pres">
      <dgm:prSet presAssocID="{3DEE02DB-E793-4316-9AC5-5B7A71DECA07}" presName="vertSpace2b" presStyleCnt="0"/>
      <dgm:spPr/>
    </dgm:pt>
    <dgm:pt modelId="{D2AB9B7E-1739-44C4-9AA6-8A2ECF80A7B2}" type="pres">
      <dgm:prSet presAssocID="{45372482-2E1B-4EF1-8118-9D2A0DD89554}" presName="horz2" presStyleCnt="0"/>
      <dgm:spPr/>
    </dgm:pt>
    <dgm:pt modelId="{08D2A573-6064-4EBF-82CE-22A5E9D1E0C0}" type="pres">
      <dgm:prSet presAssocID="{45372482-2E1B-4EF1-8118-9D2A0DD89554}" presName="horzSpace2" presStyleCnt="0"/>
      <dgm:spPr/>
    </dgm:pt>
    <dgm:pt modelId="{5943E9DD-E90C-424E-AE52-7F55CA50AA79}" type="pres">
      <dgm:prSet presAssocID="{45372482-2E1B-4EF1-8118-9D2A0DD89554}" presName="tx2" presStyleLbl="revTx" presStyleIdx="2" presStyleCnt="6"/>
      <dgm:spPr/>
      <dgm:t>
        <a:bodyPr/>
        <a:lstStyle/>
        <a:p>
          <a:endParaRPr lang="ru-RU"/>
        </a:p>
      </dgm:t>
    </dgm:pt>
    <dgm:pt modelId="{35297500-ADCE-4F6C-B831-086B11132CE9}" type="pres">
      <dgm:prSet presAssocID="{45372482-2E1B-4EF1-8118-9D2A0DD89554}" presName="vert2" presStyleCnt="0"/>
      <dgm:spPr/>
    </dgm:pt>
    <dgm:pt modelId="{72DB56FC-44DA-48B3-A93D-F57DA4107695}" type="pres">
      <dgm:prSet presAssocID="{45372482-2E1B-4EF1-8118-9D2A0DD89554}" presName="thinLine2b" presStyleLbl="callout" presStyleIdx="1" presStyleCnt="4"/>
      <dgm:spPr/>
    </dgm:pt>
    <dgm:pt modelId="{4A87166D-A3B1-4F73-93AF-17E62B828EBE}" type="pres">
      <dgm:prSet presAssocID="{45372482-2E1B-4EF1-8118-9D2A0DD89554}" presName="vertSpace2b" presStyleCnt="0"/>
      <dgm:spPr/>
    </dgm:pt>
    <dgm:pt modelId="{962ED4C4-264F-42B8-B032-43824F4D746C}" type="pres">
      <dgm:prSet presAssocID="{1D48C6EF-35D0-4A5D-9BA6-85C496804695}" presName="horz2" presStyleCnt="0"/>
      <dgm:spPr/>
    </dgm:pt>
    <dgm:pt modelId="{37BA94F8-B81E-4E02-85A8-7302A06E35CA}" type="pres">
      <dgm:prSet presAssocID="{1D48C6EF-35D0-4A5D-9BA6-85C496804695}" presName="horzSpace2" presStyleCnt="0"/>
      <dgm:spPr/>
    </dgm:pt>
    <dgm:pt modelId="{1925CC14-2ECB-44E6-9F1E-C183A57117F4}" type="pres">
      <dgm:prSet presAssocID="{1D48C6EF-35D0-4A5D-9BA6-85C496804695}" presName="tx2" presStyleLbl="revTx" presStyleIdx="3" presStyleCnt="6"/>
      <dgm:spPr/>
      <dgm:t>
        <a:bodyPr/>
        <a:lstStyle/>
        <a:p>
          <a:endParaRPr lang="ru-RU"/>
        </a:p>
      </dgm:t>
    </dgm:pt>
    <dgm:pt modelId="{70AD86AE-DD84-4F2D-99E4-52E788539B58}" type="pres">
      <dgm:prSet presAssocID="{1D48C6EF-35D0-4A5D-9BA6-85C496804695}" presName="vert2" presStyleCnt="0"/>
      <dgm:spPr/>
    </dgm:pt>
    <dgm:pt modelId="{A35DFE6A-BA45-4317-9D09-470CD3C70144}" type="pres">
      <dgm:prSet presAssocID="{1D48C6EF-35D0-4A5D-9BA6-85C496804695}" presName="thinLine2b" presStyleLbl="callout" presStyleIdx="2" presStyleCnt="4"/>
      <dgm:spPr/>
    </dgm:pt>
    <dgm:pt modelId="{1D7437CC-11BE-48D9-8E6D-AB3F3CCA54E4}" type="pres">
      <dgm:prSet presAssocID="{1D48C6EF-35D0-4A5D-9BA6-85C496804695}" presName="vertSpace2b" presStyleCnt="0"/>
      <dgm:spPr/>
    </dgm:pt>
    <dgm:pt modelId="{81F690B8-BFE0-4DA6-A3B1-13C0E62C86AD}" type="pres">
      <dgm:prSet presAssocID="{71511978-0B32-49ED-B60F-3C396C9A2019}" presName="horz2" presStyleCnt="0"/>
      <dgm:spPr/>
    </dgm:pt>
    <dgm:pt modelId="{ECD831D1-16A7-4003-A1E9-ABFF4B099723}" type="pres">
      <dgm:prSet presAssocID="{71511978-0B32-49ED-B60F-3C396C9A2019}" presName="horzSpace2" presStyleCnt="0"/>
      <dgm:spPr/>
    </dgm:pt>
    <dgm:pt modelId="{D94ECAAC-E87E-4A7A-8A86-3D4AD673F53C}" type="pres">
      <dgm:prSet presAssocID="{71511978-0B32-49ED-B60F-3C396C9A2019}" presName="tx2" presStyleLbl="revTx" presStyleIdx="4" presStyleCnt="6"/>
      <dgm:spPr/>
      <dgm:t>
        <a:bodyPr/>
        <a:lstStyle/>
        <a:p>
          <a:endParaRPr lang="ru-RU"/>
        </a:p>
      </dgm:t>
    </dgm:pt>
    <dgm:pt modelId="{5D99AE26-9FA5-48E4-B34C-B7C74A743060}" type="pres">
      <dgm:prSet presAssocID="{71511978-0B32-49ED-B60F-3C396C9A2019}" presName="vert2" presStyleCnt="0"/>
      <dgm:spPr/>
    </dgm:pt>
    <dgm:pt modelId="{60B3FCE7-1559-4763-8D4D-5743EA587048}" type="pres">
      <dgm:prSet presAssocID="{71511978-0B32-49ED-B60F-3C396C9A2019}" presName="thinLine2b" presStyleLbl="callout" presStyleIdx="3" presStyleCnt="4" custLinFactY="1000000" custLinFactNeighborX="-300" custLinFactNeighborY="1065206"/>
      <dgm:spPr/>
    </dgm:pt>
    <dgm:pt modelId="{D5196020-04F7-48A8-9401-DE445CFE2653}" type="pres">
      <dgm:prSet presAssocID="{71511978-0B32-49ED-B60F-3C396C9A2019}" presName="vertSpace2b" presStyleCnt="0"/>
      <dgm:spPr/>
    </dgm:pt>
    <dgm:pt modelId="{EFA1BD46-C680-4E81-BB01-3566834A73C2}" type="pres">
      <dgm:prSet presAssocID="{10665D22-7A90-4F78-AB62-66B6CA5BCA25}" presName="thickLine" presStyleLbl="alignNode1" presStyleIdx="1" presStyleCnt="2"/>
      <dgm:spPr/>
    </dgm:pt>
    <dgm:pt modelId="{0DFA18BE-5628-4376-B5D2-3721949B99CE}" type="pres">
      <dgm:prSet presAssocID="{10665D22-7A90-4F78-AB62-66B6CA5BCA25}" presName="horz1" presStyleCnt="0"/>
      <dgm:spPr/>
    </dgm:pt>
    <dgm:pt modelId="{47EE0833-6856-44B2-BAF7-B027C1BC254F}" type="pres">
      <dgm:prSet presAssocID="{10665D22-7A90-4F78-AB62-66B6CA5BCA25}" presName="tx1" presStyleLbl="revTx" presStyleIdx="5" presStyleCnt="6" custScaleX="500000" custScaleY="42496"/>
      <dgm:spPr/>
      <dgm:t>
        <a:bodyPr/>
        <a:lstStyle/>
        <a:p>
          <a:endParaRPr lang="ru-RU"/>
        </a:p>
      </dgm:t>
    </dgm:pt>
    <dgm:pt modelId="{BCC170CD-3AE8-4977-8CED-6199719FFC72}" type="pres">
      <dgm:prSet presAssocID="{10665D22-7A90-4F78-AB62-66B6CA5BCA25}" presName="vert1" presStyleCnt="0"/>
      <dgm:spPr/>
    </dgm:pt>
  </dgm:ptLst>
  <dgm:cxnLst>
    <dgm:cxn modelId="{61C5B72B-7EF8-43D9-BBD6-ECE0EEA8608E}" type="presOf" srcId="{27DDB5A8-E86C-4DC3-BF09-6E9BCF8BCE1A}" destId="{32EDBFE9-234F-4419-A4F4-386D155B3FA3}" srcOrd="0" destOrd="0" presId="urn:microsoft.com/office/officeart/2008/layout/LinedList"/>
    <dgm:cxn modelId="{D1D06E87-875F-46DD-83BC-DBDB6D5A010E}" type="presOf" srcId="{CDF99655-4500-4456-BE35-51FC2FF1D2B5}" destId="{F19DCE96-BD39-4307-978C-39BF2E132143}" srcOrd="0" destOrd="0" presId="urn:microsoft.com/office/officeart/2008/layout/LinedList"/>
    <dgm:cxn modelId="{F21C0F96-44B0-4C49-AA5D-AD2B2B99B9C4}" type="presOf" srcId="{45372482-2E1B-4EF1-8118-9D2A0DD89554}" destId="{5943E9DD-E90C-424E-AE52-7F55CA50AA79}" srcOrd="0" destOrd="0" presId="urn:microsoft.com/office/officeart/2008/layout/LinedList"/>
    <dgm:cxn modelId="{EA3D6D64-CE7B-4926-99F9-FC96F312C1C5}" srcId="{27DDB5A8-E86C-4DC3-BF09-6E9BCF8BCE1A}" destId="{3DEE02DB-E793-4316-9AC5-5B7A71DECA07}" srcOrd="0" destOrd="0" parTransId="{8B274D86-31CD-4689-9893-72421C9A604A}" sibTransId="{1F23903C-E8B3-4FD7-82F8-0ADF21CC55C3}"/>
    <dgm:cxn modelId="{61F0F756-759C-47D2-AE2C-8919D299F0D5}" srcId="{27DDB5A8-E86C-4DC3-BF09-6E9BCF8BCE1A}" destId="{71511978-0B32-49ED-B60F-3C396C9A2019}" srcOrd="3" destOrd="0" parTransId="{5B8FF1B9-CE51-458D-B236-A113DDB0D3BF}" sibTransId="{BAB703FF-8A89-483A-B754-7948571EDE01}"/>
    <dgm:cxn modelId="{D434FF80-4AC5-4960-95A2-F8479CBDE6B8}" srcId="{27DDB5A8-E86C-4DC3-BF09-6E9BCF8BCE1A}" destId="{45372482-2E1B-4EF1-8118-9D2A0DD89554}" srcOrd="1" destOrd="0" parTransId="{790B88BC-E134-41FE-8174-C40848F927E9}" sibTransId="{D584547C-BE3A-46AE-8A71-C9ECB84060D7}"/>
    <dgm:cxn modelId="{4E987F71-19A1-4935-B3B8-B3313AF1673B}" type="presOf" srcId="{71511978-0B32-49ED-B60F-3C396C9A2019}" destId="{D94ECAAC-E87E-4A7A-8A86-3D4AD673F53C}" srcOrd="0" destOrd="0" presId="urn:microsoft.com/office/officeart/2008/layout/LinedList"/>
    <dgm:cxn modelId="{18161E00-A37C-4F80-A5C7-5330CDB60AC3}" type="presOf" srcId="{10665D22-7A90-4F78-AB62-66B6CA5BCA25}" destId="{47EE0833-6856-44B2-BAF7-B027C1BC254F}" srcOrd="0" destOrd="0" presId="urn:microsoft.com/office/officeart/2008/layout/LinedList"/>
    <dgm:cxn modelId="{56189941-577C-408C-9177-F83C73F1C5F3}" type="presOf" srcId="{1D48C6EF-35D0-4A5D-9BA6-85C496804695}" destId="{1925CC14-2ECB-44E6-9F1E-C183A57117F4}" srcOrd="0" destOrd="0" presId="urn:microsoft.com/office/officeart/2008/layout/LinedList"/>
    <dgm:cxn modelId="{8A860F64-2AF2-45C0-BBFE-1EC5D60DBF37}" srcId="{CDF99655-4500-4456-BE35-51FC2FF1D2B5}" destId="{10665D22-7A90-4F78-AB62-66B6CA5BCA25}" srcOrd="1" destOrd="0" parTransId="{01F517C5-99E2-4C9D-8D4E-59D24DC1D515}" sibTransId="{2DBC3607-3891-4CED-8F71-7CA406721D42}"/>
    <dgm:cxn modelId="{A6ACF385-262A-41E2-B9F6-C2F45BFD83EB}" srcId="{27DDB5A8-E86C-4DC3-BF09-6E9BCF8BCE1A}" destId="{1D48C6EF-35D0-4A5D-9BA6-85C496804695}" srcOrd="2" destOrd="0" parTransId="{76C03C86-FDEA-4F03-B261-986221244BCF}" sibTransId="{A2C990E0-65A6-41E3-9F65-6D510D9D5BA8}"/>
    <dgm:cxn modelId="{005A1B37-AA1B-4AE4-A687-F6A985D86521}" type="presOf" srcId="{3DEE02DB-E793-4316-9AC5-5B7A71DECA07}" destId="{3A7F875F-8F0E-4903-A4D2-110E70252540}" srcOrd="0" destOrd="0" presId="urn:microsoft.com/office/officeart/2008/layout/LinedList"/>
    <dgm:cxn modelId="{6E12EC1F-2D26-4B3B-B6C9-2465D2D84DBD}" srcId="{CDF99655-4500-4456-BE35-51FC2FF1D2B5}" destId="{27DDB5A8-E86C-4DC3-BF09-6E9BCF8BCE1A}" srcOrd="0" destOrd="0" parTransId="{ED62B1AD-4F60-400C-AAE7-239AF1ECBCB8}" sibTransId="{2C308617-6067-48CC-8AFE-C924144314A7}"/>
    <dgm:cxn modelId="{6A5A5F1D-B88A-4D19-BF65-41AEA43BC0DF}" type="presParOf" srcId="{F19DCE96-BD39-4307-978C-39BF2E132143}" destId="{96C7B6D3-38AE-4D6B-8D25-C060425A804D}" srcOrd="0" destOrd="0" presId="urn:microsoft.com/office/officeart/2008/layout/LinedList"/>
    <dgm:cxn modelId="{13387586-573F-4BE0-B95A-2D1CE483760C}" type="presParOf" srcId="{F19DCE96-BD39-4307-978C-39BF2E132143}" destId="{657A0BC7-FD5D-4F7D-9010-5537283A352D}" srcOrd="1" destOrd="0" presId="urn:microsoft.com/office/officeart/2008/layout/LinedList"/>
    <dgm:cxn modelId="{C7977CDF-EDD3-4684-BC20-27E33FA8F468}" type="presParOf" srcId="{657A0BC7-FD5D-4F7D-9010-5537283A352D}" destId="{32EDBFE9-234F-4419-A4F4-386D155B3FA3}" srcOrd="0" destOrd="0" presId="urn:microsoft.com/office/officeart/2008/layout/LinedList"/>
    <dgm:cxn modelId="{641FDA15-D6A7-4E1A-BE9C-30D5B2C85463}" type="presParOf" srcId="{657A0BC7-FD5D-4F7D-9010-5537283A352D}" destId="{0C50B715-D9D2-41A3-95D5-16D3235B5400}" srcOrd="1" destOrd="0" presId="urn:microsoft.com/office/officeart/2008/layout/LinedList"/>
    <dgm:cxn modelId="{BBC813A0-712B-46F4-80E4-CA6ED53CDCBD}" type="presParOf" srcId="{0C50B715-D9D2-41A3-95D5-16D3235B5400}" destId="{6D879F63-3746-41A0-BCD2-2EEEA2D8795A}" srcOrd="0" destOrd="0" presId="urn:microsoft.com/office/officeart/2008/layout/LinedList"/>
    <dgm:cxn modelId="{BEACFA16-B349-421F-A1B4-FE55D8D96101}" type="presParOf" srcId="{0C50B715-D9D2-41A3-95D5-16D3235B5400}" destId="{C574D9F1-C9A0-4C32-8E5F-CB391C580E07}" srcOrd="1" destOrd="0" presId="urn:microsoft.com/office/officeart/2008/layout/LinedList"/>
    <dgm:cxn modelId="{4A87C801-A95A-41E1-B7B4-0621002F8101}" type="presParOf" srcId="{C574D9F1-C9A0-4C32-8E5F-CB391C580E07}" destId="{E4057002-C983-4B93-BC2D-095A584E63A5}" srcOrd="0" destOrd="0" presId="urn:microsoft.com/office/officeart/2008/layout/LinedList"/>
    <dgm:cxn modelId="{8D6E3B06-2C1E-4ECA-B152-85AF8D26504B}" type="presParOf" srcId="{C574D9F1-C9A0-4C32-8E5F-CB391C580E07}" destId="{3A7F875F-8F0E-4903-A4D2-110E70252540}" srcOrd="1" destOrd="0" presId="urn:microsoft.com/office/officeart/2008/layout/LinedList"/>
    <dgm:cxn modelId="{25DB3A3F-77EC-46E9-8399-8350F074638A}" type="presParOf" srcId="{C574D9F1-C9A0-4C32-8E5F-CB391C580E07}" destId="{BF76CF40-1D3B-4242-B3AB-3307692CA46B}" srcOrd="2" destOrd="0" presId="urn:microsoft.com/office/officeart/2008/layout/LinedList"/>
    <dgm:cxn modelId="{FC3ED556-D100-4F07-8185-5DA55EA1CA69}" type="presParOf" srcId="{0C50B715-D9D2-41A3-95D5-16D3235B5400}" destId="{D2EBE2AE-A6BF-4EB1-A5B3-3608DB73FB42}" srcOrd="2" destOrd="0" presId="urn:microsoft.com/office/officeart/2008/layout/LinedList"/>
    <dgm:cxn modelId="{7E4529C4-72EE-4451-B23F-F8D4469AA49A}" type="presParOf" srcId="{0C50B715-D9D2-41A3-95D5-16D3235B5400}" destId="{16138FC6-04C8-4A31-9F1F-BED77F62A51D}" srcOrd="3" destOrd="0" presId="urn:microsoft.com/office/officeart/2008/layout/LinedList"/>
    <dgm:cxn modelId="{DA21BCB0-2D05-45F1-A5AB-0C19563BAF3F}" type="presParOf" srcId="{0C50B715-D9D2-41A3-95D5-16D3235B5400}" destId="{D2AB9B7E-1739-44C4-9AA6-8A2ECF80A7B2}" srcOrd="4" destOrd="0" presId="urn:microsoft.com/office/officeart/2008/layout/LinedList"/>
    <dgm:cxn modelId="{67714707-A05A-4898-A3CD-45880127BD42}" type="presParOf" srcId="{D2AB9B7E-1739-44C4-9AA6-8A2ECF80A7B2}" destId="{08D2A573-6064-4EBF-82CE-22A5E9D1E0C0}" srcOrd="0" destOrd="0" presId="urn:microsoft.com/office/officeart/2008/layout/LinedList"/>
    <dgm:cxn modelId="{CB7AF88A-AF9B-4995-8D7D-3E789B137985}" type="presParOf" srcId="{D2AB9B7E-1739-44C4-9AA6-8A2ECF80A7B2}" destId="{5943E9DD-E90C-424E-AE52-7F55CA50AA79}" srcOrd="1" destOrd="0" presId="urn:microsoft.com/office/officeart/2008/layout/LinedList"/>
    <dgm:cxn modelId="{2A742BCC-B8AD-439D-B825-34538A2C1EC4}" type="presParOf" srcId="{D2AB9B7E-1739-44C4-9AA6-8A2ECF80A7B2}" destId="{35297500-ADCE-4F6C-B831-086B11132CE9}" srcOrd="2" destOrd="0" presId="urn:microsoft.com/office/officeart/2008/layout/LinedList"/>
    <dgm:cxn modelId="{AC8D7763-7691-4D61-8E99-7488E1258852}" type="presParOf" srcId="{0C50B715-D9D2-41A3-95D5-16D3235B5400}" destId="{72DB56FC-44DA-48B3-A93D-F57DA4107695}" srcOrd="5" destOrd="0" presId="urn:microsoft.com/office/officeart/2008/layout/LinedList"/>
    <dgm:cxn modelId="{570BF494-96F8-4BFC-8290-B6920C334157}" type="presParOf" srcId="{0C50B715-D9D2-41A3-95D5-16D3235B5400}" destId="{4A87166D-A3B1-4F73-93AF-17E62B828EBE}" srcOrd="6" destOrd="0" presId="urn:microsoft.com/office/officeart/2008/layout/LinedList"/>
    <dgm:cxn modelId="{6E1FF2B9-827F-40EB-B6BC-5A4EFA3907DB}" type="presParOf" srcId="{0C50B715-D9D2-41A3-95D5-16D3235B5400}" destId="{962ED4C4-264F-42B8-B032-43824F4D746C}" srcOrd="7" destOrd="0" presId="urn:microsoft.com/office/officeart/2008/layout/LinedList"/>
    <dgm:cxn modelId="{60A8E116-F634-4860-B3A3-AC0C0823C186}" type="presParOf" srcId="{962ED4C4-264F-42B8-B032-43824F4D746C}" destId="{37BA94F8-B81E-4E02-85A8-7302A06E35CA}" srcOrd="0" destOrd="0" presId="urn:microsoft.com/office/officeart/2008/layout/LinedList"/>
    <dgm:cxn modelId="{A9E6B86C-3092-45B8-8481-5D141EE46086}" type="presParOf" srcId="{962ED4C4-264F-42B8-B032-43824F4D746C}" destId="{1925CC14-2ECB-44E6-9F1E-C183A57117F4}" srcOrd="1" destOrd="0" presId="urn:microsoft.com/office/officeart/2008/layout/LinedList"/>
    <dgm:cxn modelId="{BDF667B4-2F4A-4437-8FC4-70EAC2535A59}" type="presParOf" srcId="{962ED4C4-264F-42B8-B032-43824F4D746C}" destId="{70AD86AE-DD84-4F2D-99E4-52E788539B58}" srcOrd="2" destOrd="0" presId="urn:microsoft.com/office/officeart/2008/layout/LinedList"/>
    <dgm:cxn modelId="{6BBCA5EF-DBC1-45C3-986A-7840CD329BF5}" type="presParOf" srcId="{0C50B715-D9D2-41A3-95D5-16D3235B5400}" destId="{A35DFE6A-BA45-4317-9D09-470CD3C70144}" srcOrd="8" destOrd="0" presId="urn:microsoft.com/office/officeart/2008/layout/LinedList"/>
    <dgm:cxn modelId="{E47DF689-DF1E-429D-9F9E-A533FBD012F5}" type="presParOf" srcId="{0C50B715-D9D2-41A3-95D5-16D3235B5400}" destId="{1D7437CC-11BE-48D9-8E6D-AB3F3CCA54E4}" srcOrd="9" destOrd="0" presId="urn:microsoft.com/office/officeart/2008/layout/LinedList"/>
    <dgm:cxn modelId="{7415161C-AD8D-4ACF-A1FE-3C2D9B88F51F}" type="presParOf" srcId="{0C50B715-D9D2-41A3-95D5-16D3235B5400}" destId="{81F690B8-BFE0-4DA6-A3B1-13C0E62C86AD}" srcOrd="10" destOrd="0" presId="urn:microsoft.com/office/officeart/2008/layout/LinedList"/>
    <dgm:cxn modelId="{EEDDC472-C2BB-457D-9B2B-734F74CFDC2F}" type="presParOf" srcId="{81F690B8-BFE0-4DA6-A3B1-13C0E62C86AD}" destId="{ECD831D1-16A7-4003-A1E9-ABFF4B099723}" srcOrd="0" destOrd="0" presId="urn:microsoft.com/office/officeart/2008/layout/LinedList"/>
    <dgm:cxn modelId="{1417E181-BEA2-4201-AD32-21E22F9F5872}" type="presParOf" srcId="{81F690B8-BFE0-4DA6-A3B1-13C0E62C86AD}" destId="{D94ECAAC-E87E-4A7A-8A86-3D4AD673F53C}" srcOrd="1" destOrd="0" presId="urn:microsoft.com/office/officeart/2008/layout/LinedList"/>
    <dgm:cxn modelId="{BF1EA5A1-5D2A-4D69-9576-01439F330BCF}" type="presParOf" srcId="{81F690B8-BFE0-4DA6-A3B1-13C0E62C86AD}" destId="{5D99AE26-9FA5-48E4-B34C-B7C74A743060}" srcOrd="2" destOrd="0" presId="urn:microsoft.com/office/officeart/2008/layout/LinedList"/>
    <dgm:cxn modelId="{360BC194-0E55-45C1-918E-252A765E1342}" type="presParOf" srcId="{0C50B715-D9D2-41A3-95D5-16D3235B5400}" destId="{60B3FCE7-1559-4763-8D4D-5743EA587048}" srcOrd="11" destOrd="0" presId="urn:microsoft.com/office/officeart/2008/layout/LinedList"/>
    <dgm:cxn modelId="{3CBE57E9-8082-4E90-A065-FFFDE1A3C234}" type="presParOf" srcId="{0C50B715-D9D2-41A3-95D5-16D3235B5400}" destId="{D5196020-04F7-48A8-9401-DE445CFE2653}" srcOrd="12" destOrd="0" presId="urn:microsoft.com/office/officeart/2008/layout/LinedList"/>
    <dgm:cxn modelId="{FC541E42-61BD-4406-96D8-F630CC84A5E2}" type="presParOf" srcId="{F19DCE96-BD39-4307-978C-39BF2E132143}" destId="{EFA1BD46-C680-4E81-BB01-3566834A73C2}" srcOrd="2" destOrd="0" presId="urn:microsoft.com/office/officeart/2008/layout/LinedList"/>
    <dgm:cxn modelId="{E07AE7D5-736A-49C6-BDE7-68FE26569488}" type="presParOf" srcId="{F19DCE96-BD39-4307-978C-39BF2E132143}" destId="{0DFA18BE-5628-4376-B5D2-3721949B99CE}" srcOrd="3" destOrd="0" presId="urn:microsoft.com/office/officeart/2008/layout/LinedList"/>
    <dgm:cxn modelId="{40F9985D-B889-4BB9-93D4-5E7A2CEF9599}" type="presParOf" srcId="{0DFA18BE-5628-4376-B5D2-3721949B99CE}" destId="{47EE0833-6856-44B2-BAF7-B027C1BC254F}" srcOrd="0" destOrd="0" presId="urn:microsoft.com/office/officeart/2008/layout/LinedList"/>
    <dgm:cxn modelId="{49922AB5-E796-4C93-9719-4E8A526189FB}" type="presParOf" srcId="{0DFA18BE-5628-4376-B5D2-3721949B99CE}" destId="{BCC170CD-3AE8-4977-8CED-6199719FFC7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D76E7AF-F0E5-4AA8-86F6-DD371186E7FC}" type="doc">
      <dgm:prSet loTypeId="urn:microsoft.com/office/officeart/2005/8/layout/process4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DB9D3A87-4C2E-4811-B183-4DC3F24DFD4D}">
      <dgm:prSet custT="1"/>
      <dgm:spPr/>
      <dgm:t>
        <a:bodyPr/>
        <a:lstStyle/>
        <a:p>
          <a:pPr rtl="0"/>
          <a:r>
            <a:rPr lang="ru-RU" sz="1600" b="0" dirty="0" smtClean="0"/>
            <a:t>Местное самоуправление – новый для России социальный институт. </a:t>
          </a:r>
          <a:endParaRPr lang="ru-RU" sz="1600" dirty="0"/>
        </a:p>
      </dgm:t>
    </dgm:pt>
    <dgm:pt modelId="{1493E83E-93A6-447F-8862-9B02721A3508}" type="parTrans" cxnId="{791989D0-FD85-4648-A414-E269D8107FF4}">
      <dgm:prSet/>
      <dgm:spPr/>
      <dgm:t>
        <a:bodyPr/>
        <a:lstStyle/>
        <a:p>
          <a:endParaRPr lang="ru-RU" sz="1600"/>
        </a:p>
      </dgm:t>
    </dgm:pt>
    <dgm:pt modelId="{472D659E-2C89-4DC8-9ADE-6107FE362AF7}" type="sibTrans" cxnId="{791989D0-FD85-4648-A414-E269D8107FF4}">
      <dgm:prSet/>
      <dgm:spPr/>
      <dgm:t>
        <a:bodyPr/>
        <a:lstStyle/>
        <a:p>
          <a:endParaRPr lang="ru-RU" sz="1600"/>
        </a:p>
      </dgm:t>
    </dgm:pt>
    <dgm:pt modelId="{7D29B0BD-873E-4866-809B-1E3B06D20DDC}">
      <dgm:prSet custT="1"/>
      <dgm:spPr/>
      <dgm:t>
        <a:bodyPr/>
        <a:lstStyle/>
        <a:p>
          <a:pPr rtl="0"/>
          <a:r>
            <a:rPr lang="ru-RU" sz="1600" b="0" dirty="0" smtClean="0"/>
            <a:t>Фактически он начал формироваться с «чистого листа» после принятия Конституции РФ в 1993 году.</a:t>
          </a:r>
          <a:endParaRPr lang="ru-RU" sz="1600" dirty="0"/>
        </a:p>
      </dgm:t>
    </dgm:pt>
    <dgm:pt modelId="{CFE8ED71-3590-463B-9ABD-92E9638EA42A}" type="parTrans" cxnId="{E71F192C-5CDD-46C4-8DF1-ADFBFD169C16}">
      <dgm:prSet/>
      <dgm:spPr/>
      <dgm:t>
        <a:bodyPr/>
        <a:lstStyle/>
        <a:p>
          <a:endParaRPr lang="ru-RU" sz="1600"/>
        </a:p>
      </dgm:t>
    </dgm:pt>
    <dgm:pt modelId="{9DE2AEF6-692F-449F-A749-92053755A4F3}" type="sibTrans" cxnId="{E71F192C-5CDD-46C4-8DF1-ADFBFD169C16}">
      <dgm:prSet/>
      <dgm:spPr/>
      <dgm:t>
        <a:bodyPr/>
        <a:lstStyle/>
        <a:p>
          <a:endParaRPr lang="ru-RU" sz="1600"/>
        </a:p>
      </dgm:t>
    </dgm:pt>
    <dgm:pt modelId="{9E4A9E2C-31AA-458B-B419-BE4FE99C0AA7}">
      <dgm:prSet custT="1"/>
      <dgm:spPr/>
      <dgm:t>
        <a:bodyPr/>
        <a:lstStyle/>
        <a:p>
          <a:pPr rtl="0"/>
          <a:r>
            <a:rPr lang="ru-RU" sz="1600" b="0" dirty="0" smtClean="0"/>
            <a:t>Местное самоуправление начало  формироваться в России «сверху» путем установление формальных законодательных норм и выделением из системы государственного управления (обособление)</a:t>
          </a:r>
          <a:endParaRPr lang="ru-RU" sz="1600" dirty="0"/>
        </a:p>
      </dgm:t>
    </dgm:pt>
    <dgm:pt modelId="{C733AEC5-269B-41C1-B42A-D0D86760F05E}" type="parTrans" cxnId="{6035453D-DC14-4D31-9CBB-D5D94F918742}">
      <dgm:prSet/>
      <dgm:spPr/>
      <dgm:t>
        <a:bodyPr/>
        <a:lstStyle/>
        <a:p>
          <a:endParaRPr lang="ru-RU" sz="1600"/>
        </a:p>
      </dgm:t>
    </dgm:pt>
    <dgm:pt modelId="{B1D77FC5-123B-4B24-9793-D12608CB5BFD}" type="sibTrans" cxnId="{6035453D-DC14-4D31-9CBB-D5D94F918742}">
      <dgm:prSet/>
      <dgm:spPr/>
      <dgm:t>
        <a:bodyPr/>
        <a:lstStyle/>
        <a:p>
          <a:endParaRPr lang="ru-RU" sz="1600"/>
        </a:p>
      </dgm:t>
    </dgm:pt>
    <dgm:pt modelId="{BD510F45-C9EB-4D35-8A77-AF083971A41B}">
      <dgm:prSet custT="1"/>
      <dgm:spPr/>
      <dgm:t>
        <a:bodyPr/>
        <a:lstStyle/>
        <a:p>
          <a:pPr rtl="0"/>
          <a:r>
            <a:rPr lang="ru-RU" sz="1800" b="1" dirty="0" smtClean="0">
              <a:solidFill>
                <a:schemeClr val="tx1"/>
              </a:solidFill>
            </a:rPr>
            <a:t>Отсутствие  практики низового самоуправления.</a:t>
          </a:r>
        </a:p>
        <a:p>
          <a:pPr rtl="0"/>
          <a:r>
            <a:rPr lang="ru-RU" sz="1800" b="1" dirty="0" smtClean="0">
              <a:solidFill>
                <a:schemeClr val="tx1"/>
              </a:solidFill>
            </a:rPr>
            <a:t> Большинство жителей ничего (или почти ничего) не знают о местном самоуправлении и не имеют опыта совместного решения общественных дел </a:t>
          </a:r>
          <a:endParaRPr lang="ru-RU" sz="1800" b="1" dirty="0">
            <a:solidFill>
              <a:schemeClr val="tx1"/>
            </a:solidFill>
          </a:endParaRPr>
        </a:p>
      </dgm:t>
    </dgm:pt>
    <dgm:pt modelId="{42CA44B1-A33E-4978-A853-3A7BD3380B0B}" type="parTrans" cxnId="{E99A5295-1429-44F6-AE8C-FC86FF764CAA}">
      <dgm:prSet/>
      <dgm:spPr/>
      <dgm:t>
        <a:bodyPr/>
        <a:lstStyle/>
        <a:p>
          <a:endParaRPr lang="ru-RU" sz="1600"/>
        </a:p>
      </dgm:t>
    </dgm:pt>
    <dgm:pt modelId="{61073DFB-EFE3-41FE-ADF7-41CFB3CD0095}" type="sibTrans" cxnId="{E99A5295-1429-44F6-AE8C-FC86FF764CAA}">
      <dgm:prSet/>
      <dgm:spPr/>
      <dgm:t>
        <a:bodyPr/>
        <a:lstStyle/>
        <a:p>
          <a:endParaRPr lang="ru-RU" sz="1600"/>
        </a:p>
      </dgm:t>
    </dgm:pt>
    <dgm:pt modelId="{706BEA2C-9AA8-4D09-A57A-3DDEDD62F6EA}" type="pres">
      <dgm:prSet presAssocID="{2D76E7AF-F0E5-4AA8-86F6-DD371186E7F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7C136F1-C0D5-41C2-96C6-A1C394847ADA}" type="pres">
      <dgm:prSet presAssocID="{BD510F45-C9EB-4D35-8A77-AF083971A41B}" presName="boxAndChildren" presStyleCnt="0"/>
      <dgm:spPr/>
    </dgm:pt>
    <dgm:pt modelId="{3065BC9E-43AC-4D39-AA4F-B60BCD63194F}" type="pres">
      <dgm:prSet presAssocID="{BD510F45-C9EB-4D35-8A77-AF083971A41B}" presName="parentTextBox" presStyleLbl="node1" presStyleIdx="0" presStyleCnt="4"/>
      <dgm:spPr/>
      <dgm:t>
        <a:bodyPr/>
        <a:lstStyle/>
        <a:p>
          <a:endParaRPr lang="ru-RU"/>
        </a:p>
      </dgm:t>
    </dgm:pt>
    <dgm:pt modelId="{0FB1E305-45CE-4DA2-A4CA-90F46250A2DB}" type="pres">
      <dgm:prSet presAssocID="{B1D77FC5-123B-4B24-9793-D12608CB5BFD}" presName="sp" presStyleCnt="0"/>
      <dgm:spPr/>
    </dgm:pt>
    <dgm:pt modelId="{35A5A7CB-59C6-4906-903D-B58D6C010E03}" type="pres">
      <dgm:prSet presAssocID="{9E4A9E2C-31AA-458B-B419-BE4FE99C0AA7}" presName="arrowAndChildren" presStyleCnt="0"/>
      <dgm:spPr/>
    </dgm:pt>
    <dgm:pt modelId="{241AC0A6-7E94-4238-A1DC-3EED3944EB95}" type="pres">
      <dgm:prSet presAssocID="{9E4A9E2C-31AA-458B-B419-BE4FE99C0AA7}" presName="parentTextArrow" presStyleLbl="node1" presStyleIdx="1" presStyleCnt="4"/>
      <dgm:spPr/>
      <dgm:t>
        <a:bodyPr/>
        <a:lstStyle/>
        <a:p>
          <a:endParaRPr lang="ru-RU"/>
        </a:p>
      </dgm:t>
    </dgm:pt>
    <dgm:pt modelId="{EDD7F73F-43FB-4B2B-BA48-DC754D8C7A54}" type="pres">
      <dgm:prSet presAssocID="{9DE2AEF6-692F-449F-A749-92053755A4F3}" presName="sp" presStyleCnt="0"/>
      <dgm:spPr/>
    </dgm:pt>
    <dgm:pt modelId="{CC05FA9E-C979-4446-96B6-83D2A6CF0D10}" type="pres">
      <dgm:prSet presAssocID="{7D29B0BD-873E-4866-809B-1E3B06D20DDC}" presName="arrowAndChildren" presStyleCnt="0"/>
      <dgm:spPr/>
    </dgm:pt>
    <dgm:pt modelId="{AFE8758E-C965-448A-A027-8A280B06F002}" type="pres">
      <dgm:prSet presAssocID="{7D29B0BD-873E-4866-809B-1E3B06D20DDC}" presName="parentTextArrow" presStyleLbl="node1" presStyleIdx="2" presStyleCnt="4"/>
      <dgm:spPr/>
      <dgm:t>
        <a:bodyPr/>
        <a:lstStyle/>
        <a:p>
          <a:endParaRPr lang="ru-RU"/>
        </a:p>
      </dgm:t>
    </dgm:pt>
    <dgm:pt modelId="{855B800E-D765-4762-82CD-7D0CFB5762C2}" type="pres">
      <dgm:prSet presAssocID="{472D659E-2C89-4DC8-9ADE-6107FE362AF7}" presName="sp" presStyleCnt="0"/>
      <dgm:spPr/>
    </dgm:pt>
    <dgm:pt modelId="{2C107C84-C0C8-46F8-8625-3FF48F5988CD}" type="pres">
      <dgm:prSet presAssocID="{DB9D3A87-4C2E-4811-B183-4DC3F24DFD4D}" presName="arrowAndChildren" presStyleCnt="0"/>
      <dgm:spPr/>
    </dgm:pt>
    <dgm:pt modelId="{EE6DA006-3397-496C-893D-D70DE2153F12}" type="pres">
      <dgm:prSet presAssocID="{DB9D3A87-4C2E-4811-B183-4DC3F24DFD4D}" presName="parentTextArrow" presStyleLbl="node1" presStyleIdx="3" presStyleCnt="4"/>
      <dgm:spPr/>
      <dgm:t>
        <a:bodyPr/>
        <a:lstStyle/>
        <a:p>
          <a:endParaRPr lang="ru-RU"/>
        </a:p>
      </dgm:t>
    </dgm:pt>
  </dgm:ptLst>
  <dgm:cxnLst>
    <dgm:cxn modelId="{FDEEE27F-6708-41F5-AAFD-0D403681D84F}" type="presOf" srcId="{2D76E7AF-F0E5-4AA8-86F6-DD371186E7FC}" destId="{706BEA2C-9AA8-4D09-A57A-3DDEDD62F6EA}" srcOrd="0" destOrd="0" presId="urn:microsoft.com/office/officeart/2005/8/layout/process4"/>
    <dgm:cxn modelId="{6035453D-DC14-4D31-9CBB-D5D94F918742}" srcId="{2D76E7AF-F0E5-4AA8-86F6-DD371186E7FC}" destId="{9E4A9E2C-31AA-458B-B419-BE4FE99C0AA7}" srcOrd="2" destOrd="0" parTransId="{C733AEC5-269B-41C1-B42A-D0D86760F05E}" sibTransId="{B1D77FC5-123B-4B24-9793-D12608CB5BFD}"/>
    <dgm:cxn modelId="{E71F192C-5CDD-46C4-8DF1-ADFBFD169C16}" srcId="{2D76E7AF-F0E5-4AA8-86F6-DD371186E7FC}" destId="{7D29B0BD-873E-4866-809B-1E3B06D20DDC}" srcOrd="1" destOrd="0" parTransId="{CFE8ED71-3590-463B-9ABD-92E9638EA42A}" sibTransId="{9DE2AEF6-692F-449F-A749-92053755A4F3}"/>
    <dgm:cxn modelId="{E99A5295-1429-44F6-AE8C-FC86FF764CAA}" srcId="{2D76E7AF-F0E5-4AA8-86F6-DD371186E7FC}" destId="{BD510F45-C9EB-4D35-8A77-AF083971A41B}" srcOrd="3" destOrd="0" parTransId="{42CA44B1-A33E-4978-A853-3A7BD3380B0B}" sibTransId="{61073DFB-EFE3-41FE-ADF7-41CFB3CD0095}"/>
    <dgm:cxn modelId="{791989D0-FD85-4648-A414-E269D8107FF4}" srcId="{2D76E7AF-F0E5-4AA8-86F6-DD371186E7FC}" destId="{DB9D3A87-4C2E-4811-B183-4DC3F24DFD4D}" srcOrd="0" destOrd="0" parTransId="{1493E83E-93A6-447F-8862-9B02721A3508}" sibTransId="{472D659E-2C89-4DC8-9ADE-6107FE362AF7}"/>
    <dgm:cxn modelId="{E72B4A55-CBAA-4A89-BEF4-6E761599784F}" type="presOf" srcId="{BD510F45-C9EB-4D35-8A77-AF083971A41B}" destId="{3065BC9E-43AC-4D39-AA4F-B60BCD63194F}" srcOrd="0" destOrd="0" presId="urn:microsoft.com/office/officeart/2005/8/layout/process4"/>
    <dgm:cxn modelId="{951A66AF-A984-4D8D-989F-9F3DD5B30064}" type="presOf" srcId="{9E4A9E2C-31AA-458B-B419-BE4FE99C0AA7}" destId="{241AC0A6-7E94-4238-A1DC-3EED3944EB95}" srcOrd="0" destOrd="0" presId="urn:microsoft.com/office/officeart/2005/8/layout/process4"/>
    <dgm:cxn modelId="{BBC3CFD2-13A7-478C-8904-A667531E4015}" type="presOf" srcId="{7D29B0BD-873E-4866-809B-1E3B06D20DDC}" destId="{AFE8758E-C965-448A-A027-8A280B06F002}" srcOrd="0" destOrd="0" presId="urn:microsoft.com/office/officeart/2005/8/layout/process4"/>
    <dgm:cxn modelId="{B18F9FE4-A974-444A-8306-95969D70B022}" type="presOf" srcId="{DB9D3A87-4C2E-4811-B183-4DC3F24DFD4D}" destId="{EE6DA006-3397-496C-893D-D70DE2153F12}" srcOrd="0" destOrd="0" presId="urn:microsoft.com/office/officeart/2005/8/layout/process4"/>
    <dgm:cxn modelId="{FFCDA76F-976C-4FB0-90D4-A9BCF53A87C9}" type="presParOf" srcId="{706BEA2C-9AA8-4D09-A57A-3DDEDD62F6EA}" destId="{77C136F1-C0D5-41C2-96C6-A1C394847ADA}" srcOrd="0" destOrd="0" presId="urn:microsoft.com/office/officeart/2005/8/layout/process4"/>
    <dgm:cxn modelId="{747A45C2-B88A-4A31-8DC7-146EB19EA6AA}" type="presParOf" srcId="{77C136F1-C0D5-41C2-96C6-A1C394847ADA}" destId="{3065BC9E-43AC-4D39-AA4F-B60BCD63194F}" srcOrd="0" destOrd="0" presId="urn:microsoft.com/office/officeart/2005/8/layout/process4"/>
    <dgm:cxn modelId="{DCD16BC8-1B37-4DD8-BC3A-0187072EAECB}" type="presParOf" srcId="{706BEA2C-9AA8-4D09-A57A-3DDEDD62F6EA}" destId="{0FB1E305-45CE-4DA2-A4CA-90F46250A2DB}" srcOrd="1" destOrd="0" presId="urn:microsoft.com/office/officeart/2005/8/layout/process4"/>
    <dgm:cxn modelId="{250424CF-35FD-4175-94A8-639E4141FC49}" type="presParOf" srcId="{706BEA2C-9AA8-4D09-A57A-3DDEDD62F6EA}" destId="{35A5A7CB-59C6-4906-903D-B58D6C010E03}" srcOrd="2" destOrd="0" presId="urn:microsoft.com/office/officeart/2005/8/layout/process4"/>
    <dgm:cxn modelId="{020378BA-D5E7-41AF-9595-0DF4FC628D6A}" type="presParOf" srcId="{35A5A7CB-59C6-4906-903D-B58D6C010E03}" destId="{241AC0A6-7E94-4238-A1DC-3EED3944EB95}" srcOrd="0" destOrd="0" presId="urn:microsoft.com/office/officeart/2005/8/layout/process4"/>
    <dgm:cxn modelId="{5EC1F501-9F1A-475D-BC09-F3AAA3DAC614}" type="presParOf" srcId="{706BEA2C-9AA8-4D09-A57A-3DDEDD62F6EA}" destId="{EDD7F73F-43FB-4B2B-BA48-DC754D8C7A54}" srcOrd="3" destOrd="0" presId="urn:microsoft.com/office/officeart/2005/8/layout/process4"/>
    <dgm:cxn modelId="{57F7119A-C168-457A-8962-41D82A784BF9}" type="presParOf" srcId="{706BEA2C-9AA8-4D09-A57A-3DDEDD62F6EA}" destId="{CC05FA9E-C979-4446-96B6-83D2A6CF0D10}" srcOrd="4" destOrd="0" presId="urn:microsoft.com/office/officeart/2005/8/layout/process4"/>
    <dgm:cxn modelId="{C5DC93EA-B17D-486F-B481-F242701D47C8}" type="presParOf" srcId="{CC05FA9E-C979-4446-96B6-83D2A6CF0D10}" destId="{AFE8758E-C965-448A-A027-8A280B06F002}" srcOrd="0" destOrd="0" presId="urn:microsoft.com/office/officeart/2005/8/layout/process4"/>
    <dgm:cxn modelId="{47E92C22-8DB1-4C8F-918B-0EF360DDBC13}" type="presParOf" srcId="{706BEA2C-9AA8-4D09-A57A-3DDEDD62F6EA}" destId="{855B800E-D765-4762-82CD-7D0CFB5762C2}" srcOrd="5" destOrd="0" presId="urn:microsoft.com/office/officeart/2005/8/layout/process4"/>
    <dgm:cxn modelId="{CE69B810-C45D-4D50-A51A-18928AB3335F}" type="presParOf" srcId="{706BEA2C-9AA8-4D09-A57A-3DDEDD62F6EA}" destId="{2C107C84-C0C8-46F8-8625-3FF48F5988CD}" srcOrd="6" destOrd="0" presId="urn:microsoft.com/office/officeart/2005/8/layout/process4"/>
    <dgm:cxn modelId="{13519FAA-17C7-4889-AE67-633E7C59F571}" type="presParOf" srcId="{2C107C84-C0C8-46F8-8625-3FF48F5988CD}" destId="{EE6DA006-3397-496C-893D-D70DE2153F12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18E92E0-196C-4218-817F-1E078E62E360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9265B40-4EFC-4EF4-88C6-CF8FE01D599E}">
      <dgm:prSet/>
      <dgm:spPr/>
      <dgm:t>
        <a:bodyPr/>
        <a:lstStyle/>
        <a:p>
          <a:pPr rtl="0"/>
          <a:r>
            <a:rPr lang="ru-RU" b="0" smtClean="0"/>
            <a:t>Статья 12</a:t>
          </a:r>
          <a:endParaRPr lang="ru-RU" b="0"/>
        </a:p>
      </dgm:t>
    </dgm:pt>
    <dgm:pt modelId="{D2728F33-D927-4E36-BF22-A86C5E0005A5}" type="parTrans" cxnId="{EE777A59-5BCB-4344-91E3-DC547F957F04}">
      <dgm:prSet/>
      <dgm:spPr/>
      <dgm:t>
        <a:bodyPr/>
        <a:lstStyle/>
        <a:p>
          <a:endParaRPr lang="ru-RU" b="0"/>
        </a:p>
      </dgm:t>
    </dgm:pt>
    <dgm:pt modelId="{686CCD2B-B738-4FA1-9562-DB6A5E674EF3}" type="sibTrans" cxnId="{EE777A59-5BCB-4344-91E3-DC547F957F04}">
      <dgm:prSet/>
      <dgm:spPr/>
      <dgm:t>
        <a:bodyPr/>
        <a:lstStyle/>
        <a:p>
          <a:endParaRPr lang="ru-RU" b="0"/>
        </a:p>
      </dgm:t>
    </dgm:pt>
    <dgm:pt modelId="{630A7D8D-30A7-4674-8449-B6FA7EC1F4E7}">
      <dgm:prSet/>
      <dgm:spPr/>
      <dgm:t>
        <a:bodyPr/>
        <a:lstStyle/>
        <a:p>
          <a:pPr rtl="0"/>
          <a:r>
            <a:rPr lang="ru-RU" b="0" dirty="0" smtClean="0"/>
            <a:t>В Российской Федерации признается и </a:t>
          </a:r>
          <a:r>
            <a:rPr lang="ru-RU" b="1" u="sng" dirty="0" smtClean="0"/>
            <a:t>гарантируется местное самоуправление</a:t>
          </a:r>
          <a:r>
            <a:rPr lang="ru-RU" b="0" dirty="0" smtClean="0"/>
            <a:t>. Местное самоуправление в пределах своих полномочий </a:t>
          </a:r>
          <a:r>
            <a:rPr lang="ru-RU" b="1" u="sng" dirty="0" smtClean="0"/>
            <a:t>самостоятельно</a:t>
          </a:r>
          <a:r>
            <a:rPr lang="ru-RU" b="0" dirty="0" smtClean="0"/>
            <a:t>. Органы местного самоуправления </a:t>
          </a:r>
          <a:r>
            <a:rPr lang="ru-RU" b="1" u="sng" dirty="0" smtClean="0"/>
            <a:t>не входят в систему органов государственной власти</a:t>
          </a:r>
          <a:r>
            <a:rPr lang="ru-RU" b="0" dirty="0" smtClean="0"/>
            <a:t>.</a:t>
          </a:r>
          <a:endParaRPr lang="ru-RU" b="0" dirty="0"/>
        </a:p>
      </dgm:t>
    </dgm:pt>
    <dgm:pt modelId="{8827979E-CA99-47F4-AFB8-04B2930FCCAF}" type="parTrans" cxnId="{2DF693C9-8F35-43D1-B717-2842BABBFF04}">
      <dgm:prSet/>
      <dgm:spPr/>
      <dgm:t>
        <a:bodyPr/>
        <a:lstStyle/>
        <a:p>
          <a:endParaRPr lang="ru-RU" b="0"/>
        </a:p>
      </dgm:t>
    </dgm:pt>
    <dgm:pt modelId="{017B3097-2EF7-4034-92C0-C7057D460237}" type="sibTrans" cxnId="{2DF693C9-8F35-43D1-B717-2842BABBFF04}">
      <dgm:prSet/>
      <dgm:spPr/>
      <dgm:t>
        <a:bodyPr/>
        <a:lstStyle/>
        <a:p>
          <a:endParaRPr lang="ru-RU" b="0"/>
        </a:p>
      </dgm:t>
    </dgm:pt>
    <dgm:pt modelId="{E5D053E0-7FDC-4E16-9867-B12B51D2B9BB}" type="pres">
      <dgm:prSet presAssocID="{F18E92E0-196C-4218-817F-1E078E62E360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CDFC5C24-D74C-4561-B3EA-60A6D39476D5}" type="pres">
      <dgm:prSet presAssocID="{A9265B40-4EFC-4EF4-88C6-CF8FE01D599E}" presName="thickLine" presStyleLbl="alignNode1" presStyleIdx="0" presStyleCnt="2"/>
      <dgm:spPr/>
    </dgm:pt>
    <dgm:pt modelId="{636773FE-E8DA-420D-B497-9E8327BADF15}" type="pres">
      <dgm:prSet presAssocID="{A9265B40-4EFC-4EF4-88C6-CF8FE01D599E}" presName="horz1" presStyleCnt="0"/>
      <dgm:spPr/>
    </dgm:pt>
    <dgm:pt modelId="{AD7A5289-314A-4ECD-8842-080B671BC0F2}" type="pres">
      <dgm:prSet presAssocID="{A9265B40-4EFC-4EF4-88C6-CF8FE01D599E}" presName="tx1" presStyleLbl="revTx" presStyleIdx="0" presStyleCnt="2"/>
      <dgm:spPr/>
      <dgm:t>
        <a:bodyPr/>
        <a:lstStyle/>
        <a:p>
          <a:endParaRPr lang="ru-RU"/>
        </a:p>
      </dgm:t>
    </dgm:pt>
    <dgm:pt modelId="{74DFEDFF-2419-4494-9B0E-2EE3A81ABC08}" type="pres">
      <dgm:prSet presAssocID="{A9265B40-4EFC-4EF4-88C6-CF8FE01D599E}" presName="vert1" presStyleCnt="0"/>
      <dgm:spPr/>
    </dgm:pt>
    <dgm:pt modelId="{EBA8C4A2-F8A6-4730-B096-AD4D24978678}" type="pres">
      <dgm:prSet presAssocID="{630A7D8D-30A7-4674-8449-B6FA7EC1F4E7}" presName="thickLine" presStyleLbl="alignNode1" presStyleIdx="1" presStyleCnt="2"/>
      <dgm:spPr/>
    </dgm:pt>
    <dgm:pt modelId="{D1D42B80-170B-4330-B4BC-43393D6760EA}" type="pres">
      <dgm:prSet presAssocID="{630A7D8D-30A7-4674-8449-B6FA7EC1F4E7}" presName="horz1" presStyleCnt="0"/>
      <dgm:spPr/>
    </dgm:pt>
    <dgm:pt modelId="{A911554E-FF00-4951-B494-567682A1D9F8}" type="pres">
      <dgm:prSet presAssocID="{630A7D8D-30A7-4674-8449-B6FA7EC1F4E7}" presName="tx1" presStyleLbl="revTx" presStyleIdx="1" presStyleCnt="2" custScaleY="365876"/>
      <dgm:spPr/>
      <dgm:t>
        <a:bodyPr/>
        <a:lstStyle/>
        <a:p>
          <a:endParaRPr lang="ru-RU"/>
        </a:p>
      </dgm:t>
    </dgm:pt>
    <dgm:pt modelId="{60D81490-E426-40C8-B28F-97FCADAE2BB8}" type="pres">
      <dgm:prSet presAssocID="{630A7D8D-30A7-4674-8449-B6FA7EC1F4E7}" presName="vert1" presStyleCnt="0"/>
      <dgm:spPr/>
    </dgm:pt>
  </dgm:ptLst>
  <dgm:cxnLst>
    <dgm:cxn modelId="{079D54F9-F696-4EEC-A30D-CDE9718C30C4}" type="presOf" srcId="{630A7D8D-30A7-4674-8449-B6FA7EC1F4E7}" destId="{A911554E-FF00-4951-B494-567682A1D9F8}" srcOrd="0" destOrd="0" presId="urn:microsoft.com/office/officeart/2008/layout/LinedList"/>
    <dgm:cxn modelId="{BB6DD870-05F7-491B-8505-3007CEFE0495}" type="presOf" srcId="{A9265B40-4EFC-4EF4-88C6-CF8FE01D599E}" destId="{AD7A5289-314A-4ECD-8842-080B671BC0F2}" srcOrd="0" destOrd="0" presId="urn:microsoft.com/office/officeart/2008/layout/LinedList"/>
    <dgm:cxn modelId="{2DF693C9-8F35-43D1-B717-2842BABBFF04}" srcId="{F18E92E0-196C-4218-817F-1E078E62E360}" destId="{630A7D8D-30A7-4674-8449-B6FA7EC1F4E7}" srcOrd="1" destOrd="0" parTransId="{8827979E-CA99-47F4-AFB8-04B2930FCCAF}" sibTransId="{017B3097-2EF7-4034-92C0-C7057D460237}"/>
    <dgm:cxn modelId="{EE777A59-5BCB-4344-91E3-DC547F957F04}" srcId="{F18E92E0-196C-4218-817F-1E078E62E360}" destId="{A9265B40-4EFC-4EF4-88C6-CF8FE01D599E}" srcOrd="0" destOrd="0" parTransId="{D2728F33-D927-4E36-BF22-A86C5E0005A5}" sibTransId="{686CCD2B-B738-4FA1-9562-DB6A5E674EF3}"/>
    <dgm:cxn modelId="{04B07904-AB73-41A5-B350-D373CDDEDB94}" type="presOf" srcId="{F18E92E0-196C-4218-817F-1E078E62E360}" destId="{E5D053E0-7FDC-4E16-9867-B12B51D2B9BB}" srcOrd="0" destOrd="0" presId="urn:microsoft.com/office/officeart/2008/layout/LinedList"/>
    <dgm:cxn modelId="{92966635-92FF-4A60-A0F7-8D6D8269885C}" type="presParOf" srcId="{E5D053E0-7FDC-4E16-9867-B12B51D2B9BB}" destId="{CDFC5C24-D74C-4561-B3EA-60A6D39476D5}" srcOrd="0" destOrd="0" presId="urn:microsoft.com/office/officeart/2008/layout/LinedList"/>
    <dgm:cxn modelId="{4F804E24-5D61-4C90-A5CC-470072ED7535}" type="presParOf" srcId="{E5D053E0-7FDC-4E16-9867-B12B51D2B9BB}" destId="{636773FE-E8DA-420D-B497-9E8327BADF15}" srcOrd="1" destOrd="0" presId="urn:microsoft.com/office/officeart/2008/layout/LinedList"/>
    <dgm:cxn modelId="{C7562F51-2808-4E25-ABFD-E1FB3A05A106}" type="presParOf" srcId="{636773FE-E8DA-420D-B497-9E8327BADF15}" destId="{AD7A5289-314A-4ECD-8842-080B671BC0F2}" srcOrd="0" destOrd="0" presId="urn:microsoft.com/office/officeart/2008/layout/LinedList"/>
    <dgm:cxn modelId="{4DB8026E-25AC-4429-88AB-2169A96FA318}" type="presParOf" srcId="{636773FE-E8DA-420D-B497-9E8327BADF15}" destId="{74DFEDFF-2419-4494-9B0E-2EE3A81ABC08}" srcOrd="1" destOrd="0" presId="urn:microsoft.com/office/officeart/2008/layout/LinedList"/>
    <dgm:cxn modelId="{A694550F-6F7D-4CE0-8BD0-AAF52AE288AF}" type="presParOf" srcId="{E5D053E0-7FDC-4E16-9867-B12B51D2B9BB}" destId="{EBA8C4A2-F8A6-4730-B096-AD4D24978678}" srcOrd="2" destOrd="0" presId="urn:microsoft.com/office/officeart/2008/layout/LinedList"/>
    <dgm:cxn modelId="{465C653A-E271-468D-9642-A1B30CF49B41}" type="presParOf" srcId="{E5D053E0-7FDC-4E16-9867-B12B51D2B9BB}" destId="{D1D42B80-170B-4330-B4BC-43393D6760EA}" srcOrd="3" destOrd="0" presId="urn:microsoft.com/office/officeart/2008/layout/LinedList"/>
    <dgm:cxn modelId="{B8EE45E9-C3BB-48EA-98D1-1761F3B6EBE1}" type="presParOf" srcId="{D1D42B80-170B-4330-B4BC-43393D6760EA}" destId="{A911554E-FF00-4951-B494-567682A1D9F8}" srcOrd="0" destOrd="0" presId="urn:microsoft.com/office/officeart/2008/layout/LinedList"/>
    <dgm:cxn modelId="{EC030CAB-EEFA-4791-8A10-687528000816}" type="presParOf" srcId="{D1D42B80-170B-4330-B4BC-43393D6760EA}" destId="{60D81490-E426-40C8-B28F-97FCADAE2BB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D3E1C00-08E7-4603-828B-A7A5C64D131D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E36E4C77-FAD5-4731-B2BF-197A0825EA17}">
      <dgm:prSet/>
      <dgm:spPr/>
      <dgm:t>
        <a:bodyPr/>
        <a:lstStyle/>
        <a:p>
          <a:pPr rtl="0"/>
          <a:r>
            <a:rPr lang="ru-RU" b="1" dirty="0" smtClean="0"/>
            <a:t>Рамочный закон, подробно регламентировался только процесс формирования муниципальных образований и выборы органов МСУ</a:t>
          </a:r>
          <a:endParaRPr lang="ru-RU" dirty="0"/>
        </a:p>
      </dgm:t>
    </dgm:pt>
    <dgm:pt modelId="{B6328755-60F5-4EB8-BBEC-5BBE5E6CF253}" type="parTrans" cxnId="{22793E48-D756-4EF3-A3B6-26D3338EAF3A}">
      <dgm:prSet/>
      <dgm:spPr/>
      <dgm:t>
        <a:bodyPr/>
        <a:lstStyle/>
        <a:p>
          <a:endParaRPr lang="ru-RU"/>
        </a:p>
      </dgm:t>
    </dgm:pt>
    <dgm:pt modelId="{F0CBA622-5E3A-4555-8D93-7DDC0A244777}" type="sibTrans" cxnId="{22793E48-D756-4EF3-A3B6-26D3338EAF3A}">
      <dgm:prSet/>
      <dgm:spPr/>
      <dgm:t>
        <a:bodyPr/>
        <a:lstStyle/>
        <a:p>
          <a:endParaRPr lang="ru-RU"/>
        </a:p>
      </dgm:t>
    </dgm:pt>
    <dgm:pt modelId="{85547B68-3BDB-4953-A0F4-0D9C51764458}">
      <dgm:prSet/>
      <dgm:spPr/>
      <dgm:t>
        <a:bodyPr/>
        <a:lstStyle/>
        <a:p>
          <a:pPr rtl="0"/>
          <a:r>
            <a:rPr lang="ru-RU" b="1" dirty="0" smtClean="0"/>
            <a:t>Установил принципы формирования муниципальных образований</a:t>
          </a:r>
          <a:endParaRPr lang="ru-RU" dirty="0"/>
        </a:p>
      </dgm:t>
    </dgm:pt>
    <dgm:pt modelId="{6563B62A-EDF7-4077-B522-4616C6DD05E9}" type="parTrans" cxnId="{43108AC3-A578-4518-AF73-60EB1DFD72D8}">
      <dgm:prSet/>
      <dgm:spPr/>
      <dgm:t>
        <a:bodyPr/>
        <a:lstStyle/>
        <a:p>
          <a:endParaRPr lang="ru-RU"/>
        </a:p>
      </dgm:t>
    </dgm:pt>
    <dgm:pt modelId="{2DFEADC8-76F3-426D-8982-872739DF66DD}" type="sibTrans" cxnId="{43108AC3-A578-4518-AF73-60EB1DFD72D8}">
      <dgm:prSet/>
      <dgm:spPr/>
      <dgm:t>
        <a:bodyPr/>
        <a:lstStyle/>
        <a:p>
          <a:endParaRPr lang="ru-RU"/>
        </a:p>
      </dgm:t>
    </dgm:pt>
    <dgm:pt modelId="{FBC9C23E-417D-44A4-9DEF-F283A3EA5768}">
      <dgm:prSet/>
      <dgm:spPr/>
      <dgm:t>
        <a:bodyPr/>
        <a:lstStyle/>
        <a:p>
          <a:pPr rtl="0"/>
          <a:r>
            <a:rPr lang="ru-RU" b="1" dirty="0" smtClean="0"/>
            <a:t>Установил перечень ВМЗ</a:t>
          </a:r>
          <a:endParaRPr lang="ru-RU" dirty="0"/>
        </a:p>
      </dgm:t>
    </dgm:pt>
    <dgm:pt modelId="{2A6BBD6D-4CAC-467F-AEE9-96A0B6A56E8D}" type="parTrans" cxnId="{5C7005AC-BACC-4ABA-A78A-9DB111F66A5F}">
      <dgm:prSet/>
      <dgm:spPr/>
      <dgm:t>
        <a:bodyPr/>
        <a:lstStyle/>
        <a:p>
          <a:endParaRPr lang="ru-RU"/>
        </a:p>
      </dgm:t>
    </dgm:pt>
    <dgm:pt modelId="{76CDB549-E1CE-4EA5-8BCD-42DFCE09E432}" type="sibTrans" cxnId="{5C7005AC-BACC-4ABA-A78A-9DB111F66A5F}">
      <dgm:prSet/>
      <dgm:spPr/>
      <dgm:t>
        <a:bodyPr/>
        <a:lstStyle/>
        <a:p>
          <a:endParaRPr lang="ru-RU"/>
        </a:p>
      </dgm:t>
    </dgm:pt>
    <dgm:pt modelId="{FB24FD45-80EB-40F2-A6C2-584117D77EF2}">
      <dgm:prSet/>
      <dgm:spPr/>
      <dgm:t>
        <a:bodyPr/>
        <a:lstStyle/>
        <a:p>
          <a:pPr rtl="0"/>
          <a:r>
            <a:rPr lang="ru-RU" b="1" dirty="0" smtClean="0"/>
            <a:t>Защитил местное самоуправление от произвола государственных органов</a:t>
          </a:r>
          <a:endParaRPr lang="ru-RU" dirty="0"/>
        </a:p>
      </dgm:t>
    </dgm:pt>
    <dgm:pt modelId="{C3FFB72B-36CE-4729-B138-49110BD9C603}" type="parTrans" cxnId="{9D78686D-32CF-473B-9D88-65F70350230D}">
      <dgm:prSet/>
      <dgm:spPr/>
      <dgm:t>
        <a:bodyPr/>
        <a:lstStyle/>
        <a:p>
          <a:endParaRPr lang="ru-RU"/>
        </a:p>
      </dgm:t>
    </dgm:pt>
    <dgm:pt modelId="{3D47BE4B-6800-4EFE-893C-D4B104767D50}" type="sibTrans" cxnId="{9D78686D-32CF-473B-9D88-65F70350230D}">
      <dgm:prSet/>
      <dgm:spPr/>
      <dgm:t>
        <a:bodyPr/>
        <a:lstStyle/>
        <a:p>
          <a:endParaRPr lang="ru-RU"/>
        </a:p>
      </dgm:t>
    </dgm:pt>
    <dgm:pt modelId="{FF093617-CAA8-4D90-9DDD-6139FB18847E}">
      <dgm:prSet/>
      <dgm:spPr/>
      <dgm:t>
        <a:bodyPr/>
        <a:lstStyle/>
        <a:p>
          <a:pPr rtl="0"/>
          <a:r>
            <a:rPr lang="ru-RU" b="1" dirty="0" smtClean="0"/>
            <a:t>Установил возможность для участия жителей в местном самоуправлении </a:t>
          </a:r>
          <a:endParaRPr lang="ru-RU" dirty="0"/>
        </a:p>
      </dgm:t>
    </dgm:pt>
    <dgm:pt modelId="{E49DD35E-C848-4F69-A910-06AD6479C9E6}" type="parTrans" cxnId="{30C9EE69-C455-499C-80FA-4AB7275F1314}">
      <dgm:prSet/>
      <dgm:spPr/>
      <dgm:t>
        <a:bodyPr/>
        <a:lstStyle/>
        <a:p>
          <a:endParaRPr lang="ru-RU"/>
        </a:p>
      </dgm:t>
    </dgm:pt>
    <dgm:pt modelId="{78B7709E-2041-4F64-9EAE-A2C4D1DDE0BB}" type="sibTrans" cxnId="{30C9EE69-C455-499C-80FA-4AB7275F1314}">
      <dgm:prSet/>
      <dgm:spPr/>
      <dgm:t>
        <a:bodyPr/>
        <a:lstStyle/>
        <a:p>
          <a:endParaRPr lang="ru-RU"/>
        </a:p>
      </dgm:t>
    </dgm:pt>
    <dgm:pt modelId="{3A8B69FB-5B69-430C-B0FF-85FDC12A67E4}" type="pres">
      <dgm:prSet presAssocID="{CD3E1C00-08E7-4603-828B-A7A5C64D131D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1E64E7A8-E45C-4B9B-BB20-DCB8C53DD52A}" type="pres">
      <dgm:prSet presAssocID="{E36E4C77-FAD5-4731-B2BF-197A0825EA17}" presName="thickLine" presStyleLbl="alignNode1" presStyleIdx="0" presStyleCnt="5"/>
      <dgm:spPr/>
    </dgm:pt>
    <dgm:pt modelId="{43893C50-38BE-4818-89DD-87818E62C038}" type="pres">
      <dgm:prSet presAssocID="{E36E4C77-FAD5-4731-B2BF-197A0825EA17}" presName="horz1" presStyleCnt="0"/>
      <dgm:spPr/>
    </dgm:pt>
    <dgm:pt modelId="{D4584F23-73E4-4689-8AA2-DD0903871B63}" type="pres">
      <dgm:prSet presAssocID="{E36E4C77-FAD5-4731-B2BF-197A0825EA17}" presName="tx1" presStyleLbl="revTx" presStyleIdx="0" presStyleCnt="5"/>
      <dgm:spPr/>
      <dgm:t>
        <a:bodyPr/>
        <a:lstStyle/>
        <a:p>
          <a:endParaRPr lang="ru-RU"/>
        </a:p>
      </dgm:t>
    </dgm:pt>
    <dgm:pt modelId="{AE553CE9-DBF1-433A-8903-FA855C0F9A0C}" type="pres">
      <dgm:prSet presAssocID="{E36E4C77-FAD5-4731-B2BF-197A0825EA17}" presName="vert1" presStyleCnt="0"/>
      <dgm:spPr/>
    </dgm:pt>
    <dgm:pt modelId="{C9E720AA-D58F-4610-A242-9C7584778778}" type="pres">
      <dgm:prSet presAssocID="{85547B68-3BDB-4953-A0F4-0D9C51764458}" presName="thickLine" presStyleLbl="alignNode1" presStyleIdx="1" presStyleCnt="5"/>
      <dgm:spPr/>
    </dgm:pt>
    <dgm:pt modelId="{76481A2D-2DC0-4206-BB89-5466A2215CB3}" type="pres">
      <dgm:prSet presAssocID="{85547B68-3BDB-4953-A0F4-0D9C51764458}" presName="horz1" presStyleCnt="0"/>
      <dgm:spPr/>
    </dgm:pt>
    <dgm:pt modelId="{EAFE5F11-B341-4798-BFE8-09271096FCE6}" type="pres">
      <dgm:prSet presAssocID="{85547B68-3BDB-4953-A0F4-0D9C51764458}" presName="tx1" presStyleLbl="revTx" presStyleIdx="1" presStyleCnt="5"/>
      <dgm:spPr/>
      <dgm:t>
        <a:bodyPr/>
        <a:lstStyle/>
        <a:p>
          <a:endParaRPr lang="ru-RU"/>
        </a:p>
      </dgm:t>
    </dgm:pt>
    <dgm:pt modelId="{2C216357-F417-467E-A55D-8CC7DE83EE03}" type="pres">
      <dgm:prSet presAssocID="{85547B68-3BDB-4953-A0F4-0D9C51764458}" presName="vert1" presStyleCnt="0"/>
      <dgm:spPr/>
    </dgm:pt>
    <dgm:pt modelId="{277F4091-FA06-470C-BED1-4AEA940781A1}" type="pres">
      <dgm:prSet presAssocID="{FBC9C23E-417D-44A4-9DEF-F283A3EA5768}" presName="thickLine" presStyleLbl="alignNode1" presStyleIdx="2" presStyleCnt="5"/>
      <dgm:spPr/>
    </dgm:pt>
    <dgm:pt modelId="{CE08D024-EE5A-4A5A-A59B-E8F189A14A0B}" type="pres">
      <dgm:prSet presAssocID="{FBC9C23E-417D-44A4-9DEF-F283A3EA5768}" presName="horz1" presStyleCnt="0"/>
      <dgm:spPr/>
    </dgm:pt>
    <dgm:pt modelId="{98D90998-B17F-4559-B88E-53B859D459D0}" type="pres">
      <dgm:prSet presAssocID="{FBC9C23E-417D-44A4-9DEF-F283A3EA5768}" presName="tx1" presStyleLbl="revTx" presStyleIdx="2" presStyleCnt="5"/>
      <dgm:spPr/>
      <dgm:t>
        <a:bodyPr/>
        <a:lstStyle/>
        <a:p>
          <a:endParaRPr lang="ru-RU"/>
        </a:p>
      </dgm:t>
    </dgm:pt>
    <dgm:pt modelId="{0ADD65EC-3358-40A1-B451-C068A334231A}" type="pres">
      <dgm:prSet presAssocID="{FBC9C23E-417D-44A4-9DEF-F283A3EA5768}" presName="vert1" presStyleCnt="0"/>
      <dgm:spPr/>
    </dgm:pt>
    <dgm:pt modelId="{16ABF310-43DD-41CF-9105-B0269DD008C1}" type="pres">
      <dgm:prSet presAssocID="{FB24FD45-80EB-40F2-A6C2-584117D77EF2}" presName="thickLine" presStyleLbl="alignNode1" presStyleIdx="3" presStyleCnt="5"/>
      <dgm:spPr/>
    </dgm:pt>
    <dgm:pt modelId="{078E4AC2-12E9-40DA-B729-8D9A8BED3F54}" type="pres">
      <dgm:prSet presAssocID="{FB24FD45-80EB-40F2-A6C2-584117D77EF2}" presName="horz1" presStyleCnt="0"/>
      <dgm:spPr/>
    </dgm:pt>
    <dgm:pt modelId="{14B73F0B-BAA8-4A6F-9527-BD3845138A5A}" type="pres">
      <dgm:prSet presAssocID="{FB24FD45-80EB-40F2-A6C2-584117D77EF2}" presName="tx1" presStyleLbl="revTx" presStyleIdx="3" presStyleCnt="5"/>
      <dgm:spPr/>
      <dgm:t>
        <a:bodyPr/>
        <a:lstStyle/>
        <a:p>
          <a:endParaRPr lang="ru-RU"/>
        </a:p>
      </dgm:t>
    </dgm:pt>
    <dgm:pt modelId="{36ED31E2-D7CE-4CAF-92D6-CAF0758B3A00}" type="pres">
      <dgm:prSet presAssocID="{FB24FD45-80EB-40F2-A6C2-584117D77EF2}" presName="vert1" presStyleCnt="0"/>
      <dgm:spPr/>
    </dgm:pt>
    <dgm:pt modelId="{52C8BCAD-CD2B-4EB2-9435-E58405B63DC4}" type="pres">
      <dgm:prSet presAssocID="{FF093617-CAA8-4D90-9DDD-6139FB18847E}" presName="thickLine" presStyleLbl="alignNode1" presStyleIdx="4" presStyleCnt="5"/>
      <dgm:spPr/>
    </dgm:pt>
    <dgm:pt modelId="{2CF402D0-2C5F-44B1-9FDE-3E88E88E01EE}" type="pres">
      <dgm:prSet presAssocID="{FF093617-CAA8-4D90-9DDD-6139FB18847E}" presName="horz1" presStyleCnt="0"/>
      <dgm:spPr/>
    </dgm:pt>
    <dgm:pt modelId="{39864B37-62C8-4382-86C6-724C09534089}" type="pres">
      <dgm:prSet presAssocID="{FF093617-CAA8-4D90-9DDD-6139FB18847E}" presName="tx1" presStyleLbl="revTx" presStyleIdx="4" presStyleCnt="5"/>
      <dgm:spPr/>
      <dgm:t>
        <a:bodyPr/>
        <a:lstStyle/>
        <a:p>
          <a:endParaRPr lang="ru-RU"/>
        </a:p>
      </dgm:t>
    </dgm:pt>
    <dgm:pt modelId="{807BA7BA-1586-4659-B83F-19C5F37CA41B}" type="pres">
      <dgm:prSet presAssocID="{FF093617-CAA8-4D90-9DDD-6139FB18847E}" presName="vert1" presStyleCnt="0"/>
      <dgm:spPr/>
    </dgm:pt>
  </dgm:ptLst>
  <dgm:cxnLst>
    <dgm:cxn modelId="{5C7005AC-BACC-4ABA-A78A-9DB111F66A5F}" srcId="{CD3E1C00-08E7-4603-828B-A7A5C64D131D}" destId="{FBC9C23E-417D-44A4-9DEF-F283A3EA5768}" srcOrd="2" destOrd="0" parTransId="{2A6BBD6D-4CAC-467F-AEE9-96A0B6A56E8D}" sibTransId="{76CDB549-E1CE-4EA5-8BCD-42DFCE09E432}"/>
    <dgm:cxn modelId="{43108AC3-A578-4518-AF73-60EB1DFD72D8}" srcId="{CD3E1C00-08E7-4603-828B-A7A5C64D131D}" destId="{85547B68-3BDB-4953-A0F4-0D9C51764458}" srcOrd="1" destOrd="0" parTransId="{6563B62A-EDF7-4077-B522-4616C6DD05E9}" sibTransId="{2DFEADC8-76F3-426D-8982-872739DF66DD}"/>
    <dgm:cxn modelId="{30C9EE69-C455-499C-80FA-4AB7275F1314}" srcId="{CD3E1C00-08E7-4603-828B-A7A5C64D131D}" destId="{FF093617-CAA8-4D90-9DDD-6139FB18847E}" srcOrd="4" destOrd="0" parTransId="{E49DD35E-C848-4F69-A910-06AD6479C9E6}" sibTransId="{78B7709E-2041-4F64-9EAE-A2C4D1DDE0BB}"/>
    <dgm:cxn modelId="{9D48DEAC-056E-4B2D-A1BE-C181723191FE}" type="presOf" srcId="{FF093617-CAA8-4D90-9DDD-6139FB18847E}" destId="{39864B37-62C8-4382-86C6-724C09534089}" srcOrd="0" destOrd="0" presId="urn:microsoft.com/office/officeart/2008/layout/LinedList"/>
    <dgm:cxn modelId="{F86A9B21-7603-4D95-BB7F-AA8DE156BAAE}" type="presOf" srcId="{FBC9C23E-417D-44A4-9DEF-F283A3EA5768}" destId="{98D90998-B17F-4559-B88E-53B859D459D0}" srcOrd="0" destOrd="0" presId="urn:microsoft.com/office/officeart/2008/layout/LinedList"/>
    <dgm:cxn modelId="{ECBA3496-3E14-475F-ACEA-721F32AC900C}" type="presOf" srcId="{FB24FD45-80EB-40F2-A6C2-584117D77EF2}" destId="{14B73F0B-BAA8-4A6F-9527-BD3845138A5A}" srcOrd="0" destOrd="0" presId="urn:microsoft.com/office/officeart/2008/layout/LinedList"/>
    <dgm:cxn modelId="{9D78686D-32CF-473B-9D88-65F70350230D}" srcId="{CD3E1C00-08E7-4603-828B-A7A5C64D131D}" destId="{FB24FD45-80EB-40F2-A6C2-584117D77EF2}" srcOrd="3" destOrd="0" parTransId="{C3FFB72B-36CE-4729-B138-49110BD9C603}" sibTransId="{3D47BE4B-6800-4EFE-893C-D4B104767D50}"/>
    <dgm:cxn modelId="{22793E48-D756-4EF3-A3B6-26D3338EAF3A}" srcId="{CD3E1C00-08E7-4603-828B-A7A5C64D131D}" destId="{E36E4C77-FAD5-4731-B2BF-197A0825EA17}" srcOrd="0" destOrd="0" parTransId="{B6328755-60F5-4EB8-BBEC-5BBE5E6CF253}" sibTransId="{F0CBA622-5E3A-4555-8D93-7DDC0A244777}"/>
    <dgm:cxn modelId="{5146AB36-4033-4594-B594-296ACEE90B44}" type="presOf" srcId="{E36E4C77-FAD5-4731-B2BF-197A0825EA17}" destId="{D4584F23-73E4-4689-8AA2-DD0903871B63}" srcOrd="0" destOrd="0" presId="urn:microsoft.com/office/officeart/2008/layout/LinedList"/>
    <dgm:cxn modelId="{DC7EA64C-45E9-4DD5-BF87-270DE65AFF3C}" type="presOf" srcId="{CD3E1C00-08E7-4603-828B-A7A5C64D131D}" destId="{3A8B69FB-5B69-430C-B0FF-85FDC12A67E4}" srcOrd="0" destOrd="0" presId="urn:microsoft.com/office/officeart/2008/layout/LinedList"/>
    <dgm:cxn modelId="{C1AFA532-24B5-49C8-B11D-A3B85772960E}" type="presOf" srcId="{85547B68-3BDB-4953-A0F4-0D9C51764458}" destId="{EAFE5F11-B341-4798-BFE8-09271096FCE6}" srcOrd="0" destOrd="0" presId="urn:microsoft.com/office/officeart/2008/layout/LinedList"/>
    <dgm:cxn modelId="{030E9783-164D-4436-9875-F9E9948106D2}" type="presParOf" srcId="{3A8B69FB-5B69-430C-B0FF-85FDC12A67E4}" destId="{1E64E7A8-E45C-4B9B-BB20-DCB8C53DD52A}" srcOrd="0" destOrd="0" presId="urn:microsoft.com/office/officeart/2008/layout/LinedList"/>
    <dgm:cxn modelId="{202FFF77-B8B4-4677-BEE2-8100AF4A3CF7}" type="presParOf" srcId="{3A8B69FB-5B69-430C-B0FF-85FDC12A67E4}" destId="{43893C50-38BE-4818-89DD-87818E62C038}" srcOrd="1" destOrd="0" presId="urn:microsoft.com/office/officeart/2008/layout/LinedList"/>
    <dgm:cxn modelId="{D61548AA-3D99-434D-A5DA-7F2A25B2DF84}" type="presParOf" srcId="{43893C50-38BE-4818-89DD-87818E62C038}" destId="{D4584F23-73E4-4689-8AA2-DD0903871B63}" srcOrd="0" destOrd="0" presId="urn:microsoft.com/office/officeart/2008/layout/LinedList"/>
    <dgm:cxn modelId="{30C71C69-6EF1-4E62-85CC-EFE8BA41391A}" type="presParOf" srcId="{43893C50-38BE-4818-89DD-87818E62C038}" destId="{AE553CE9-DBF1-433A-8903-FA855C0F9A0C}" srcOrd="1" destOrd="0" presId="urn:microsoft.com/office/officeart/2008/layout/LinedList"/>
    <dgm:cxn modelId="{ADD2AE45-1C62-4C44-A5EE-715257C3A52C}" type="presParOf" srcId="{3A8B69FB-5B69-430C-B0FF-85FDC12A67E4}" destId="{C9E720AA-D58F-4610-A242-9C7584778778}" srcOrd="2" destOrd="0" presId="urn:microsoft.com/office/officeart/2008/layout/LinedList"/>
    <dgm:cxn modelId="{50436C87-C6B2-4FE3-B385-8FA467BBB8E5}" type="presParOf" srcId="{3A8B69FB-5B69-430C-B0FF-85FDC12A67E4}" destId="{76481A2D-2DC0-4206-BB89-5466A2215CB3}" srcOrd="3" destOrd="0" presId="urn:microsoft.com/office/officeart/2008/layout/LinedList"/>
    <dgm:cxn modelId="{48E28FA2-B840-47BA-955D-A9F51E0E9CD5}" type="presParOf" srcId="{76481A2D-2DC0-4206-BB89-5466A2215CB3}" destId="{EAFE5F11-B341-4798-BFE8-09271096FCE6}" srcOrd="0" destOrd="0" presId="urn:microsoft.com/office/officeart/2008/layout/LinedList"/>
    <dgm:cxn modelId="{0073F3AE-446E-4833-AF27-0549B99A1BFE}" type="presParOf" srcId="{76481A2D-2DC0-4206-BB89-5466A2215CB3}" destId="{2C216357-F417-467E-A55D-8CC7DE83EE03}" srcOrd="1" destOrd="0" presId="urn:microsoft.com/office/officeart/2008/layout/LinedList"/>
    <dgm:cxn modelId="{A23B79D7-5527-4812-A0B1-0514132732D9}" type="presParOf" srcId="{3A8B69FB-5B69-430C-B0FF-85FDC12A67E4}" destId="{277F4091-FA06-470C-BED1-4AEA940781A1}" srcOrd="4" destOrd="0" presId="urn:microsoft.com/office/officeart/2008/layout/LinedList"/>
    <dgm:cxn modelId="{B98B3416-C11A-4A9D-8008-DF41181B91FA}" type="presParOf" srcId="{3A8B69FB-5B69-430C-B0FF-85FDC12A67E4}" destId="{CE08D024-EE5A-4A5A-A59B-E8F189A14A0B}" srcOrd="5" destOrd="0" presId="urn:microsoft.com/office/officeart/2008/layout/LinedList"/>
    <dgm:cxn modelId="{537D42D1-8731-42B7-BC20-F477E1C893E0}" type="presParOf" srcId="{CE08D024-EE5A-4A5A-A59B-E8F189A14A0B}" destId="{98D90998-B17F-4559-B88E-53B859D459D0}" srcOrd="0" destOrd="0" presId="urn:microsoft.com/office/officeart/2008/layout/LinedList"/>
    <dgm:cxn modelId="{87423BF9-AD8F-4582-B86C-82DD9CD843E9}" type="presParOf" srcId="{CE08D024-EE5A-4A5A-A59B-E8F189A14A0B}" destId="{0ADD65EC-3358-40A1-B451-C068A334231A}" srcOrd="1" destOrd="0" presId="urn:microsoft.com/office/officeart/2008/layout/LinedList"/>
    <dgm:cxn modelId="{FDF2978D-90F4-47E4-8D5A-8063EDDC1B34}" type="presParOf" srcId="{3A8B69FB-5B69-430C-B0FF-85FDC12A67E4}" destId="{16ABF310-43DD-41CF-9105-B0269DD008C1}" srcOrd="6" destOrd="0" presId="urn:microsoft.com/office/officeart/2008/layout/LinedList"/>
    <dgm:cxn modelId="{74F09D30-720B-48C4-BBB2-3777E456983C}" type="presParOf" srcId="{3A8B69FB-5B69-430C-B0FF-85FDC12A67E4}" destId="{078E4AC2-12E9-40DA-B729-8D9A8BED3F54}" srcOrd="7" destOrd="0" presId="urn:microsoft.com/office/officeart/2008/layout/LinedList"/>
    <dgm:cxn modelId="{27965626-523F-43B4-A0BB-5340A8E63BAA}" type="presParOf" srcId="{078E4AC2-12E9-40DA-B729-8D9A8BED3F54}" destId="{14B73F0B-BAA8-4A6F-9527-BD3845138A5A}" srcOrd="0" destOrd="0" presId="urn:microsoft.com/office/officeart/2008/layout/LinedList"/>
    <dgm:cxn modelId="{588C884F-C833-4CAD-B604-A3B92D8AAA32}" type="presParOf" srcId="{078E4AC2-12E9-40DA-B729-8D9A8BED3F54}" destId="{36ED31E2-D7CE-4CAF-92D6-CAF0758B3A00}" srcOrd="1" destOrd="0" presId="urn:microsoft.com/office/officeart/2008/layout/LinedList"/>
    <dgm:cxn modelId="{78323217-D581-4335-97FD-4D19D2B43379}" type="presParOf" srcId="{3A8B69FB-5B69-430C-B0FF-85FDC12A67E4}" destId="{52C8BCAD-CD2B-4EB2-9435-E58405B63DC4}" srcOrd="8" destOrd="0" presId="urn:microsoft.com/office/officeart/2008/layout/LinedList"/>
    <dgm:cxn modelId="{A93E67E3-1195-4FF6-A2D3-4060C755D2EF}" type="presParOf" srcId="{3A8B69FB-5B69-430C-B0FF-85FDC12A67E4}" destId="{2CF402D0-2C5F-44B1-9FDE-3E88E88E01EE}" srcOrd="9" destOrd="0" presId="urn:microsoft.com/office/officeart/2008/layout/LinedList"/>
    <dgm:cxn modelId="{1A344E39-C709-4E92-A25C-E7950F8B3C50}" type="presParOf" srcId="{2CF402D0-2C5F-44B1-9FDE-3E88E88E01EE}" destId="{39864B37-62C8-4382-86C6-724C09534089}" srcOrd="0" destOrd="0" presId="urn:microsoft.com/office/officeart/2008/layout/LinedList"/>
    <dgm:cxn modelId="{9AC34736-1463-430E-904F-45D926A39E9F}" type="presParOf" srcId="{2CF402D0-2C5F-44B1-9FDE-3E88E88E01EE}" destId="{807BA7BA-1586-4659-B83F-19C5F37CA41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7F89BDF-2521-47CC-89E1-1A0F361B1D4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C888CE9-1118-40E1-9FD4-4EAFD03BB017}">
      <dgm:prSet/>
      <dgm:spPr/>
      <dgm:t>
        <a:bodyPr/>
        <a:lstStyle/>
        <a:p>
          <a:pPr rtl="0"/>
          <a:r>
            <a:rPr lang="ru-RU" b="0" dirty="0" smtClean="0"/>
            <a:t>Закон стал подробным и регламентировал различные аспекты деятельности МСУ</a:t>
          </a:r>
          <a:endParaRPr lang="ru-RU" dirty="0"/>
        </a:p>
      </dgm:t>
    </dgm:pt>
    <dgm:pt modelId="{D3D8FE01-C103-4929-B528-E940E4EACC25}" type="parTrans" cxnId="{A57A1506-550C-4151-83B4-F228D43C409A}">
      <dgm:prSet/>
      <dgm:spPr/>
      <dgm:t>
        <a:bodyPr/>
        <a:lstStyle/>
        <a:p>
          <a:endParaRPr lang="ru-RU"/>
        </a:p>
      </dgm:t>
    </dgm:pt>
    <dgm:pt modelId="{5B84B63D-1D92-4C02-8358-924094F80BBD}" type="sibTrans" cxnId="{A57A1506-550C-4151-83B4-F228D43C409A}">
      <dgm:prSet/>
      <dgm:spPr/>
      <dgm:t>
        <a:bodyPr/>
        <a:lstStyle/>
        <a:p>
          <a:endParaRPr lang="ru-RU"/>
        </a:p>
      </dgm:t>
    </dgm:pt>
    <dgm:pt modelId="{58656A1A-CA6E-49AE-A7BB-78F4A0D2F6C7}">
      <dgm:prSet/>
      <dgm:spPr/>
      <dgm:t>
        <a:bodyPr/>
        <a:lstStyle/>
        <a:p>
          <a:pPr rtl="0"/>
          <a:r>
            <a:rPr lang="ru-RU" b="0" dirty="0" smtClean="0"/>
            <a:t>Он описывает нормативную модель МСУ, которая должна была  «подтянуть практику»</a:t>
          </a:r>
          <a:endParaRPr lang="ru-RU" dirty="0"/>
        </a:p>
      </dgm:t>
    </dgm:pt>
    <dgm:pt modelId="{EF6D0781-8194-4A60-B7EE-A59B5682D78C}" type="parTrans" cxnId="{76529256-0C54-4E88-A7DC-06E58AD2E2D4}">
      <dgm:prSet/>
      <dgm:spPr/>
      <dgm:t>
        <a:bodyPr/>
        <a:lstStyle/>
        <a:p>
          <a:endParaRPr lang="ru-RU"/>
        </a:p>
      </dgm:t>
    </dgm:pt>
    <dgm:pt modelId="{F08613ED-79B3-4A6F-9513-D527CB339AF9}" type="sibTrans" cxnId="{76529256-0C54-4E88-A7DC-06E58AD2E2D4}">
      <dgm:prSet/>
      <dgm:spPr/>
      <dgm:t>
        <a:bodyPr/>
        <a:lstStyle/>
        <a:p>
          <a:endParaRPr lang="ru-RU"/>
        </a:p>
      </dgm:t>
    </dgm:pt>
    <dgm:pt modelId="{8525FBBA-358B-40F6-BB1F-2ECA9C244203}">
      <dgm:prSet/>
      <dgm:spPr/>
      <dgm:t>
        <a:bodyPr/>
        <a:lstStyle/>
        <a:p>
          <a:pPr rtl="0"/>
          <a:r>
            <a:rPr lang="ru-RU" b="0" dirty="0" smtClean="0"/>
            <a:t>Ввела единый принцип территориальной организации местного самоуправления (три  вида муниципальных образований)</a:t>
          </a:r>
          <a:endParaRPr lang="ru-RU" dirty="0"/>
        </a:p>
      </dgm:t>
    </dgm:pt>
    <dgm:pt modelId="{CA1EBA5E-4E8F-4EBD-B1CE-D4736C010FD7}" type="parTrans" cxnId="{212F3670-BC28-4CD1-A64F-A4FD5C9A3AF9}">
      <dgm:prSet/>
      <dgm:spPr/>
      <dgm:t>
        <a:bodyPr/>
        <a:lstStyle/>
        <a:p>
          <a:endParaRPr lang="ru-RU"/>
        </a:p>
      </dgm:t>
    </dgm:pt>
    <dgm:pt modelId="{D59FB9E6-F049-4681-9D0D-CECB9B660142}" type="sibTrans" cxnId="{212F3670-BC28-4CD1-A64F-A4FD5C9A3AF9}">
      <dgm:prSet/>
      <dgm:spPr/>
      <dgm:t>
        <a:bodyPr/>
        <a:lstStyle/>
        <a:p>
          <a:endParaRPr lang="ru-RU"/>
        </a:p>
      </dgm:t>
    </dgm:pt>
    <dgm:pt modelId="{D4FB3E3B-CEFD-4472-96EE-4D478808D862}">
      <dgm:prSet/>
      <dgm:spPr/>
      <dgm:t>
        <a:bodyPr/>
        <a:lstStyle/>
        <a:p>
          <a:pPr rtl="0"/>
          <a:r>
            <a:rPr lang="ru-RU" b="0" dirty="0" smtClean="0"/>
            <a:t>Уточнил компетенцию МСУ и </a:t>
          </a:r>
          <a:r>
            <a:rPr lang="ru-RU" b="0" u="sng" dirty="0" smtClean="0"/>
            <a:t>жестко отделил ее от полномочий государства</a:t>
          </a:r>
          <a:endParaRPr lang="ru-RU" u="sng" dirty="0"/>
        </a:p>
      </dgm:t>
    </dgm:pt>
    <dgm:pt modelId="{78B49394-ACCB-48D0-9F03-FB2432EF70F6}" type="parTrans" cxnId="{10461376-38F3-4252-954C-00B5232ABC4B}">
      <dgm:prSet/>
      <dgm:spPr/>
      <dgm:t>
        <a:bodyPr/>
        <a:lstStyle/>
        <a:p>
          <a:endParaRPr lang="ru-RU"/>
        </a:p>
      </dgm:t>
    </dgm:pt>
    <dgm:pt modelId="{2F4D7CD9-ED24-49CD-BE3B-726CE1981ED8}" type="sibTrans" cxnId="{10461376-38F3-4252-954C-00B5232ABC4B}">
      <dgm:prSet/>
      <dgm:spPr/>
      <dgm:t>
        <a:bodyPr/>
        <a:lstStyle/>
        <a:p>
          <a:endParaRPr lang="ru-RU"/>
        </a:p>
      </dgm:t>
    </dgm:pt>
    <dgm:pt modelId="{CC8D2193-C371-4B91-8664-9B4339CE0938}">
      <dgm:prSet/>
      <dgm:spPr/>
      <dgm:t>
        <a:bodyPr/>
        <a:lstStyle/>
        <a:p>
          <a:pPr rtl="0"/>
          <a:r>
            <a:rPr lang="ru-RU" b="0" dirty="0" smtClean="0"/>
            <a:t>Прописал </a:t>
          </a:r>
          <a:r>
            <a:rPr lang="ru-RU" u="sng" dirty="0" smtClean="0"/>
            <a:t>формы</a:t>
          </a:r>
          <a:r>
            <a:rPr lang="ru-RU" b="0" dirty="0" smtClean="0"/>
            <a:t> участия жителей в местном самоуправлении</a:t>
          </a:r>
          <a:endParaRPr lang="ru-RU" dirty="0"/>
        </a:p>
      </dgm:t>
    </dgm:pt>
    <dgm:pt modelId="{E908D3FE-81D7-4C84-A25A-DAAD2349D0FA}" type="parTrans" cxnId="{8AB894E4-75EA-43A9-A6D4-763B574879C0}">
      <dgm:prSet/>
      <dgm:spPr/>
      <dgm:t>
        <a:bodyPr/>
        <a:lstStyle/>
        <a:p>
          <a:endParaRPr lang="ru-RU"/>
        </a:p>
      </dgm:t>
    </dgm:pt>
    <dgm:pt modelId="{3B0AA6A1-E973-4824-83EB-F663583987DF}" type="sibTrans" cxnId="{8AB894E4-75EA-43A9-A6D4-763B574879C0}">
      <dgm:prSet/>
      <dgm:spPr/>
      <dgm:t>
        <a:bodyPr/>
        <a:lstStyle/>
        <a:p>
          <a:endParaRPr lang="ru-RU"/>
        </a:p>
      </dgm:t>
    </dgm:pt>
    <dgm:pt modelId="{9AB7D437-8DE5-4E69-AE8B-C3A8C44A4205}">
      <dgm:prSet/>
      <dgm:spPr/>
      <dgm:t>
        <a:bodyPr/>
        <a:lstStyle/>
        <a:p>
          <a:pPr rtl="0"/>
          <a:r>
            <a:rPr lang="ru-RU" b="0" dirty="0" smtClean="0"/>
            <a:t>Определил экономическую основу местного самоуправления, в том числе собственные доходы местного бюджета</a:t>
          </a:r>
          <a:endParaRPr lang="ru-RU" dirty="0"/>
        </a:p>
      </dgm:t>
    </dgm:pt>
    <dgm:pt modelId="{36EC7B99-FA07-45C3-B66F-5BA5DFA045B4}" type="parTrans" cxnId="{B70D26DC-5C98-4604-80F8-D137F98905F9}">
      <dgm:prSet/>
      <dgm:spPr/>
      <dgm:t>
        <a:bodyPr/>
        <a:lstStyle/>
        <a:p>
          <a:endParaRPr lang="ru-RU"/>
        </a:p>
      </dgm:t>
    </dgm:pt>
    <dgm:pt modelId="{0148F2FC-B654-425E-8F06-86B6A442241B}" type="sibTrans" cxnId="{B70D26DC-5C98-4604-80F8-D137F98905F9}">
      <dgm:prSet/>
      <dgm:spPr/>
      <dgm:t>
        <a:bodyPr/>
        <a:lstStyle/>
        <a:p>
          <a:endParaRPr lang="ru-RU"/>
        </a:p>
      </dgm:t>
    </dgm:pt>
    <dgm:pt modelId="{37614409-5B07-4A97-80AE-80B268716364}" type="pres">
      <dgm:prSet presAssocID="{17F89BDF-2521-47CC-89E1-1A0F361B1D4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3B8F890-FE30-4C09-B592-E505389C235E}" type="pres">
      <dgm:prSet presAssocID="{5C888CE9-1118-40E1-9FD4-4EAFD03BB017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5C37D2-DD8A-4DF5-84FB-CBE02AC3EE9F}" type="pres">
      <dgm:prSet presAssocID="{5B84B63D-1D92-4C02-8358-924094F80BBD}" presName="spacer" presStyleCnt="0"/>
      <dgm:spPr/>
    </dgm:pt>
    <dgm:pt modelId="{98AE9DDB-7DC6-46C9-B996-0C35DCF591CE}" type="pres">
      <dgm:prSet presAssocID="{58656A1A-CA6E-49AE-A7BB-78F4A0D2F6C7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EC73C5-E3CB-426A-B7E6-3F87A799B9B9}" type="pres">
      <dgm:prSet presAssocID="{F08613ED-79B3-4A6F-9513-D527CB339AF9}" presName="spacer" presStyleCnt="0"/>
      <dgm:spPr/>
    </dgm:pt>
    <dgm:pt modelId="{0668651F-42F3-4E18-BB75-874699DC0038}" type="pres">
      <dgm:prSet presAssocID="{8525FBBA-358B-40F6-BB1F-2ECA9C244203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0D91BF-2BCF-4D3F-979A-E4E7D85FD7C0}" type="pres">
      <dgm:prSet presAssocID="{D59FB9E6-F049-4681-9D0D-CECB9B660142}" presName="spacer" presStyleCnt="0"/>
      <dgm:spPr/>
    </dgm:pt>
    <dgm:pt modelId="{8447413D-223B-46C4-A386-56182E99E9EB}" type="pres">
      <dgm:prSet presAssocID="{D4FB3E3B-CEFD-4472-96EE-4D478808D862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563CF4-1692-4524-9E28-405CAA92C8B3}" type="pres">
      <dgm:prSet presAssocID="{2F4D7CD9-ED24-49CD-BE3B-726CE1981ED8}" presName="spacer" presStyleCnt="0"/>
      <dgm:spPr/>
    </dgm:pt>
    <dgm:pt modelId="{F61A9797-2C78-44DC-82F6-3A0B97CCD769}" type="pres">
      <dgm:prSet presAssocID="{CC8D2193-C371-4B91-8664-9B4339CE0938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1069C2-00EA-4CBC-A8E8-72F9AC69FD25}" type="pres">
      <dgm:prSet presAssocID="{3B0AA6A1-E973-4824-83EB-F663583987DF}" presName="spacer" presStyleCnt="0"/>
      <dgm:spPr/>
    </dgm:pt>
    <dgm:pt modelId="{071F5EAE-9984-41B0-8C76-F604C20736B6}" type="pres">
      <dgm:prSet presAssocID="{9AB7D437-8DE5-4E69-AE8B-C3A8C44A4205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88A6BF4-8393-426B-A68A-952A2DC53565}" type="presOf" srcId="{9AB7D437-8DE5-4E69-AE8B-C3A8C44A4205}" destId="{071F5EAE-9984-41B0-8C76-F604C20736B6}" srcOrd="0" destOrd="0" presId="urn:microsoft.com/office/officeart/2005/8/layout/vList2"/>
    <dgm:cxn modelId="{F945838C-E540-4BAA-BBF5-A1AB97AC0824}" type="presOf" srcId="{58656A1A-CA6E-49AE-A7BB-78F4A0D2F6C7}" destId="{98AE9DDB-7DC6-46C9-B996-0C35DCF591CE}" srcOrd="0" destOrd="0" presId="urn:microsoft.com/office/officeart/2005/8/layout/vList2"/>
    <dgm:cxn modelId="{212F3670-BC28-4CD1-A64F-A4FD5C9A3AF9}" srcId="{17F89BDF-2521-47CC-89E1-1A0F361B1D47}" destId="{8525FBBA-358B-40F6-BB1F-2ECA9C244203}" srcOrd="2" destOrd="0" parTransId="{CA1EBA5E-4E8F-4EBD-B1CE-D4736C010FD7}" sibTransId="{D59FB9E6-F049-4681-9D0D-CECB9B660142}"/>
    <dgm:cxn modelId="{10461376-38F3-4252-954C-00B5232ABC4B}" srcId="{17F89BDF-2521-47CC-89E1-1A0F361B1D47}" destId="{D4FB3E3B-CEFD-4472-96EE-4D478808D862}" srcOrd="3" destOrd="0" parTransId="{78B49394-ACCB-48D0-9F03-FB2432EF70F6}" sibTransId="{2F4D7CD9-ED24-49CD-BE3B-726CE1981ED8}"/>
    <dgm:cxn modelId="{ECC732E0-468D-40AD-8C2C-CBBD61F858D1}" type="presOf" srcId="{5C888CE9-1118-40E1-9FD4-4EAFD03BB017}" destId="{43B8F890-FE30-4C09-B592-E505389C235E}" srcOrd="0" destOrd="0" presId="urn:microsoft.com/office/officeart/2005/8/layout/vList2"/>
    <dgm:cxn modelId="{B70D26DC-5C98-4604-80F8-D137F98905F9}" srcId="{17F89BDF-2521-47CC-89E1-1A0F361B1D47}" destId="{9AB7D437-8DE5-4E69-AE8B-C3A8C44A4205}" srcOrd="5" destOrd="0" parTransId="{36EC7B99-FA07-45C3-B66F-5BA5DFA045B4}" sibTransId="{0148F2FC-B654-425E-8F06-86B6A442241B}"/>
    <dgm:cxn modelId="{18ED1F19-64FD-4408-9CD8-EE46EEFBFF06}" type="presOf" srcId="{17F89BDF-2521-47CC-89E1-1A0F361B1D47}" destId="{37614409-5B07-4A97-80AE-80B268716364}" srcOrd="0" destOrd="0" presId="urn:microsoft.com/office/officeart/2005/8/layout/vList2"/>
    <dgm:cxn modelId="{1B21F708-3A02-417F-BA1A-28F8703A4F2F}" type="presOf" srcId="{8525FBBA-358B-40F6-BB1F-2ECA9C244203}" destId="{0668651F-42F3-4E18-BB75-874699DC0038}" srcOrd="0" destOrd="0" presId="urn:microsoft.com/office/officeart/2005/8/layout/vList2"/>
    <dgm:cxn modelId="{A57A1506-550C-4151-83B4-F228D43C409A}" srcId="{17F89BDF-2521-47CC-89E1-1A0F361B1D47}" destId="{5C888CE9-1118-40E1-9FD4-4EAFD03BB017}" srcOrd="0" destOrd="0" parTransId="{D3D8FE01-C103-4929-B528-E940E4EACC25}" sibTransId="{5B84B63D-1D92-4C02-8358-924094F80BBD}"/>
    <dgm:cxn modelId="{8AB894E4-75EA-43A9-A6D4-763B574879C0}" srcId="{17F89BDF-2521-47CC-89E1-1A0F361B1D47}" destId="{CC8D2193-C371-4B91-8664-9B4339CE0938}" srcOrd="4" destOrd="0" parTransId="{E908D3FE-81D7-4C84-A25A-DAAD2349D0FA}" sibTransId="{3B0AA6A1-E973-4824-83EB-F663583987DF}"/>
    <dgm:cxn modelId="{8D79F3B3-27D0-4152-B74D-AD127541F6B4}" type="presOf" srcId="{D4FB3E3B-CEFD-4472-96EE-4D478808D862}" destId="{8447413D-223B-46C4-A386-56182E99E9EB}" srcOrd="0" destOrd="0" presId="urn:microsoft.com/office/officeart/2005/8/layout/vList2"/>
    <dgm:cxn modelId="{76529256-0C54-4E88-A7DC-06E58AD2E2D4}" srcId="{17F89BDF-2521-47CC-89E1-1A0F361B1D47}" destId="{58656A1A-CA6E-49AE-A7BB-78F4A0D2F6C7}" srcOrd="1" destOrd="0" parTransId="{EF6D0781-8194-4A60-B7EE-A59B5682D78C}" sibTransId="{F08613ED-79B3-4A6F-9513-D527CB339AF9}"/>
    <dgm:cxn modelId="{EF2E6726-A101-4181-AEA6-E40CD6977B17}" type="presOf" srcId="{CC8D2193-C371-4B91-8664-9B4339CE0938}" destId="{F61A9797-2C78-44DC-82F6-3A0B97CCD769}" srcOrd="0" destOrd="0" presId="urn:microsoft.com/office/officeart/2005/8/layout/vList2"/>
    <dgm:cxn modelId="{B802623B-5B11-40DF-B7F5-F5605EA28A05}" type="presParOf" srcId="{37614409-5B07-4A97-80AE-80B268716364}" destId="{43B8F890-FE30-4C09-B592-E505389C235E}" srcOrd="0" destOrd="0" presId="urn:microsoft.com/office/officeart/2005/8/layout/vList2"/>
    <dgm:cxn modelId="{5546FB71-9281-4420-8375-4B7D402A1FDF}" type="presParOf" srcId="{37614409-5B07-4A97-80AE-80B268716364}" destId="{945C37D2-DD8A-4DF5-84FB-CBE02AC3EE9F}" srcOrd="1" destOrd="0" presId="urn:microsoft.com/office/officeart/2005/8/layout/vList2"/>
    <dgm:cxn modelId="{73E2E526-7BD7-45A1-9D02-8959AAFADFB7}" type="presParOf" srcId="{37614409-5B07-4A97-80AE-80B268716364}" destId="{98AE9DDB-7DC6-46C9-B996-0C35DCF591CE}" srcOrd="2" destOrd="0" presId="urn:microsoft.com/office/officeart/2005/8/layout/vList2"/>
    <dgm:cxn modelId="{38F3E647-A19E-4A27-9CA4-500231BE7149}" type="presParOf" srcId="{37614409-5B07-4A97-80AE-80B268716364}" destId="{5EEC73C5-E3CB-426A-B7E6-3F87A799B9B9}" srcOrd="3" destOrd="0" presId="urn:microsoft.com/office/officeart/2005/8/layout/vList2"/>
    <dgm:cxn modelId="{77486F80-1F86-4F19-ADF6-A1FE5820E2FC}" type="presParOf" srcId="{37614409-5B07-4A97-80AE-80B268716364}" destId="{0668651F-42F3-4E18-BB75-874699DC0038}" srcOrd="4" destOrd="0" presId="urn:microsoft.com/office/officeart/2005/8/layout/vList2"/>
    <dgm:cxn modelId="{D8113E05-4839-4585-9168-C0F7C3BD9431}" type="presParOf" srcId="{37614409-5B07-4A97-80AE-80B268716364}" destId="{300D91BF-2BCF-4D3F-979A-E4E7D85FD7C0}" srcOrd="5" destOrd="0" presId="urn:microsoft.com/office/officeart/2005/8/layout/vList2"/>
    <dgm:cxn modelId="{A1953926-BAAC-4672-AEAF-C85DD7BFE772}" type="presParOf" srcId="{37614409-5B07-4A97-80AE-80B268716364}" destId="{8447413D-223B-46C4-A386-56182E99E9EB}" srcOrd="6" destOrd="0" presId="urn:microsoft.com/office/officeart/2005/8/layout/vList2"/>
    <dgm:cxn modelId="{D5C62EC1-00DA-4E98-A198-3457797C9D68}" type="presParOf" srcId="{37614409-5B07-4A97-80AE-80B268716364}" destId="{69563CF4-1692-4524-9E28-405CAA92C8B3}" srcOrd="7" destOrd="0" presId="urn:microsoft.com/office/officeart/2005/8/layout/vList2"/>
    <dgm:cxn modelId="{749E0559-333D-4638-A402-842490907D54}" type="presParOf" srcId="{37614409-5B07-4A97-80AE-80B268716364}" destId="{F61A9797-2C78-44DC-82F6-3A0B97CCD769}" srcOrd="8" destOrd="0" presId="urn:microsoft.com/office/officeart/2005/8/layout/vList2"/>
    <dgm:cxn modelId="{1B2C2E15-C6F1-415A-9A60-915C6A2E0AB4}" type="presParOf" srcId="{37614409-5B07-4A97-80AE-80B268716364}" destId="{731069C2-00EA-4CBC-A8E8-72F9AC69FD25}" srcOrd="9" destOrd="0" presId="urn:microsoft.com/office/officeart/2005/8/layout/vList2"/>
    <dgm:cxn modelId="{EC714EF4-8ADC-4B71-A68C-D8326BEF6623}" type="presParOf" srcId="{37614409-5B07-4A97-80AE-80B268716364}" destId="{071F5EAE-9984-41B0-8C76-F604C20736B6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4337048-68AE-4096-BDB6-5EE913995B3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60D9C7E0-9566-4077-A335-9D4BBF0916E1}">
      <dgm:prSet/>
      <dgm:spPr/>
      <dgm:t>
        <a:bodyPr/>
        <a:lstStyle/>
        <a:p>
          <a:pPr rtl="0"/>
          <a:r>
            <a:rPr lang="ru-RU" b="0" dirty="0" smtClean="0"/>
            <a:t>демократия участия – сближение власти и народа, прямое участие населения в МСУ, прозрачность и подконтрольность власти для населения</a:t>
          </a:r>
          <a:endParaRPr lang="ru-RU" dirty="0"/>
        </a:p>
      </dgm:t>
    </dgm:pt>
    <dgm:pt modelId="{87651184-656D-43AA-8CB8-499F16B97448}" type="parTrans" cxnId="{769F455C-CA56-452D-91B4-7CF7EED020BD}">
      <dgm:prSet/>
      <dgm:spPr/>
      <dgm:t>
        <a:bodyPr/>
        <a:lstStyle/>
        <a:p>
          <a:endParaRPr lang="ru-RU"/>
        </a:p>
      </dgm:t>
    </dgm:pt>
    <dgm:pt modelId="{7736BF4E-DB6B-445B-8AD8-AB6CE47AA7CF}" type="sibTrans" cxnId="{769F455C-CA56-452D-91B4-7CF7EED020BD}">
      <dgm:prSet/>
      <dgm:spPr/>
      <dgm:t>
        <a:bodyPr/>
        <a:lstStyle/>
        <a:p>
          <a:endParaRPr lang="ru-RU"/>
        </a:p>
      </dgm:t>
    </dgm:pt>
    <dgm:pt modelId="{477CDB19-D3A1-46ED-99D3-71B8D4318F94}">
      <dgm:prSet/>
      <dgm:spPr/>
      <dgm:t>
        <a:bodyPr/>
        <a:lstStyle/>
        <a:p>
          <a:pPr rtl="0"/>
          <a:r>
            <a:rPr lang="ru-RU" b="0" dirty="0" smtClean="0"/>
            <a:t>попытка  придать системность через согласование: содержания деятельности, ресурсов, ответственности</a:t>
          </a:r>
          <a:endParaRPr lang="ru-RU" dirty="0"/>
        </a:p>
      </dgm:t>
    </dgm:pt>
    <dgm:pt modelId="{CF1DF51F-5AAD-4649-BE89-3387ABAE6145}" type="parTrans" cxnId="{EDD23C5F-247F-40C7-A445-DDEC1D191D29}">
      <dgm:prSet/>
      <dgm:spPr/>
      <dgm:t>
        <a:bodyPr/>
        <a:lstStyle/>
        <a:p>
          <a:endParaRPr lang="ru-RU"/>
        </a:p>
      </dgm:t>
    </dgm:pt>
    <dgm:pt modelId="{8936EB7E-7FC4-46E6-ACAD-311FBCBC0AFE}" type="sibTrans" cxnId="{EDD23C5F-247F-40C7-A445-DDEC1D191D29}">
      <dgm:prSet/>
      <dgm:spPr/>
      <dgm:t>
        <a:bodyPr/>
        <a:lstStyle/>
        <a:p>
          <a:endParaRPr lang="ru-RU"/>
        </a:p>
      </dgm:t>
    </dgm:pt>
    <dgm:pt modelId="{44165E39-E9FE-440E-B8C0-248CA3990A11}">
      <dgm:prSet/>
      <dgm:spPr/>
      <dgm:t>
        <a:bodyPr/>
        <a:lstStyle/>
        <a:p>
          <a:pPr rtl="0"/>
          <a:r>
            <a:rPr lang="ru-RU" b="0" dirty="0" smtClean="0"/>
            <a:t>принцип разделения властей</a:t>
          </a:r>
          <a:endParaRPr lang="ru-RU" dirty="0"/>
        </a:p>
      </dgm:t>
    </dgm:pt>
    <dgm:pt modelId="{22711BDB-F074-47E8-9FA2-9C9A6A347F13}" type="parTrans" cxnId="{9205970A-2442-4442-A50C-E2CB0A0D1337}">
      <dgm:prSet/>
      <dgm:spPr/>
      <dgm:t>
        <a:bodyPr/>
        <a:lstStyle/>
        <a:p>
          <a:endParaRPr lang="ru-RU"/>
        </a:p>
      </dgm:t>
    </dgm:pt>
    <dgm:pt modelId="{4D1D2337-A4E6-4202-AAC4-D583C3D0F749}" type="sibTrans" cxnId="{9205970A-2442-4442-A50C-E2CB0A0D1337}">
      <dgm:prSet/>
      <dgm:spPr/>
      <dgm:t>
        <a:bodyPr/>
        <a:lstStyle/>
        <a:p>
          <a:endParaRPr lang="ru-RU"/>
        </a:p>
      </dgm:t>
    </dgm:pt>
    <dgm:pt modelId="{11CF1742-9818-4FF7-BA2E-19F7E3B6D8AC}">
      <dgm:prSet/>
      <dgm:spPr/>
      <dgm:t>
        <a:bodyPr/>
        <a:lstStyle/>
        <a:p>
          <a:pPr rtl="0"/>
          <a:r>
            <a:rPr lang="ru-RU" b="0" dirty="0" smtClean="0"/>
            <a:t>самостоятельность и ответственность МСУ </a:t>
          </a:r>
          <a:endParaRPr lang="ru-RU" dirty="0"/>
        </a:p>
      </dgm:t>
    </dgm:pt>
    <dgm:pt modelId="{E96E749A-61B9-463C-91E8-58D9833D3866}" type="parTrans" cxnId="{F744BABF-C1C1-47E3-95F4-8B007D123868}">
      <dgm:prSet/>
      <dgm:spPr/>
      <dgm:t>
        <a:bodyPr/>
        <a:lstStyle/>
        <a:p>
          <a:endParaRPr lang="ru-RU"/>
        </a:p>
      </dgm:t>
    </dgm:pt>
    <dgm:pt modelId="{2B951226-8FCA-4736-8388-D85B416B129B}" type="sibTrans" cxnId="{F744BABF-C1C1-47E3-95F4-8B007D123868}">
      <dgm:prSet/>
      <dgm:spPr/>
      <dgm:t>
        <a:bodyPr/>
        <a:lstStyle/>
        <a:p>
          <a:endParaRPr lang="ru-RU"/>
        </a:p>
      </dgm:t>
    </dgm:pt>
    <dgm:pt modelId="{F000186F-C630-421E-B186-FB392B2BEF24}">
      <dgm:prSet/>
      <dgm:spPr/>
      <dgm:t>
        <a:bodyPr/>
        <a:lstStyle/>
        <a:p>
          <a:pPr rtl="0"/>
          <a:r>
            <a:rPr lang="ru-RU" b="0" dirty="0" smtClean="0"/>
            <a:t>объективизм во взаимоотношениях с государством </a:t>
          </a:r>
          <a:endParaRPr lang="ru-RU" dirty="0"/>
        </a:p>
      </dgm:t>
    </dgm:pt>
    <dgm:pt modelId="{8C7F3E92-DE12-444A-95C2-0E7F32E3ED5E}" type="parTrans" cxnId="{464B094B-ABDC-48E8-ABC1-DCAD231CBA73}">
      <dgm:prSet/>
      <dgm:spPr/>
      <dgm:t>
        <a:bodyPr/>
        <a:lstStyle/>
        <a:p>
          <a:endParaRPr lang="ru-RU"/>
        </a:p>
      </dgm:t>
    </dgm:pt>
    <dgm:pt modelId="{B688C5FB-375B-4AD2-8E50-51DA296A7627}" type="sibTrans" cxnId="{464B094B-ABDC-48E8-ABC1-DCAD231CBA73}">
      <dgm:prSet/>
      <dgm:spPr/>
      <dgm:t>
        <a:bodyPr/>
        <a:lstStyle/>
        <a:p>
          <a:endParaRPr lang="ru-RU"/>
        </a:p>
      </dgm:t>
    </dgm:pt>
    <dgm:pt modelId="{1EE26D74-EBAA-42AA-B139-0B81F99825FE}" type="pres">
      <dgm:prSet presAssocID="{94337048-68AE-4096-BDB6-5EE913995B3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2BC9129-9BD1-4540-9F57-A6FA92700EB0}" type="pres">
      <dgm:prSet presAssocID="{60D9C7E0-9566-4077-A335-9D4BBF0916E1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24E0CE-DA74-4974-B45B-24D7308E084A}" type="pres">
      <dgm:prSet presAssocID="{7736BF4E-DB6B-445B-8AD8-AB6CE47AA7CF}" presName="spacer" presStyleCnt="0"/>
      <dgm:spPr/>
    </dgm:pt>
    <dgm:pt modelId="{78918EBF-7CFF-4E79-8E38-7848EFDCC588}" type="pres">
      <dgm:prSet presAssocID="{477CDB19-D3A1-46ED-99D3-71B8D4318F94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02E544-8BF6-45A1-AF57-3036ABDCD8F3}" type="pres">
      <dgm:prSet presAssocID="{8936EB7E-7FC4-46E6-ACAD-311FBCBC0AFE}" presName="spacer" presStyleCnt="0"/>
      <dgm:spPr/>
    </dgm:pt>
    <dgm:pt modelId="{AC2BAA0B-EBE9-45F2-8B43-D19F60DDEB21}" type="pres">
      <dgm:prSet presAssocID="{44165E39-E9FE-440E-B8C0-248CA3990A11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485A29-8940-4EB1-BA9F-1E2A0B25D2B7}" type="pres">
      <dgm:prSet presAssocID="{4D1D2337-A4E6-4202-AAC4-D583C3D0F749}" presName="spacer" presStyleCnt="0"/>
      <dgm:spPr/>
    </dgm:pt>
    <dgm:pt modelId="{6F3CB848-388F-4C30-8921-FC1AE57FC1BA}" type="pres">
      <dgm:prSet presAssocID="{11CF1742-9818-4FF7-BA2E-19F7E3B6D8AC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2861CC-0DC8-4C3D-B029-A1AB33FD9FCB}" type="pres">
      <dgm:prSet presAssocID="{2B951226-8FCA-4736-8388-D85B416B129B}" presName="spacer" presStyleCnt="0"/>
      <dgm:spPr/>
    </dgm:pt>
    <dgm:pt modelId="{33478CB3-E0F9-4E53-BA0A-6F8B6F70CD00}" type="pres">
      <dgm:prSet presAssocID="{F000186F-C630-421E-B186-FB392B2BEF24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373D79C-B3B9-46AA-9B8C-C1121DA89342}" type="presOf" srcId="{11CF1742-9818-4FF7-BA2E-19F7E3B6D8AC}" destId="{6F3CB848-388F-4C30-8921-FC1AE57FC1BA}" srcOrd="0" destOrd="0" presId="urn:microsoft.com/office/officeart/2005/8/layout/vList2"/>
    <dgm:cxn modelId="{527F0A7E-B971-4C03-80DC-D72B73D0DF9F}" type="presOf" srcId="{94337048-68AE-4096-BDB6-5EE913995B38}" destId="{1EE26D74-EBAA-42AA-B139-0B81F99825FE}" srcOrd="0" destOrd="0" presId="urn:microsoft.com/office/officeart/2005/8/layout/vList2"/>
    <dgm:cxn modelId="{F744BABF-C1C1-47E3-95F4-8B007D123868}" srcId="{94337048-68AE-4096-BDB6-5EE913995B38}" destId="{11CF1742-9818-4FF7-BA2E-19F7E3B6D8AC}" srcOrd="3" destOrd="0" parTransId="{E96E749A-61B9-463C-91E8-58D9833D3866}" sibTransId="{2B951226-8FCA-4736-8388-D85B416B129B}"/>
    <dgm:cxn modelId="{D75B7304-C337-4AB8-A455-3EB96BC54DA6}" type="presOf" srcId="{60D9C7E0-9566-4077-A335-9D4BBF0916E1}" destId="{C2BC9129-9BD1-4540-9F57-A6FA92700EB0}" srcOrd="0" destOrd="0" presId="urn:microsoft.com/office/officeart/2005/8/layout/vList2"/>
    <dgm:cxn modelId="{464B094B-ABDC-48E8-ABC1-DCAD231CBA73}" srcId="{94337048-68AE-4096-BDB6-5EE913995B38}" destId="{F000186F-C630-421E-B186-FB392B2BEF24}" srcOrd="4" destOrd="0" parTransId="{8C7F3E92-DE12-444A-95C2-0E7F32E3ED5E}" sibTransId="{B688C5FB-375B-4AD2-8E50-51DA296A7627}"/>
    <dgm:cxn modelId="{9205970A-2442-4442-A50C-E2CB0A0D1337}" srcId="{94337048-68AE-4096-BDB6-5EE913995B38}" destId="{44165E39-E9FE-440E-B8C0-248CA3990A11}" srcOrd="2" destOrd="0" parTransId="{22711BDB-F074-47E8-9FA2-9C9A6A347F13}" sibTransId="{4D1D2337-A4E6-4202-AAC4-D583C3D0F749}"/>
    <dgm:cxn modelId="{A1263F7F-B83D-4195-91A9-F68D930A412E}" type="presOf" srcId="{44165E39-E9FE-440E-B8C0-248CA3990A11}" destId="{AC2BAA0B-EBE9-45F2-8B43-D19F60DDEB21}" srcOrd="0" destOrd="0" presId="urn:microsoft.com/office/officeart/2005/8/layout/vList2"/>
    <dgm:cxn modelId="{217DD78A-71E7-4D01-823C-26B1D2F2D0D2}" type="presOf" srcId="{477CDB19-D3A1-46ED-99D3-71B8D4318F94}" destId="{78918EBF-7CFF-4E79-8E38-7848EFDCC588}" srcOrd="0" destOrd="0" presId="urn:microsoft.com/office/officeart/2005/8/layout/vList2"/>
    <dgm:cxn modelId="{769F455C-CA56-452D-91B4-7CF7EED020BD}" srcId="{94337048-68AE-4096-BDB6-5EE913995B38}" destId="{60D9C7E0-9566-4077-A335-9D4BBF0916E1}" srcOrd="0" destOrd="0" parTransId="{87651184-656D-43AA-8CB8-499F16B97448}" sibTransId="{7736BF4E-DB6B-445B-8AD8-AB6CE47AA7CF}"/>
    <dgm:cxn modelId="{EDD23C5F-247F-40C7-A445-DDEC1D191D29}" srcId="{94337048-68AE-4096-BDB6-5EE913995B38}" destId="{477CDB19-D3A1-46ED-99D3-71B8D4318F94}" srcOrd="1" destOrd="0" parTransId="{CF1DF51F-5AAD-4649-BE89-3387ABAE6145}" sibTransId="{8936EB7E-7FC4-46E6-ACAD-311FBCBC0AFE}"/>
    <dgm:cxn modelId="{C483B069-24C8-4659-807F-7A4A27B3014F}" type="presOf" srcId="{F000186F-C630-421E-B186-FB392B2BEF24}" destId="{33478CB3-E0F9-4E53-BA0A-6F8B6F70CD00}" srcOrd="0" destOrd="0" presId="urn:microsoft.com/office/officeart/2005/8/layout/vList2"/>
    <dgm:cxn modelId="{04786214-C39C-494E-9AAA-67DD8C4C6968}" type="presParOf" srcId="{1EE26D74-EBAA-42AA-B139-0B81F99825FE}" destId="{C2BC9129-9BD1-4540-9F57-A6FA92700EB0}" srcOrd="0" destOrd="0" presId="urn:microsoft.com/office/officeart/2005/8/layout/vList2"/>
    <dgm:cxn modelId="{06295A2D-4B87-4BC4-9623-C704566A5619}" type="presParOf" srcId="{1EE26D74-EBAA-42AA-B139-0B81F99825FE}" destId="{8724E0CE-DA74-4974-B45B-24D7308E084A}" srcOrd="1" destOrd="0" presId="urn:microsoft.com/office/officeart/2005/8/layout/vList2"/>
    <dgm:cxn modelId="{05E3D6FF-979B-4182-BFD8-B2D8EF0A88AB}" type="presParOf" srcId="{1EE26D74-EBAA-42AA-B139-0B81F99825FE}" destId="{78918EBF-7CFF-4E79-8E38-7848EFDCC588}" srcOrd="2" destOrd="0" presId="urn:microsoft.com/office/officeart/2005/8/layout/vList2"/>
    <dgm:cxn modelId="{85B68BF2-3F0E-4826-AA8F-2AB8074819C0}" type="presParOf" srcId="{1EE26D74-EBAA-42AA-B139-0B81F99825FE}" destId="{0B02E544-8BF6-45A1-AF57-3036ABDCD8F3}" srcOrd="3" destOrd="0" presId="urn:microsoft.com/office/officeart/2005/8/layout/vList2"/>
    <dgm:cxn modelId="{F2105D65-4426-40D9-B029-E3D5548A0F3E}" type="presParOf" srcId="{1EE26D74-EBAA-42AA-B139-0B81F99825FE}" destId="{AC2BAA0B-EBE9-45F2-8B43-D19F60DDEB21}" srcOrd="4" destOrd="0" presId="urn:microsoft.com/office/officeart/2005/8/layout/vList2"/>
    <dgm:cxn modelId="{6BC261A5-4E56-45B9-BA44-B6689F00A4A7}" type="presParOf" srcId="{1EE26D74-EBAA-42AA-B139-0B81F99825FE}" destId="{49485A29-8940-4EB1-BA9F-1E2A0B25D2B7}" srcOrd="5" destOrd="0" presId="urn:microsoft.com/office/officeart/2005/8/layout/vList2"/>
    <dgm:cxn modelId="{F16E1433-B077-4180-B0B4-ADB4739EA973}" type="presParOf" srcId="{1EE26D74-EBAA-42AA-B139-0B81F99825FE}" destId="{6F3CB848-388F-4C30-8921-FC1AE57FC1BA}" srcOrd="6" destOrd="0" presId="urn:microsoft.com/office/officeart/2005/8/layout/vList2"/>
    <dgm:cxn modelId="{57D4580E-8BF0-4994-BF3E-C202B5ACA05A}" type="presParOf" srcId="{1EE26D74-EBAA-42AA-B139-0B81F99825FE}" destId="{512861CC-0DC8-4C3D-B029-A1AB33FD9FCB}" srcOrd="7" destOrd="0" presId="urn:microsoft.com/office/officeart/2005/8/layout/vList2"/>
    <dgm:cxn modelId="{0D1B5A81-F943-4D43-86CB-8D0C24852CAF}" type="presParOf" srcId="{1EE26D74-EBAA-42AA-B139-0B81F99825FE}" destId="{33478CB3-E0F9-4E53-BA0A-6F8B6F70CD00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E9CA657-5943-4E11-ADF5-904466E28BD8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7EA09876-6E52-48E1-B184-17409EEE2204}">
      <dgm:prSet/>
      <dgm:spPr/>
      <dgm:t>
        <a:bodyPr/>
        <a:lstStyle/>
        <a:p>
          <a:pPr rtl="0"/>
          <a:r>
            <a:rPr lang="ru-RU" dirty="0" smtClean="0"/>
            <a:t>Унификация деятельности и чрезмерная регламентация</a:t>
          </a:r>
          <a:endParaRPr lang="ru-RU" dirty="0"/>
        </a:p>
      </dgm:t>
    </dgm:pt>
    <dgm:pt modelId="{591EA08D-618F-4D27-85DF-DD7283E1CEEA}" type="parTrans" cxnId="{D87336B5-3965-44F0-958B-AC1B6E902394}">
      <dgm:prSet/>
      <dgm:spPr/>
      <dgm:t>
        <a:bodyPr/>
        <a:lstStyle/>
        <a:p>
          <a:endParaRPr lang="ru-RU"/>
        </a:p>
      </dgm:t>
    </dgm:pt>
    <dgm:pt modelId="{69E87D2F-5462-42F7-961D-040AFFF790DB}" type="sibTrans" cxnId="{D87336B5-3965-44F0-958B-AC1B6E902394}">
      <dgm:prSet/>
      <dgm:spPr/>
      <dgm:t>
        <a:bodyPr/>
        <a:lstStyle/>
        <a:p>
          <a:endParaRPr lang="ru-RU"/>
        </a:p>
      </dgm:t>
    </dgm:pt>
    <dgm:pt modelId="{182DED36-704A-4FF8-9F21-91B89F4933F6}">
      <dgm:prSet/>
      <dgm:spPr/>
      <dgm:t>
        <a:bodyPr/>
        <a:lstStyle/>
        <a:p>
          <a:pPr rtl="0"/>
          <a:r>
            <a:rPr lang="ru-RU" dirty="0" smtClean="0"/>
            <a:t>«</a:t>
          </a:r>
          <a:r>
            <a:rPr lang="ru-RU" dirty="0" err="1" smtClean="0"/>
            <a:t>Двухуровневость</a:t>
          </a:r>
          <a:r>
            <a:rPr lang="ru-RU" dirty="0" smtClean="0"/>
            <a:t>» местного самоуправления и фактическое подчинение поселений районам </a:t>
          </a:r>
          <a:endParaRPr lang="ru-RU" dirty="0"/>
        </a:p>
      </dgm:t>
    </dgm:pt>
    <dgm:pt modelId="{695BA792-E418-4BB4-9AB7-A26856ACEBDF}" type="parTrans" cxnId="{D66F339E-1816-4EE5-8A2F-DDEFF72B4CF6}">
      <dgm:prSet/>
      <dgm:spPr/>
      <dgm:t>
        <a:bodyPr/>
        <a:lstStyle/>
        <a:p>
          <a:endParaRPr lang="ru-RU"/>
        </a:p>
      </dgm:t>
    </dgm:pt>
    <dgm:pt modelId="{A7B1046A-3819-4B38-8306-A60A61EEA44A}" type="sibTrans" cxnId="{D66F339E-1816-4EE5-8A2F-DDEFF72B4CF6}">
      <dgm:prSet/>
      <dgm:spPr/>
      <dgm:t>
        <a:bodyPr/>
        <a:lstStyle/>
        <a:p>
          <a:endParaRPr lang="ru-RU"/>
        </a:p>
      </dgm:t>
    </dgm:pt>
    <dgm:pt modelId="{8FCDCB0D-C43F-4D96-962D-CC1035BE781B}">
      <dgm:prSet/>
      <dgm:spPr/>
      <dgm:t>
        <a:bodyPr/>
        <a:lstStyle/>
        <a:p>
          <a:pPr rtl="0"/>
          <a:r>
            <a:rPr lang="ru-RU" dirty="0" smtClean="0"/>
            <a:t>Несоответствие ресурсов и объема полномочий, противоречивость формулировок ВМЗ</a:t>
          </a:r>
          <a:endParaRPr lang="ru-RU" dirty="0"/>
        </a:p>
      </dgm:t>
    </dgm:pt>
    <dgm:pt modelId="{22622D41-4934-4A97-9A54-30EFD36363D4}" type="parTrans" cxnId="{D8EA5D7C-4798-48E5-BAE8-BB7B20D63C36}">
      <dgm:prSet/>
      <dgm:spPr/>
      <dgm:t>
        <a:bodyPr/>
        <a:lstStyle/>
        <a:p>
          <a:endParaRPr lang="ru-RU"/>
        </a:p>
      </dgm:t>
    </dgm:pt>
    <dgm:pt modelId="{A1F5BC5F-5C79-4B99-A24F-29F51B362D54}" type="sibTrans" cxnId="{D8EA5D7C-4798-48E5-BAE8-BB7B20D63C36}">
      <dgm:prSet/>
      <dgm:spPr/>
      <dgm:t>
        <a:bodyPr/>
        <a:lstStyle/>
        <a:p>
          <a:endParaRPr lang="ru-RU"/>
        </a:p>
      </dgm:t>
    </dgm:pt>
    <dgm:pt modelId="{FC309800-F1CC-4CFF-9769-9FBC8229D542}">
      <dgm:prSet/>
      <dgm:spPr/>
      <dgm:t>
        <a:bodyPr/>
        <a:lstStyle/>
        <a:p>
          <a:pPr rtl="0"/>
          <a:r>
            <a:rPr lang="ru-RU" dirty="0" smtClean="0"/>
            <a:t>Отсутствие фактической защиты местного самоуправления от произвола государственных органов</a:t>
          </a:r>
          <a:endParaRPr lang="ru-RU" dirty="0"/>
        </a:p>
      </dgm:t>
    </dgm:pt>
    <dgm:pt modelId="{AC389CC9-E048-4265-BE48-0BEDD354BC6B}" type="parTrans" cxnId="{5B4D81B6-6E3B-444D-81E0-DE35366E2623}">
      <dgm:prSet/>
      <dgm:spPr/>
      <dgm:t>
        <a:bodyPr/>
        <a:lstStyle/>
        <a:p>
          <a:endParaRPr lang="ru-RU"/>
        </a:p>
      </dgm:t>
    </dgm:pt>
    <dgm:pt modelId="{06309125-7FD8-46A1-B974-079956D1DCEB}" type="sibTrans" cxnId="{5B4D81B6-6E3B-444D-81E0-DE35366E2623}">
      <dgm:prSet/>
      <dgm:spPr/>
      <dgm:t>
        <a:bodyPr/>
        <a:lstStyle/>
        <a:p>
          <a:endParaRPr lang="ru-RU"/>
        </a:p>
      </dgm:t>
    </dgm:pt>
    <dgm:pt modelId="{C086D1C5-13BE-40B6-BF95-480DD0144296}" type="pres">
      <dgm:prSet presAssocID="{7E9CA657-5943-4E11-ADF5-904466E28BD8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921C5313-C75A-433C-937E-4A94DA0092FB}" type="pres">
      <dgm:prSet presAssocID="{7EA09876-6E52-48E1-B184-17409EEE2204}" presName="thickLine" presStyleLbl="alignNode1" presStyleIdx="0" presStyleCnt="4"/>
      <dgm:spPr/>
    </dgm:pt>
    <dgm:pt modelId="{174054CB-3F5A-48BC-8D13-AF9BAA86EB1E}" type="pres">
      <dgm:prSet presAssocID="{7EA09876-6E52-48E1-B184-17409EEE2204}" presName="horz1" presStyleCnt="0"/>
      <dgm:spPr/>
    </dgm:pt>
    <dgm:pt modelId="{75FBB161-CEE7-4ECB-B17A-C785918CCC8F}" type="pres">
      <dgm:prSet presAssocID="{7EA09876-6E52-48E1-B184-17409EEE2204}" presName="tx1" presStyleLbl="revTx" presStyleIdx="0" presStyleCnt="4"/>
      <dgm:spPr/>
      <dgm:t>
        <a:bodyPr/>
        <a:lstStyle/>
        <a:p>
          <a:endParaRPr lang="ru-RU"/>
        </a:p>
      </dgm:t>
    </dgm:pt>
    <dgm:pt modelId="{CFE70F91-1B19-4077-AF48-E6FFCDDCDCAD}" type="pres">
      <dgm:prSet presAssocID="{7EA09876-6E52-48E1-B184-17409EEE2204}" presName="vert1" presStyleCnt="0"/>
      <dgm:spPr/>
    </dgm:pt>
    <dgm:pt modelId="{42B5E43E-3189-4F31-9C17-6FDC06ADA149}" type="pres">
      <dgm:prSet presAssocID="{182DED36-704A-4FF8-9F21-91B89F4933F6}" presName="thickLine" presStyleLbl="alignNode1" presStyleIdx="1" presStyleCnt="4"/>
      <dgm:spPr/>
    </dgm:pt>
    <dgm:pt modelId="{84F56AAA-13D8-4B00-A6CA-F2F19256FB38}" type="pres">
      <dgm:prSet presAssocID="{182DED36-704A-4FF8-9F21-91B89F4933F6}" presName="horz1" presStyleCnt="0"/>
      <dgm:spPr/>
    </dgm:pt>
    <dgm:pt modelId="{4DF2BB72-84FA-4FCC-AEF6-3F658C8FCEDF}" type="pres">
      <dgm:prSet presAssocID="{182DED36-704A-4FF8-9F21-91B89F4933F6}" presName="tx1" presStyleLbl="revTx" presStyleIdx="1" presStyleCnt="4"/>
      <dgm:spPr/>
      <dgm:t>
        <a:bodyPr/>
        <a:lstStyle/>
        <a:p>
          <a:endParaRPr lang="ru-RU"/>
        </a:p>
      </dgm:t>
    </dgm:pt>
    <dgm:pt modelId="{0E3CAD73-F999-4F86-B12B-A68F07943E62}" type="pres">
      <dgm:prSet presAssocID="{182DED36-704A-4FF8-9F21-91B89F4933F6}" presName="vert1" presStyleCnt="0"/>
      <dgm:spPr/>
    </dgm:pt>
    <dgm:pt modelId="{D530191F-6A57-4C9E-A733-98CB80429B48}" type="pres">
      <dgm:prSet presAssocID="{8FCDCB0D-C43F-4D96-962D-CC1035BE781B}" presName="thickLine" presStyleLbl="alignNode1" presStyleIdx="2" presStyleCnt="4"/>
      <dgm:spPr/>
    </dgm:pt>
    <dgm:pt modelId="{64E02524-7658-4581-9389-D3A7A8A53030}" type="pres">
      <dgm:prSet presAssocID="{8FCDCB0D-C43F-4D96-962D-CC1035BE781B}" presName="horz1" presStyleCnt="0"/>
      <dgm:spPr/>
    </dgm:pt>
    <dgm:pt modelId="{28498860-09BF-4B0C-B08E-17E7FDBB8802}" type="pres">
      <dgm:prSet presAssocID="{8FCDCB0D-C43F-4D96-962D-CC1035BE781B}" presName="tx1" presStyleLbl="revTx" presStyleIdx="2" presStyleCnt="4"/>
      <dgm:spPr/>
      <dgm:t>
        <a:bodyPr/>
        <a:lstStyle/>
        <a:p>
          <a:endParaRPr lang="ru-RU"/>
        </a:p>
      </dgm:t>
    </dgm:pt>
    <dgm:pt modelId="{A26BDCA9-81C6-44EB-AD6A-8CB88B951912}" type="pres">
      <dgm:prSet presAssocID="{8FCDCB0D-C43F-4D96-962D-CC1035BE781B}" presName="vert1" presStyleCnt="0"/>
      <dgm:spPr/>
    </dgm:pt>
    <dgm:pt modelId="{A52443B6-0EC6-4E26-AE41-75FC3E1A40C4}" type="pres">
      <dgm:prSet presAssocID="{FC309800-F1CC-4CFF-9769-9FBC8229D542}" presName="thickLine" presStyleLbl="alignNode1" presStyleIdx="3" presStyleCnt="4"/>
      <dgm:spPr/>
    </dgm:pt>
    <dgm:pt modelId="{78310CB2-421F-443D-9193-B87E41E03204}" type="pres">
      <dgm:prSet presAssocID="{FC309800-F1CC-4CFF-9769-9FBC8229D542}" presName="horz1" presStyleCnt="0"/>
      <dgm:spPr/>
    </dgm:pt>
    <dgm:pt modelId="{DCB09A31-C882-4164-8735-FE7EB311D662}" type="pres">
      <dgm:prSet presAssocID="{FC309800-F1CC-4CFF-9769-9FBC8229D542}" presName="tx1" presStyleLbl="revTx" presStyleIdx="3" presStyleCnt="4"/>
      <dgm:spPr/>
      <dgm:t>
        <a:bodyPr/>
        <a:lstStyle/>
        <a:p>
          <a:endParaRPr lang="ru-RU"/>
        </a:p>
      </dgm:t>
    </dgm:pt>
    <dgm:pt modelId="{E8F831EB-67FD-4FE8-827C-53AEDDDFE708}" type="pres">
      <dgm:prSet presAssocID="{FC309800-F1CC-4CFF-9769-9FBC8229D542}" presName="vert1" presStyleCnt="0"/>
      <dgm:spPr/>
    </dgm:pt>
  </dgm:ptLst>
  <dgm:cxnLst>
    <dgm:cxn modelId="{D8EA5D7C-4798-48E5-BAE8-BB7B20D63C36}" srcId="{7E9CA657-5943-4E11-ADF5-904466E28BD8}" destId="{8FCDCB0D-C43F-4D96-962D-CC1035BE781B}" srcOrd="2" destOrd="0" parTransId="{22622D41-4934-4A97-9A54-30EFD36363D4}" sibTransId="{A1F5BC5F-5C79-4B99-A24F-29F51B362D54}"/>
    <dgm:cxn modelId="{D87336B5-3965-44F0-958B-AC1B6E902394}" srcId="{7E9CA657-5943-4E11-ADF5-904466E28BD8}" destId="{7EA09876-6E52-48E1-B184-17409EEE2204}" srcOrd="0" destOrd="0" parTransId="{591EA08D-618F-4D27-85DF-DD7283E1CEEA}" sibTransId="{69E87D2F-5462-42F7-961D-040AFFF790DB}"/>
    <dgm:cxn modelId="{D2507339-0C02-48FC-833D-A118F30A3406}" type="presOf" srcId="{8FCDCB0D-C43F-4D96-962D-CC1035BE781B}" destId="{28498860-09BF-4B0C-B08E-17E7FDBB8802}" srcOrd="0" destOrd="0" presId="urn:microsoft.com/office/officeart/2008/layout/LinedList"/>
    <dgm:cxn modelId="{5B4D81B6-6E3B-444D-81E0-DE35366E2623}" srcId="{7E9CA657-5943-4E11-ADF5-904466E28BD8}" destId="{FC309800-F1CC-4CFF-9769-9FBC8229D542}" srcOrd="3" destOrd="0" parTransId="{AC389CC9-E048-4265-BE48-0BEDD354BC6B}" sibTransId="{06309125-7FD8-46A1-B974-079956D1DCEB}"/>
    <dgm:cxn modelId="{2AFD42FB-B3FB-4C17-9FD2-06B4F80158F9}" type="presOf" srcId="{182DED36-704A-4FF8-9F21-91B89F4933F6}" destId="{4DF2BB72-84FA-4FCC-AEF6-3F658C8FCEDF}" srcOrd="0" destOrd="0" presId="urn:microsoft.com/office/officeart/2008/layout/LinedList"/>
    <dgm:cxn modelId="{8B62C716-5B7F-462D-AF7F-940CCBBB90CE}" type="presOf" srcId="{FC309800-F1CC-4CFF-9769-9FBC8229D542}" destId="{DCB09A31-C882-4164-8735-FE7EB311D662}" srcOrd="0" destOrd="0" presId="urn:microsoft.com/office/officeart/2008/layout/LinedList"/>
    <dgm:cxn modelId="{BAD43B37-5BE7-499E-8CFA-4A25EE62CF90}" type="presOf" srcId="{7E9CA657-5943-4E11-ADF5-904466E28BD8}" destId="{C086D1C5-13BE-40B6-BF95-480DD0144296}" srcOrd="0" destOrd="0" presId="urn:microsoft.com/office/officeart/2008/layout/LinedList"/>
    <dgm:cxn modelId="{D66F339E-1816-4EE5-8A2F-DDEFF72B4CF6}" srcId="{7E9CA657-5943-4E11-ADF5-904466E28BD8}" destId="{182DED36-704A-4FF8-9F21-91B89F4933F6}" srcOrd="1" destOrd="0" parTransId="{695BA792-E418-4BB4-9AB7-A26856ACEBDF}" sibTransId="{A7B1046A-3819-4B38-8306-A60A61EEA44A}"/>
    <dgm:cxn modelId="{129B1F8C-70F5-4614-AFA1-BD9876C2677F}" type="presOf" srcId="{7EA09876-6E52-48E1-B184-17409EEE2204}" destId="{75FBB161-CEE7-4ECB-B17A-C785918CCC8F}" srcOrd="0" destOrd="0" presId="urn:microsoft.com/office/officeart/2008/layout/LinedList"/>
    <dgm:cxn modelId="{08CA0C31-DBFE-4C51-8208-B494F9A8C1BB}" type="presParOf" srcId="{C086D1C5-13BE-40B6-BF95-480DD0144296}" destId="{921C5313-C75A-433C-937E-4A94DA0092FB}" srcOrd="0" destOrd="0" presId="urn:microsoft.com/office/officeart/2008/layout/LinedList"/>
    <dgm:cxn modelId="{962AC849-A85D-42F6-A145-68E3930F95F6}" type="presParOf" srcId="{C086D1C5-13BE-40B6-BF95-480DD0144296}" destId="{174054CB-3F5A-48BC-8D13-AF9BAA86EB1E}" srcOrd="1" destOrd="0" presId="urn:microsoft.com/office/officeart/2008/layout/LinedList"/>
    <dgm:cxn modelId="{D5D0A0B6-6039-4280-A027-FEF2C3EFE767}" type="presParOf" srcId="{174054CB-3F5A-48BC-8D13-AF9BAA86EB1E}" destId="{75FBB161-CEE7-4ECB-B17A-C785918CCC8F}" srcOrd="0" destOrd="0" presId="urn:microsoft.com/office/officeart/2008/layout/LinedList"/>
    <dgm:cxn modelId="{CD989CFD-180A-42AA-B6CB-6BA4D0E926A0}" type="presParOf" srcId="{174054CB-3F5A-48BC-8D13-AF9BAA86EB1E}" destId="{CFE70F91-1B19-4077-AF48-E6FFCDDCDCAD}" srcOrd="1" destOrd="0" presId="urn:microsoft.com/office/officeart/2008/layout/LinedList"/>
    <dgm:cxn modelId="{3C08C09A-D4A6-4396-95B0-5A5D2E450E26}" type="presParOf" srcId="{C086D1C5-13BE-40B6-BF95-480DD0144296}" destId="{42B5E43E-3189-4F31-9C17-6FDC06ADA149}" srcOrd="2" destOrd="0" presId="urn:microsoft.com/office/officeart/2008/layout/LinedList"/>
    <dgm:cxn modelId="{C5B92B7C-FA8D-42F1-8407-ECAC59821172}" type="presParOf" srcId="{C086D1C5-13BE-40B6-BF95-480DD0144296}" destId="{84F56AAA-13D8-4B00-A6CA-F2F19256FB38}" srcOrd="3" destOrd="0" presId="urn:microsoft.com/office/officeart/2008/layout/LinedList"/>
    <dgm:cxn modelId="{766E45DB-D52C-466A-BBBF-AD8F5FC64742}" type="presParOf" srcId="{84F56AAA-13D8-4B00-A6CA-F2F19256FB38}" destId="{4DF2BB72-84FA-4FCC-AEF6-3F658C8FCEDF}" srcOrd="0" destOrd="0" presId="urn:microsoft.com/office/officeart/2008/layout/LinedList"/>
    <dgm:cxn modelId="{0C1EC4ED-81BB-4968-A620-98C062641F4E}" type="presParOf" srcId="{84F56AAA-13D8-4B00-A6CA-F2F19256FB38}" destId="{0E3CAD73-F999-4F86-B12B-A68F07943E62}" srcOrd="1" destOrd="0" presId="urn:microsoft.com/office/officeart/2008/layout/LinedList"/>
    <dgm:cxn modelId="{13654897-03B4-492C-8D15-2347A5BD038D}" type="presParOf" srcId="{C086D1C5-13BE-40B6-BF95-480DD0144296}" destId="{D530191F-6A57-4C9E-A733-98CB80429B48}" srcOrd="4" destOrd="0" presId="urn:microsoft.com/office/officeart/2008/layout/LinedList"/>
    <dgm:cxn modelId="{8D3D4FD7-5186-4E9C-952C-E51A4DA45B96}" type="presParOf" srcId="{C086D1C5-13BE-40B6-BF95-480DD0144296}" destId="{64E02524-7658-4581-9389-D3A7A8A53030}" srcOrd="5" destOrd="0" presId="urn:microsoft.com/office/officeart/2008/layout/LinedList"/>
    <dgm:cxn modelId="{8EE43000-71E0-4082-B098-0B05138984E6}" type="presParOf" srcId="{64E02524-7658-4581-9389-D3A7A8A53030}" destId="{28498860-09BF-4B0C-B08E-17E7FDBB8802}" srcOrd="0" destOrd="0" presId="urn:microsoft.com/office/officeart/2008/layout/LinedList"/>
    <dgm:cxn modelId="{C5C0DBB3-EAC9-45E3-8D6E-89087A0D0F15}" type="presParOf" srcId="{64E02524-7658-4581-9389-D3A7A8A53030}" destId="{A26BDCA9-81C6-44EB-AD6A-8CB88B951912}" srcOrd="1" destOrd="0" presId="urn:microsoft.com/office/officeart/2008/layout/LinedList"/>
    <dgm:cxn modelId="{96899FB8-8C2F-455E-AEAF-84527A69A22B}" type="presParOf" srcId="{C086D1C5-13BE-40B6-BF95-480DD0144296}" destId="{A52443B6-0EC6-4E26-AE41-75FC3E1A40C4}" srcOrd="6" destOrd="0" presId="urn:microsoft.com/office/officeart/2008/layout/LinedList"/>
    <dgm:cxn modelId="{ED36B156-8DFE-47A0-90AA-B67B6A85187D}" type="presParOf" srcId="{C086D1C5-13BE-40B6-BF95-480DD0144296}" destId="{78310CB2-421F-443D-9193-B87E41E03204}" srcOrd="7" destOrd="0" presId="urn:microsoft.com/office/officeart/2008/layout/LinedList"/>
    <dgm:cxn modelId="{41FDC5CA-2A24-4FB3-B7E3-5A46E6453983}" type="presParOf" srcId="{78310CB2-421F-443D-9193-B87E41E03204}" destId="{DCB09A31-C882-4164-8735-FE7EB311D662}" srcOrd="0" destOrd="0" presId="urn:microsoft.com/office/officeart/2008/layout/LinedList"/>
    <dgm:cxn modelId="{38FF7769-620C-4164-8B59-77D9F84C4F62}" type="presParOf" srcId="{78310CB2-421F-443D-9193-B87E41E03204}" destId="{E8F831EB-67FD-4FE8-827C-53AEDDDFE70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C6C70B-A78D-4EE9-8C0B-6DAB24192533}">
      <dsp:nvSpPr>
        <dsp:cNvPr id="0" name=""/>
        <dsp:cNvSpPr/>
      </dsp:nvSpPr>
      <dsp:spPr>
        <a:xfrm>
          <a:off x="0" y="0"/>
          <a:ext cx="7620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6B9C0D-E059-499D-9C5A-BA124DE139B6}">
      <dsp:nvSpPr>
        <dsp:cNvPr id="0" name=""/>
        <dsp:cNvSpPr/>
      </dsp:nvSpPr>
      <dsp:spPr>
        <a:xfrm>
          <a:off x="0" y="0"/>
          <a:ext cx="7620000" cy="24003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lvl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Введен указом президента в 2012 г. как </a:t>
          </a:r>
          <a:r>
            <a:rPr lang="ru-RU" sz="3100" u="sng" kern="1200" dirty="0" smtClean="0"/>
            <a:t>государственный праздник </a:t>
          </a:r>
          <a:r>
            <a:rPr lang="ru-RU" sz="3100" b="1" kern="1200" dirty="0" smtClean="0"/>
            <a:t>«в целях повышения роли и значения института местного самоуправления, развития демократии и гражданского общества» </a:t>
          </a:r>
          <a:endParaRPr lang="ru-RU" sz="3100" kern="1200" dirty="0"/>
        </a:p>
      </dsp:txBody>
      <dsp:txXfrm>
        <a:off x="0" y="0"/>
        <a:ext cx="7620000" cy="2400300"/>
      </dsp:txXfrm>
    </dsp:sp>
    <dsp:sp modelId="{7E80253D-82CC-46F7-BC12-3C19BC0B87ED}">
      <dsp:nvSpPr>
        <dsp:cNvPr id="0" name=""/>
        <dsp:cNvSpPr/>
      </dsp:nvSpPr>
      <dsp:spPr>
        <a:xfrm>
          <a:off x="0" y="2400300"/>
          <a:ext cx="7620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EA25F6-B983-4C4A-81BE-FE1222AEDD21}">
      <dsp:nvSpPr>
        <dsp:cNvPr id="0" name=""/>
        <dsp:cNvSpPr/>
      </dsp:nvSpPr>
      <dsp:spPr>
        <a:xfrm>
          <a:off x="0" y="2400300"/>
          <a:ext cx="7620000" cy="24003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lvl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Празднуется с 2013 года – 21 апреля</a:t>
          </a:r>
          <a:endParaRPr lang="ru-RU" sz="3100" kern="1200" dirty="0"/>
        </a:p>
      </dsp:txBody>
      <dsp:txXfrm>
        <a:off x="0" y="2400300"/>
        <a:ext cx="7620000" cy="240030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BC9129-9BD1-4540-9F57-A6FA92700EB0}">
      <dsp:nvSpPr>
        <dsp:cNvPr id="0" name=""/>
        <dsp:cNvSpPr/>
      </dsp:nvSpPr>
      <dsp:spPr>
        <a:xfrm>
          <a:off x="0" y="815"/>
          <a:ext cx="8208912" cy="772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+mj-lt"/>
            </a:rPr>
            <a:t>Конкурс Совета муниципальных образований на лучшую организацию ТОС</a:t>
          </a:r>
        </a:p>
      </dsp:txBody>
      <dsp:txXfrm>
        <a:off x="37696" y="38511"/>
        <a:ext cx="8133520" cy="696808"/>
      </dsp:txXfrm>
    </dsp:sp>
    <dsp:sp modelId="{29CE9725-02C3-49A1-812C-884D1B335E7E}">
      <dsp:nvSpPr>
        <dsp:cNvPr id="0" name=""/>
        <dsp:cNvSpPr/>
      </dsp:nvSpPr>
      <dsp:spPr>
        <a:xfrm>
          <a:off x="0" y="773015"/>
          <a:ext cx="8208912" cy="182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0633" tIns="13970" rIns="78232" bIns="13970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900" kern="1200" dirty="0"/>
        </a:p>
      </dsp:txBody>
      <dsp:txXfrm>
        <a:off x="0" y="773015"/>
        <a:ext cx="8208912" cy="182160"/>
      </dsp:txXfrm>
    </dsp:sp>
    <dsp:sp modelId="{1368FC02-24E8-4801-993B-6FD9EA4AEC05}">
      <dsp:nvSpPr>
        <dsp:cNvPr id="0" name=""/>
        <dsp:cNvSpPr/>
      </dsp:nvSpPr>
      <dsp:spPr>
        <a:xfrm>
          <a:off x="0" y="792088"/>
          <a:ext cx="8208912" cy="772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+mj-lt"/>
            </a:rPr>
            <a:t>Постановление Правительства Хабаровского края от 24июня 2016г. № 199-пр </a:t>
          </a:r>
        </a:p>
      </dsp:txBody>
      <dsp:txXfrm>
        <a:off x="37696" y="829784"/>
        <a:ext cx="8133520" cy="69680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BC9129-9BD1-4540-9F57-A6FA92700EB0}">
      <dsp:nvSpPr>
        <dsp:cNvPr id="0" name=""/>
        <dsp:cNvSpPr/>
      </dsp:nvSpPr>
      <dsp:spPr>
        <a:xfrm>
          <a:off x="0" y="5622"/>
          <a:ext cx="8289304" cy="287469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+mj-lt"/>
            </a:rPr>
            <a:t>1. ТОС «ДОМ», </a:t>
          </a:r>
          <a:r>
            <a:rPr lang="ru-RU" sz="1800" kern="1200" dirty="0" err="1" smtClean="0">
              <a:latin typeface="+mj-lt"/>
            </a:rPr>
            <a:t>Среднеургальское</a:t>
          </a:r>
          <a:r>
            <a:rPr lang="ru-RU" sz="1800" kern="1200" dirty="0" smtClean="0">
              <a:latin typeface="+mj-lt"/>
            </a:rPr>
            <a:t> сельское поселение «Спортивная игровая площадка «Территория здоровья»;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+mj-lt"/>
            </a:rPr>
            <a:t>9. ТОС «Горизонт», сельское поселение «Поселок </a:t>
          </a:r>
          <a:r>
            <a:rPr lang="ru-RU" sz="1800" kern="1200" dirty="0" err="1" smtClean="0">
              <a:latin typeface="+mj-lt"/>
            </a:rPr>
            <a:t>Герби</a:t>
          </a:r>
          <a:r>
            <a:rPr lang="ru-RU" sz="1800" kern="1200" dirty="0" smtClean="0">
              <a:latin typeface="+mj-lt"/>
            </a:rPr>
            <a:t>» «Обустройство и благоустройство детской игровой площадки «Малыш»;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+mj-lt"/>
            </a:rPr>
            <a:t>21. ТОС «Импульс», сельское поселение «Поселок </a:t>
          </a:r>
          <a:r>
            <a:rPr lang="ru-RU" sz="1800" kern="1200" dirty="0" err="1" smtClean="0">
              <a:latin typeface="+mj-lt"/>
            </a:rPr>
            <a:t>Алонка</a:t>
          </a:r>
          <a:r>
            <a:rPr lang="ru-RU" sz="1800" kern="1200" dirty="0" smtClean="0">
              <a:latin typeface="+mj-lt"/>
            </a:rPr>
            <a:t>»,»Детский городок «Счастливое детство»;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+mj-lt"/>
            </a:rPr>
            <a:t>26. ТОС «ЭТОС», сельское поселение «Поселок Софийск» «Пусть будет самой лучшей наша «Маленькая страна»;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+mj-lt"/>
            </a:rPr>
            <a:t>27. ТОС «Дружба»,  </a:t>
          </a:r>
          <a:r>
            <a:rPr lang="ru-RU" sz="1800" kern="1200" dirty="0" err="1" smtClean="0">
              <a:latin typeface="+mj-lt"/>
            </a:rPr>
            <a:t>Аланапское</a:t>
          </a:r>
          <a:r>
            <a:rPr lang="ru-RU" sz="1800" kern="1200" dirty="0" smtClean="0">
              <a:latin typeface="+mj-lt"/>
            </a:rPr>
            <a:t> сельское поселение «Здоровые дети счастливое будущее России»</a:t>
          </a:r>
          <a:endParaRPr lang="ru-RU" sz="1800" kern="1200" dirty="0"/>
        </a:p>
      </dsp:txBody>
      <dsp:txXfrm>
        <a:off x="140331" y="145953"/>
        <a:ext cx="8008642" cy="2594035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00F257-CD6A-4C41-BEBC-28A9026B6EE4}">
      <dsp:nvSpPr>
        <dsp:cNvPr id="0" name=""/>
        <dsp:cNvSpPr/>
      </dsp:nvSpPr>
      <dsp:spPr>
        <a:xfrm>
          <a:off x="0" y="56228"/>
          <a:ext cx="7620000" cy="9354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l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b="1" kern="1200" dirty="0" smtClean="0"/>
            <a:t>Вопросы для обсуждения:</a:t>
          </a:r>
          <a:endParaRPr lang="ru-RU" sz="3900" kern="1200" dirty="0"/>
        </a:p>
      </dsp:txBody>
      <dsp:txXfrm>
        <a:off x="45663" y="101891"/>
        <a:ext cx="7528674" cy="844089"/>
      </dsp:txXfrm>
    </dsp:sp>
    <dsp:sp modelId="{F200D310-F462-4F6A-9A6C-993EF9529FCF}">
      <dsp:nvSpPr>
        <dsp:cNvPr id="0" name=""/>
        <dsp:cNvSpPr/>
      </dsp:nvSpPr>
      <dsp:spPr>
        <a:xfrm>
          <a:off x="0" y="991643"/>
          <a:ext cx="7620000" cy="3229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935" tIns="49530" rIns="277368" bIns="49530" numCol="1" spcCol="1270" anchor="t" anchorCtr="0">
          <a:noAutofit/>
        </a:bodyPr>
        <a:lstStyle/>
        <a:p>
          <a:pPr marL="285750" lvl="1" indent="-285750" algn="l" defTabSz="13335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3000" i="1" kern="1200" dirty="0" smtClean="0"/>
            <a:t>Каково содержание дня местного самоуправления? Кто и что празднует? Для кого этот праздник? </a:t>
          </a:r>
          <a:endParaRPr lang="ru-RU" sz="3000" i="1" kern="1200" dirty="0"/>
        </a:p>
        <a:p>
          <a:pPr marL="285750" lvl="1" indent="-285750" algn="l" defTabSz="13335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3000" i="1" kern="1200" dirty="0" smtClean="0"/>
            <a:t>Что происходит с местным самоуправлением сейчас?</a:t>
          </a:r>
          <a:endParaRPr lang="ru-RU" sz="3000" i="1" kern="1200" dirty="0"/>
        </a:p>
        <a:p>
          <a:pPr marL="285750" lvl="1" indent="-285750" algn="l" defTabSz="13335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3000" i="1" kern="1200" dirty="0" smtClean="0"/>
            <a:t>Каково будущее местного самоуправления?</a:t>
          </a:r>
          <a:endParaRPr lang="ru-RU" sz="3000" i="1" kern="1200" dirty="0"/>
        </a:p>
      </dsp:txBody>
      <dsp:txXfrm>
        <a:off x="0" y="991643"/>
        <a:ext cx="7620000" cy="32292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00F257-CD6A-4C41-BEBC-28A9026B6EE4}">
      <dsp:nvSpPr>
        <dsp:cNvPr id="0" name=""/>
        <dsp:cNvSpPr/>
      </dsp:nvSpPr>
      <dsp:spPr>
        <a:xfrm>
          <a:off x="0" y="67505"/>
          <a:ext cx="7620000" cy="8394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b="1" kern="1200" dirty="0" smtClean="0"/>
            <a:t>Вопросы для обсуждения:</a:t>
          </a:r>
          <a:endParaRPr lang="ru-RU" sz="3500" kern="1200" dirty="0"/>
        </a:p>
      </dsp:txBody>
      <dsp:txXfrm>
        <a:off x="40980" y="108485"/>
        <a:ext cx="7538040" cy="757514"/>
      </dsp:txXfrm>
    </dsp:sp>
    <dsp:sp modelId="{F200D310-F462-4F6A-9A6C-993EF9529FCF}">
      <dsp:nvSpPr>
        <dsp:cNvPr id="0" name=""/>
        <dsp:cNvSpPr/>
      </dsp:nvSpPr>
      <dsp:spPr>
        <a:xfrm>
          <a:off x="0" y="906980"/>
          <a:ext cx="7620000" cy="33025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935" tIns="44450" rIns="248920" bIns="44450" numCol="1" spcCol="1270" anchor="t" anchorCtr="0">
          <a:noAutofit/>
        </a:bodyPr>
        <a:lstStyle/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700" i="1" kern="1200" dirty="0" smtClean="0"/>
            <a:t>Каково содержание дня местного самоуправления? Кто и что празднует? Для кого этот праздник? </a:t>
          </a:r>
          <a:endParaRPr lang="ru-RU" sz="2700" kern="1200" dirty="0"/>
        </a:p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700" i="1" kern="1200" dirty="0" smtClean="0"/>
            <a:t>Что происходит с местным самоуправлением сейчас?</a:t>
          </a:r>
          <a:endParaRPr lang="ru-RU" sz="2700" i="1" kern="1200" dirty="0"/>
        </a:p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700" i="1" kern="1200" dirty="0" smtClean="0"/>
            <a:t>Каково будущее местного самоуправления</a:t>
          </a:r>
          <a:r>
            <a:rPr lang="ru-RU" sz="2700" kern="1200" dirty="0" smtClean="0"/>
            <a:t>?</a:t>
          </a:r>
          <a:endParaRPr lang="ru-RU" sz="2700" kern="1200" dirty="0"/>
        </a:p>
      </dsp:txBody>
      <dsp:txXfrm>
        <a:off x="0" y="906980"/>
        <a:ext cx="7620000" cy="33025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C7B6D3-38AE-4D6B-8D25-C060425A804D}">
      <dsp:nvSpPr>
        <dsp:cNvPr id="0" name=""/>
        <dsp:cNvSpPr/>
      </dsp:nvSpPr>
      <dsp:spPr>
        <a:xfrm>
          <a:off x="0" y="2100"/>
          <a:ext cx="813690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EDBFE9-234F-4419-A4F4-386D155B3FA3}">
      <dsp:nvSpPr>
        <dsp:cNvPr id="0" name=""/>
        <dsp:cNvSpPr/>
      </dsp:nvSpPr>
      <dsp:spPr>
        <a:xfrm>
          <a:off x="0" y="2100"/>
          <a:ext cx="2752475" cy="34333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/>
            <a:t>Местное самоуправление как самостоятельное явление общественной жизни  зародилось в глубокой древности:</a:t>
          </a:r>
          <a:endParaRPr lang="ru-RU" sz="2000" kern="1200" dirty="0"/>
        </a:p>
      </dsp:txBody>
      <dsp:txXfrm>
        <a:off x="0" y="2100"/>
        <a:ext cx="2752475" cy="3433318"/>
      </dsp:txXfrm>
    </dsp:sp>
    <dsp:sp modelId="{3A7F875F-8F0E-4903-A4D2-110E70252540}">
      <dsp:nvSpPr>
        <dsp:cNvPr id="0" name=""/>
        <dsp:cNvSpPr/>
      </dsp:nvSpPr>
      <dsp:spPr>
        <a:xfrm>
          <a:off x="2853432" y="42460"/>
          <a:ext cx="5283385" cy="8071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0" kern="1200" dirty="0" smtClean="0"/>
            <a:t>в первобытные времена  - как общинное </a:t>
          </a:r>
          <a:r>
            <a:rPr lang="ru-RU" sz="2200" b="0" kern="1200" dirty="0" smtClean="0"/>
            <a:t>самоуправление</a:t>
          </a:r>
          <a:endParaRPr lang="ru-RU" sz="2200" kern="1200" dirty="0"/>
        </a:p>
      </dsp:txBody>
      <dsp:txXfrm>
        <a:off x="2853432" y="42460"/>
        <a:ext cx="5283385" cy="807198"/>
      </dsp:txXfrm>
    </dsp:sp>
    <dsp:sp modelId="{D2EBE2AE-A6BF-4EB1-A5B3-3608DB73FB42}">
      <dsp:nvSpPr>
        <dsp:cNvPr id="0" name=""/>
        <dsp:cNvSpPr/>
      </dsp:nvSpPr>
      <dsp:spPr>
        <a:xfrm>
          <a:off x="2752475" y="849659"/>
          <a:ext cx="538434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43E9DD-E90C-424E-AE52-7F55CA50AA79}">
      <dsp:nvSpPr>
        <dsp:cNvPr id="0" name=""/>
        <dsp:cNvSpPr/>
      </dsp:nvSpPr>
      <dsp:spPr>
        <a:xfrm>
          <a:off x="2853432" y="890019"/>
          <a:ext cx="5283385" cy="8071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0" kern="1200" dirty="0" smtClean="0"/>
            <a:t>в античном мире – как демократии полисов</a:t>
          </a:r>
          <a:endParaRPr lang="ru-RU" sz="2200" kern="1200" dirty="0"/>
        </a:p>
      </dsp:txBody>
      <dsp:txXfrm>
        <a:off x="2853432" y="890019"/>
        <a:ext cx="5283385" cy="807198"/>
      </dsp:txXfrm>
    </dsp:sp>
    <dsp:sp modelId="{72DB56FC-44DA-48B3-A93D-F57DA4107695}">
      <dsp:nvSpPr>
        <dsp:cNvPr id="0" name=""/>
        <dsp:cNvSpPr/>
      </dsp:nvSpPr>
      <dsp:spPr>
        <a:xfrm>
          <a:off x="2752475" y="1697218"/>
          <a:ext cx="538434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25CC14-2ECB-44E6-9F1E-C183A57117F4}">
      <dsp:nvSpPr>
        <dsp:cNvPr id="0" name=""/>
        <dsp:cNvSpPr/>
      </dsp:nvSpPr>
      <dsp:spPr>
        <a:xfrm>
          <a:off x="2853432" y="1737578"/>
          <a:ext cx="5283385" cy="8071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0" kern="1200" dirty="0" smtClean="0"/>
            <a:t>в средние века – самоуправление  вольных городов</a:t>
          </a:r>
          <a:endParaRPr lang="ru-RU" sz="2200" kern="1200" dirty="0"/>
        </a:p>
      </dsp:txBody>
      <dsp:txXfrm>
        <a:off x="2853432" y="1737578"/>
        <a:ext cx="5283385" cy="807198"/>
      </dsp:txXfrm>
    </dsp:sp>
    <dsp:sp modelId="{A35DFE6A-BA45-4317-9D09-470CD3C70144}">
      <dsp:nvSpPr>
        <dsp:cNvPr id="0" name=""/>
        <dsp:cNvSpPr/>
      </dsp:nvSpPr>
      <dsp:spPr>
        <a:xfrm>
          <a:off x="2752475" y="2544777"/>
          <a:ext cx="538434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4ECAAC-E87E-4A7A-8A86-3D4AD673F53C}">
      <dsp:nvSpPr>
        <dsp:cNvPr id="0" name=""/>
        <dsp:cNvSpPr/>
      </dsp:nvSpPr>
      <dsp:spPr>
        <a:xfrm>
          <a:off x="2853432" y="2585136"/>
          <a:ext cx="5283385" cy="8071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0" kern="1200" dirty="0" smtClean="0"/>
            <a:t>в новое  время – как правовой институт публичного управления.</a:t>
          </a:r>
          <a:endParaRPr lang="ru-RU" sz="2200" kern="1200" dirty="0"/>
        </a:p>
      </dsp:txBody>
      <dsp:txXfrm>
        <a:off x="2853432" y="2585136"/>
        <a:ext cx="5283385" cy="807198"/>
      </dsp:txXfrm>
    </dsp:sp>
    <dsp:sp modelId="{60B3FCE7-1559-4763-8D4D-5743EA587048}">
      <dsp:nvSpPr>
        <dsp:cNvPr id="0" name=""/>
        <dsp:cNvSpPr/>
      </dsp:nvSpPr>
      <dsp:spPr>
        <a:xfrm>
          <a:off x="2736322" y="4182252"/>
          <a:ext cx="538434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A1BD46-C680-4E81-BB01-3566834A73C2}">
      <dsp:nvSpPr>
        <dsp:cNvPr id="0" name=""/>
        <dsp:cNvSpPr/>
      </dsp:nvSpPr>
      <dsp:spPr>
        <a:xfrm>
          <a:off x="0" y="3435419"/>
          <a:ext cx="813690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EE0833-6856-44B2-BAF7-B027C1BC254F}">
      <dsp:nvSpPr>
        <dsp:cNvPr id="0" name=""/>
        <dsp:cNvSpPr/>
      </dsp:nvSpPr>
      <dsp:spPr>
        <a:xfrm>
          <a:off x="0" y="3435419"/>
          <a:ext cx="8136904" cy="14590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/>
        </a:p>
      </dsp:txBody>
      <dsp:txXfrm>
        <a:off x="0" y="3435419"/>
        <a:ext cx="8136904" cy="145902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65BC9E-43AC-4D39-AA4F-B60BCD63194F}">
      <dsp:nvSpPr>
        <dsp:cNvPr id="0" name=""/>
        <dsp:cNvSpPr/>
      </dsp:nvSpPr>
      <dsp:spPr>
        <a:xfrm>
          <a:off x="0" y="4016227"/>
          <a:ext cx="8208912" cy="87865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Отсутствие  практики низового самоуправления.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 Большинство жителей ничего (или почти ничего) не знают о местном самоуправлении и не имеют опыта совместного решения общественных дел 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0" y="4016227"/>
        <a:ext cx="8208912" cy="878652"/>
      </dsp:txXfrm>
    </dsp:sp>
    <dsp:sp modelId="{241AC0A6-7E94-4238-A1DC-3EED3944EB95}">
      <dsp:nvSpPr>
        <dsp:cNvPr id="0" name=""/>
        <dsp:cNvSpPr/>
      </dsp:nvSpPr>
      <dsp:spPr>
        <a:xfrm rot="10800000">
          <a:off x="0" y="2678039"/>
          <a:ext cx="8208912" cy="1351367"/>
        </a:xfrm>
        <a:prstGeom prst="upArrowCallout">
          <a:avLst/>
        </a:prstGeom>
        <a:solidFill>
          <a:schemeClr val="accent3">
            <a:hueOff val="114297"/>
            <a:satOff val="6737"/>
            <a:lumOff val="-326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/>
            <a:t>Местное самоуправление начало  формироваться в России «сверху» путем установление формальных законодательных норм и выделением из системы государственного управления (обособление)</a:t>
          </a:r>
          <a:endParaRPr lang="ru-RU" sz="1600" kern="1200" dirty="0"/>
        </a:p>
      </dsp:txBody>
      <dsp:txXfrm rot="10800000">
        <a:off x="0" y="2678039"/>
        <a:ext cx="8208912" cy="878078"/>
      </dsp:txXfrm>
    </dsp:sp>
    <dsp:sp modelId="{AFE8758E-C965-448A-A027-8A280B06F002}">
      <dsp:nvSpPr>
        <dsp:cNvPr id="0" name=""/>
        <dsp:cNvSpPr/>
      </dsp:nvSpPr>
      <dsp:spPr>
        <a:xfrm rot="10800000">
          <a:off x="0" y="1339852"/>
          <a:ext cx="8208912" cy="1351367"/>
        </a:xfrm>
        <a:prstGeom prst="upArrowCallout">
          <a:avLst/>
        </a:prstGeom>
        <a:solidFill>
          <a:schemeClr val="accent3">
            <a:hueOff val="228594"/>
            <a:satOff val="13473"/>
            <a:lumOff val="-653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/>
            <a:t>Фактически он начал формироваться с «чистого листа» после принятия Конституции РФ в 1993 году.</a:t>
          </a:r>
          <a:endParaRPr lang="ru-RU" sz="1600" kern="1200" dirty="0"/>
        </a:p>
      </dsp:txBody>
      <dsp:txXfrm rot="10800000">
        <a:off x="0" y="1339852"/>
        <a:ext cx="8208912" cy="878078"/>
      </dsp:txXfrm>
    </dsp:sp>
    <dsp:sp modelId="{EE6DA006-3397-496C-893D-D70DE2153F12}">
      <dsp:nvSpPr>
        <dsp:cNvPr id="0" name=""/>
        <dsp:cNvSpPr/>
      </dsp:nvSpPr>
      <dsp:spPr>
        <a:xfrm rot="10800000">
          <a:off x="0" y="1664"/>
          <a:ext cx="8208912" cy="1351367"/>
        </a:xfrm>
        <a:prstGeom prst="upArrowCallout">
          <a:avLst/>
        </a:prstGeom>
        <a:solidFill>
          <a:schemeClr val="accent3">
            <a:hueOff val="342892"/>
            <a:satOff val="20210"/>
            <a:lumOff val="-980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/>
            <a:t>Местное самоуправление – новый для России социальный институт. </a:t>
          </a:r>
          <a:endParaRPr lang="ru-RU" sz="1600" kern="1200" dirty="0"/>
        </a:p>
      </dsp:txBody>
      <dsp:txXfrm rot="10800000">
        <a:off x="0" y="1664"/>
        <a:ext cx="8208912" cy="87807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FC5C24-D74C-4561-B3EA-60A6D39476D5}">
      <dsp:nvSpPr>
        <dsp:cNvPr id="0" name=""/>
        <dsp:cNvSpPr/>
      </dsp:nvSpPr>
      <dsp:spPr>
        <a:xfrm>
          <a:off x="0" y="475"/>
          <a:ext cx="73494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7A5289-314A-4ECD-8842-080B671BC0F2}">
      <dsp:nvSpPr>
        <dsp:cNvPr id="0" name=""/>
        <dsp:cNvSpPr/>
      </dsp:nvSpPr>
      <dsp:spPr>
        <a:xfrm>
          <a:off x="0" y="475"/>
          <a:ext cx="7349440" cy="8808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0" kern="1200" smtClean="0"/>
            <a:t>Статья 12</a:t>
          </a:r>
          <a:endParaRPr lang="ru-RU" sz="3000" b="0" kern="1200"/>
        </a:p>
      </dsp:txBody>
      <dsp:txXfrm>
        <a:off x="0" y="475"/>
        <a:ext cx="7349440" cy="880814"/>
      </dsp:txXfrm>
    </dsp:sp>
    <dsp:sp modelId="{EBA8C4A2-F8A6-4730-B096-AD4D24978678}">
      <dsp:nvSpPr>
        <dsp:cNvPr id="0" name=""/>
        <dsp:cNvSpPr/>
      </dsp:nvSpPr>
      <dsp:spPr>
        <a:xfrm>
          <a:off x="0" y="881290"/>
          <a:ext cx="73494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11554E-FF00-4951-B494-567682A1D9F8}">
      <dsp:nvSpPr>
        <dsp:cNvPr id="0" name=""/>
        <dsp:cNvSpPr/>
      </dsp:nvSpPr>
      <dsp:spPr>
        <a:xfrm>
          <a:off x="0" y="881290"/>
          <a:ext cx="7342262" cy="32226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0" kern="1200" dirty="0" smtClean="0"/>
            <a:t>В Российской Федерации признается и </a:t>
          </a:r>
          <a:r>
            <a:rPr lang="ru-RU" sz="3000" b="1" u="sng" kern="1200" dirty="0" smtClean="0"/>
            <a:t>гарантируется местное самоуправление</a:t>
          </a:r>
          <a:r>
            <a:rPr lang="ru-RU" sz="3000" b="0" kern="1200" dirty="0" smtClean="0"/>
            <a:t>. Местное самоуправление в пределах своих полномочий </a:t>
          </a:r>
          <a:r>
            <a:rPr lang="ru-RU" sz="3000" b="1" u="sng" kern="1200" dirty="0" smtClean="0"/>
            <a:t>самостоятельно</a:t>
          </a:r>
          <a:r>
            <a:rPr lang="ru-RU" sz="3000" b="0" kern="1200" dirty="0" smtClean="0"/>
            <a:t>. Органы местного самоуправления </a:t>
          </a:r>
          <a:r>
            <a:rPr lang="ru-RU" sz="3000" b="1" u="sng" kern="1200" dirty="0" smtClean="0"/>
            <a:t>не входят в систему органов государственной власти</a:t>
          </a:r>
          <a:r>
            <a:rPr lang="ru-RU" sz="3000" b="0" kern="1200" dirty="0" smtClean="0"/>
            <a:t>.</a:t>
          </a:r>
          <a:endParaRPr lang="ru-RU" sz="3000" b="0" kern="1200" dirty="0"/>
        </a:p>
      </dsp:txBody>
      <dsp:txXfrm>
        <a:off x="0" y="881290"/>
        <a:ext cx="7342262" cy="322268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64E7A8-E45C-4B9B-BB20-DCB8C53DD52A}">
      <dsp:nvSpPr>
        <dsp:cNvPr id="0" name=""/>
        <dsp:cNvSpPr/>
      </dsp:nvSpPr>
      <dsp:spPr>
        <a:xfrm>
          <a:off x="0" y="580"/>
          <a:ext cx="748883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584F23-73E4-4689-8AA2-DD0903871B63}">
      <dsp:nvSpPr>
        <dsp:cNvPr id="0" name=""/>
        <dsp:cNvSpPr/>
      </dsp:nvSpPr>
      <dsp:spPr>
        <a:xfrm>
          <a:off x="0" y="580"/>
          <a:ext cx="7488832" cy="9502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Рамочный закон, подробно регламентировался только процесс формирования муниципальных образований и выборы органов МСУ</a:t>
          </a:r>
          <a:endParaRPr lang="ru-RU" sz="1900" kern="1200" dirty="0"/>
        </a:p>
      </dsp:txBody>
      <dsp:txXfrm>
        <a:off x="0" y="580"/>
        <a:ext cx="7488832" cy="950273"/>
      </dsp:txXfrm>
    </dsp:sp>
    <dsp:sp modelId="{C9E720AA-D58F-4610-A242-9C7584778778}">
      <dsp:nvSpPr>
        <dsp:cNvPr id="0" name=""/>
        <dsp:cNvSpPr/>
      </dsp:nvSpPr>
      <dsp:spPr>
        <a:xfrm>
          <a:off x="0" y="950853"/>
          <a:ext cx="748883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FE5F11-B341-4798-BFE8-09271096FCE6}">
      <dsp:nvSpPr>
        <dsp:cNvPr id="0" name=""/>
        <dsp:cNvSpPr/>
      </dsp:nvSpPr>
      <dsp:spPr>
        <a:xfrm>
          <a:off x="0" y="950853"/>
          <a:ext cx="7488832" cy="9502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Установил принципы формирования муниципальных образований</a:t>
          </a:r>
          <a:endParaRPr lang="ru-RU" sz="1900" kern="1200" dirty="0"/>
        </a:p>
      </dsp:txBody>
      <dsp:txXfrm>
        <a:off x="0" y="950853"/>
        <a:ext cx="7488832" cy="950273"/>
      </dsp:txXfrm>
    </dsp:sp>
    <dsp:sp modelId="{277F4091-FA06-470C-BED1-4AEA940781A1}">
      <dsp:nvSpPr>
        <dsp:cNvPr id="0" name=""/>
        <dsp:cNvSpPr/>
      </dsp:nvSpPr>
      <dsp:spPr>
        <a:xfrm>
          <a:off x="0" y="1901127"/>
          <a:ext cx="748883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D90998-B17F-4559-B88E-53B859D459D0}">
      <dsp:nvSpPr>
        <dsp:cNvPr id="0" name=""/>
        <dsp:cNvSpPr/>
      </dsp:nvSpPr>
      <dsp:spPr>
        <a:xfrm>
          <a:off x="0" y="1901127"/>
          <a:ext cx="7488832" cy="9502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Установил перечень ВМЗ</a:t>
          </a:r>
          <a:endParaRPr lang="ru-RU" sz="1900" kern="1200" dirty="0"/>
        </a:p>
      </dsp:txBody>
      <dsp:txXfrm>
        <a:off x="0" y="1901127"/>
        <a:ext cx="7488832" cy="950273"/>
      </dsp:txXfrm>
    </dsp:sp>
    <dsp:sp modelId="{16ABF310-43DD-41CF-9105-B0269DD008C1}">
      <dsp:nvSpPr>
        <dsp:cNvPr id="0" name=""/>
        <dsp:cNvSpPr/>
      </dsp:nvSpPr>
      <dsp:spPr>
        <a:xfrm>
          <a:off x="0" y="2851400"/>
          <a:ext cx="748883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B73F0B-BAA8-4A6F-9527-BD3845138A5A}">
      <dsp:nvSpPr>
        <dsp:cNvPr id="0" name=""/>
        <dsp:cNvSpPr/>
      </dsp:nvSpPr>
      <dsp:spPr>
        <a:xfrm>
          <a:off x="0" y="2851400"/>
          <a:ext cx="7488832" cy="9502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Защитил местное самоуправление от произвола государственных органов</a:t>
          </a:r>
          <a:endParaRPr lang="ru-RU" sz="1900" kern="1200" dirty="0"/>
        </a:p>
      </dsp:txBody>
      <dsp:txXfrm>
        <a:off x="0" y="2851400"/>
        <a:ext cx="7488832" cy="950273"/>
      </dsp:txXfrm>
    </dsp:sp>
    <dsp:sp modelId="{52C8BCAD-CD2B-4EB2-9435-E58405B63DC4}">
      <dsp:nvSpPr>
        <dsp:cNvPr id="0" name=""/>
        <dsp:cNvSpPr/>
      </dsp:nvSpPr>
      <dsp:spPr>
        <a:xfrm>
          <a:off x="0" y="3801674"/>
          <a:ext cx="748883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864B37-62C8-4382-86C6-724C09534089}">
      <dsp:nvSpPr>
        <dsp:cNvPr id="0" name=""/>
        <dsp:cNvSpPr/>
      </dsp:nvSpPr>
      <dsp:spPr>
        <a:xfrm>
          <a:off x="0" y="3801674"/>
          <a:ext cx="7488832" cy="9502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Установил возможность для участия жителей в местном самоуправлении </a:t>
          </a:r>
          <a:endParaRPr lang="ru-RU" sz="1900" kern="1200" dirty="0"/>
        </a:p>
      </dsp:txBody>
      <dsp:txXfrm>
        <a:off x="0" y="3801674"/>
        <a:ext cx="7488832" cy="95027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B8F890-FE30-4C09-B592-E505389C235E}">
      <dsp:nvSpPr>
        <dsp:cNvPr id="0" name=""/>
        <dsp:cNvSpPr/>
      </dsp:nvSpPr>
      <dsp:spPr>
        <a:xfrm>
          <a:off x="0" y="44012"/>
          <a:ext cx="7632848" cy="7558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0" kern="1200" dirty="0" smtClean="0"/>
            <a:t>Закон стал подробным и регламентировал различные аспекты деятельности МСУ</a:t>
          </a:r>
          <a:endParaRPr lang="ru-RU" sz="1900" kern="1200" dirty="0"/>
        </a:p>
      </dsp:txBody>
      <dsp:txXfrm>
        <a:off x="36896" y="80908"/>
        <a:ext cx="7559056" cy="682028"/>
      </dsp:txXfrm>
    </dsp:sp>
    <dsp:sp modelId="{98AE9DDB-7DC6-46C9-B996-0C35DCF591CE}">
      <dsp:nvSpPr>
        <dsp:cNvPr id="0" name=""/>
        <dsp:cNvSpPr/>
      </dsp:nvSpPr>
      <dsp:spPr>
        <a:xfrm>
          <a:off x="0" y="854552"/>
          <a:ext cx="7632848" cy="7558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0" kern="1200" dirty="0" smtClean="0"/>
            <a:t>Он описывает нормативную модель МСУ, которая должна была  «подтянуть практику»</a:t>
          </a:r>
          <a:endParaRPr lang="ru-RU" sz="1900" kern="1200" dirty="0"/>
        </a:p>
      </dsp:txBody>
      <dsp:txXfrm>
        <a:off x="36896" y="891448"/>
        <a:ext cx="7559056" cy="682028"/>
      </dsp:txXfrm>
    </dsp:sp>
    <dsp:sp modelId="{0668651F-42F3-4E18-BB75-874699DC0038}">
      <dsp:nvSpPr>
        <dsp:cNvPr id="0" name=""/>
        <dsp:cNvSpPr/>
      </dsp:nvSpPr>
      <dsp:spPr>
        <a:xfrm>
          <a:off x="0" y="1665092"/>
          <a:ext cx="7632848" cy="7558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0" kern="1200" dirty="0" smtClean="0"/>
            <a:t>Ввела единый принцип территориальной организации местного самоуправления (три  вида муниципальных образований)</a:t>
          </a:r>
          <a:endParaRPr lang="ru-RU" sz="1900" kern="1200" dirty="0"/>
        </a:p>
      </dsp:txBody>
      <dsp:txXfrm>
        <a:off x="36896" y="1701988"/>
        <a:ext cx="7559056" cy="682028"/>
      </dsp:txXfrm>
    </dsp:sp>
    <dsp:sp modelId="{8447413D-223B-46C4-A386-56182E99E9EB}">
      <dsp:nvSpPr>
        <dsp:cNvPr id="0" name=""/>
        <dsp:cNvSpPr/>
      </dsp:nvSpPr>
      <dsp:spPr>
        <a:xfrm>
          <a:off x="0" y="2475632"/>
          <a:ext cx="7632848" cy="7558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0" kern="1200" dirty="0" smtClean="0"/>
            <a:t>Уточнил компетенцию МСУ и </a:t>
          </a:r>
          <a:r>
            <a:rPr lang="ru-RU" sz="1900" b="0" u="sng" kern="1200" dirty="0" smtClean="0"/>
            <a:t>жестко отделил ее от полномочий государства</a:t>
          </a:r>
          <a:endParaRPr lang="ru-RU" sz="1900" u="sng" kern="1200" dirty="0"/>
        </a:p>
      </dsp:txBody>
      <dsp:txXfrm>
        <a:off x="36896" y="2512528"/>
        <a:ext cx="7559056" cy="682028"/>
      </dsp:txXfrm>
    </dsp:sp>
    <dsp:sp modelId="{F61A9797-2C78-44DC-82F6-3A0B97CCD769}">
      <dsp:nvSpPr>
        <dsp:cNvPr id="0" name=""/>
        <dsp:cNvSpPr/>
      </dsp:nvSpPr>
      <dsp:spPr>
        <a:xfrm>
          <a:off x="0" y="3286172"/>
          <a:ext cx="7632848" cy="7558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0" kern="1200" dirty="0" smtClean="0"/>
            <a:t>Прописал </a:t>
          </a:r>
          <a:r>
            <a:rPr lang="ru-RU" sz="1900" u="sng" kern="1200" dirty="0" smtClean="0"/>
            <a:t>формы</a:t>
          </a:r>
          <a:r>
            <a:rPr lang="ru-RU" sz="1900" b="0" kern="1200" dirty="0" smtClean="0"/>
            <a:t> участия жителей в местном самоуправлении</a:t>
          </a:r>
          <a:endParaRPr lang="ru-RU" sz="1900" kern="1200" dirty="0"/>
        </a:p>
      </dsp:txBody>
      <dsp:txXfrm>
        <a:off x="36896" y="3323068"/>
        <a:ext cx="7559056" cy="682028"/>
      </dsp:txXfrm>
    </dsp:sp>
    <dsp:sp modelId="{071F5EAE-9984-41B0-8C76-F604C20736B6}">
      <dsp:nvSpPr>
        <dsp:cNvPr id="0" name=""/>
        <dsp:cNvSpPr/>
      </dsp:nvSpPr>
      <dsp:spPr>
        <a:xfrm>
          <a:off x="0" y="4096712"/>
          <a:ext cx="7632848" cy="7558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0" kern="1200" dirty="0" smtClean="0"/>
            <a:t>Определил экономическую основу местного самоуправления, в том числе собственные доходы местного бюджета</a:t>
          </a:r>
          <a:endParaRPr lang="ru-RU" sz="1900" kern="1200" dirty="0"/>
        </a:p>
      </dsp:txBody>
      <dsp:txXfrm>
        <a:off x="36896" y="4133608"/>
        <a:ext cx="7559056" cy="68202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BC9129-9BD1-4540-9F57-A6FA92700EB0}">
      <dsp:nvSpPr>
        <dsp:cNvPr id="0" name=""/>
        <dsp:cNvSpPr/>
      </dsp:nvSpPr>
      <dsp:spPr>
        <a:xfrm>
          <a:off x="0" y="773318"/>
          <a:ext cx="8064896" cy="7558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0" kern="1200" dirty="0" smtClean="0"/>
            <a:t>демократия участия – сближение власти и народа, прямое участие населения в МСУ, прозрачность и подконтрольность власти для населения</a:t>
          </a:r>
          <a:endParaRPr lang="ru-RU" sz="1900" kern="1200" dirty="0"/>
        </a:p>
      </dsp:txBody>
      <dsp:txXfrm>
        <a:off x="36896" y="810214"/>
        <a:ext cx="7991104" cy="682028"/>
      </dsp:txXfrm>
    </dsp:sp>
    <dsp:sp modelId="{78918EBF-7CFF-4E79-8E38-7848EFDCC588}">
      <dsp:nvSpPr>
        <dsp:cNvPr id="0" name=""/>
        <dsp:cNvSpPr/>
      </dsp:nvSpPr>
      <dsp:spPr>
        <a:xfrm>
          <a:off x="0" y="1583858"/>
          <a:ext cx="8064896" cy="7558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0" kern="1200" dirty="0" smtClean="0"/>
            <a:t>попытка  придать системность через согласование: содержания деятельности, ресурсов, ответственности</a:t>
          </a:r>
          <a:endParaRPr lang="ru-RU" sz="1900" kern="1200" dirty="0"/>
        </a:p>
      </dsp:txBody>
      <dsp:txXfrm>
        <a:off x="36896" y="1620754"/>
        <a:ext cx="7991104" cy="682028"/>
      </dsp:txXfrm>
    </dsp:sp>
    <dsp:sp modelId="{AC2BAA0B-EBE9-45F2-8B43-D19F60DDEB21}">
      <dsp:nvSpPr>
        <dsp:cNvPr id="0" name=""/>
        <dsp:cNvSpPr/>
      </dsp:nvSpPr>
      <dsp:spPr>
        <a:xfrm>
          <a:off x="0" y="2394398"/>
          <a:ext cx="8064896" cy="7558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0" kern="1200" dirty="0" smtClean="0"/>
            <a:t>принцип разделения властей</a:t>
          </a:r>
          <a:endParaRPr lang="ru-RU" sz="1900" kern="1200" dirty="0"/>
        </a:p>
      </dsp:txBody>
      <dsp:txXfrm>
        <a:off x="36896" y="2431294"/>
        <a:ext cx="7991104" cy="682028"/>
      </dsp:txXfrm>
    </dsp:sp>
    <dsp:sp modelId="{6F3CB848-388F-4C30-8921-FC1AE57FC1BA}">
      <dsp:nvSpPr>
        <dsp:cNvPr id="0" name=""/>
        <dsp:cNvSpPr/>
      </dsp:nvSpPr>
      <dsp:spPr>
        <a:xfrm>
          <a:off x="0" y="3204938"/>
          <a:ext cx="8064896" cy="7558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0" kern="1200" dirty="0" smtClean="0"/>
            <a:t>самостоятельность и ответственность МСУ </a:t>
          </a:r>
          <a:endParaRPr lang="ru-RU" sz="1900" kern="1200" dirty="0"/>
        </a:p>
      </dsp:txBody>
      <dsp:txXfrm>
        <a:off x="36896" y="3241834"/>
        <a:ext cx="7991104" cy="682028"/>
      </dsp:txXfrm>
    </dsp:sp>
    <dsp:sp modelId="{33478CB3-E0F9-4E53-BA0A-6F8B6F70CD00}">
      <dsp:nvSpPr>
        <dsp:cNvPr id="0" name=""/>
        <dsp:cNvSpPr/>
      </dsp:nvSpPr>
      <dsp:spPr>
        <a:xfrm>
          <a:off x="0" y="4015478"/>
          <a:ext cx="8064896" cy="7558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0" kern="1200" dirty="0" smtClean="0"/>
            <a:t>объективизм во взаимоотношениях с государством </a:t>
          </a:r>
          <a:endParaRPr lang="ru-RU" sz="1900" kern="1200" dirty="0"/>
        </a:p>
      </dsp:txBody>
      <dsp:txXfrm>
        <a:off x="36896" y="4052374"/>
        <a:ext cx="7991104" cy="68202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1C5313-C75A-433C-937E-4A94DA0092FB}">
      <dsp:nvSpPr>
        <dsp:cNvPr id="0" name=""/>
        <dsp:cNvSpPr/>
      </dsp:nvSpPr>
      <dsp:spPr>
        <a:xfrm>
          <a:off x="0" y="0"/>
          <a:ext cx="751631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FBB161-CEE7-4ECB-B17A-C785918CCC8F}">
      <dsp:nvSpPr>
        <dsp:cNvPr id="0" name=""/>
        <dsp:cNvSpPr/>
      </dsp:nvSpPr>
      <dsp:spPr>
        <a:xfrm>
          <a:off x="0" y="0"/>
          <a:ext cx="7516316" cy="11881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Унификация деятельности и чрезмерная регламентация</a:t>
          </a:r>
          <a:endParaRPr lang="ru-RU" sz="2400" kern="1200" dirty="0"/>
        </a:p>
      </dsp:txBody>
      <dsp:txXfrm>
        <a:off x="0" y="0"/>
        <a:ext cx="7516316" cy="1188132"/>
      </dsp:txXfrm>
    </dsp:sp>
    <dsp:sp modelId="{42B5E43E-3189-4F31-9C17-6FDC06ADA149}">
      <dsp:nvSpPr>
        <dsp:cNvPr id="0" name=""/>
        <dsp:cNvSpPr/>
      </dsp:nvSpPr>
      <dsp:spPr>
        <a:xfrm>
          <a:off x="0" y="1188132"/>
          <a:ext cx="751631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F2BB72-84FA-4FCC-AEF6-3F658C8FCEDF}">
      <dsp:nvSpPr>
        <dsp:cNvPr id="0" name=""/>
        <dsp:cNvSpPr/>
      </dsp:nvSpPr>
      <dsp:spPr>
        <a:xfrm>
          <a:off x="0" y="1188132"/>
          <a:ext cx="7516316" cy="11881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«</a:t>
          </a:r>
          <a:r>
            <a:rPr lang="ru-RU" sz="2400" kern="1200" dirty="0" err="1" smtClean="0"/>
            <a:t>Двухуровневость</a:t>
          </a:r>
          <a:r>
            <a:rPr lang="ru-RU" sz="2400" kern="1200" dirty="0" smtClean="0"/>
            <a:t>» местного самоуправления и фактическое подчинение поселений районам </a:t>
          </a:r>
          <a:endParaRPr lang="ru-RU" sz="2400" kern="1200" dirty="0"/>
        </a:p>
      </dsp:txBody>
      <dsp:txXfrm>
        <a:off x="0" y="1188132"/>
        <a:ext cx="7516316" cy="1188132"/>
      </dsp:txXfrm>
    </dsp:sp>
    <dsp:sp modelId="{D530191F-6A57-4C9E-A733-98CB80429B48}">
      <dsp:nvSpPr>
        <dsp:cNvPr id="0" name=""/>
        <dsp:cNvSpPr/>
      </dsp:nvSpPr>
      <dsp:spPr>
        <a:xfrm>
          <a:off x="0" y="2376264"/>
          <a:ext cx="751631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498860-09BF-4B0C-B08E-17E7FDBB8802}">
      <dsp:nvSpPr>
        <dsp:cNvPr id="0" name=""/>
        <dsp:cNvSpPr/>
      </dsp:nvSpPr>
      <dsp:spPr>
        <a:xfrm>
          <a:off x="0" y="2376264"/>
          <a:ext cx="7516316" cy="11881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Несоответствие ресурсов и объема полномочий, противоречивость формулировок ВМЗ</a:t>
          </a:r>
          <a:endParaRPr lang="ru-RU" sz="2400" kern="1200" dirty="0"/>
        </a:p>
      </dsp:txBody>
      <dsp:txXfrm>
        <a:off x="0" y="2376264"/>
        <a:ext cx="7516316" cy="1188132"/>
      </dsp:txXfrm>
    </dsp:sp>
    <dsp:sp modelId="{A52443B6-0EC6-4E26-AE41-75FC3E1A40C4}">
      <dsp:nvSpPr>
        <dsp:cNvPr id="0" name=""/>
        <dsp:cNvSpPr/>
      </dsp:nvSpPr>
      <dsp:spPr>
        <a:xfrm>
          <a:off x="0" y="3564395"/>
          <a:ext cx="751631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B09A31-C882-4164-8735-FE7EB311D662}">
      <dsp:nvSpPr>
        <dsp:cNvPr id="0" name=""/>
        <dsp:cNvSpPr/>
      </dsp:nvSpPr>
      <dsp:spPr>
        <a:xfrm>
          <a:off x="0" y="3564396"/>
          <a:ext cx="7516316" cy="11881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Отсутствие фактической защиты местного самоуправления от произвола государственных органов</a:t>
          </a:r>
          <a:endParaRPr lang="ru-RU" sz="2400" kern="1200" dirty="0"/>
        </a:p>
      </dsp:txBody>
      <dsp:txXfrm>
        <a:off x="0" y="3564396"/>
        <a:ext cx="7516316" cy="11881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12CCF7-7774-4307-9775-1DC377EDA0FF}" type="datetimeFigureOut">
              <a:rPr lang="ru-RU" smtClean="0"/>
              <a:t>14.04.2017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E02FE3-0E08-4750-930F-A0678572FD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9972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E02FE3-0E08-4750-930F-A0678572FDC8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9875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FDE86-B1C6-4440-9AF0-32F3A597DC15}" type="datetimeFigureOut">
              <a:rPr lang="ru-RU" smtClean="0"/>
              <a:t>14.04.2017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39565-E318-41E6-80EF-076BCDDAB3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FDE86-B1C6-4440-9AF0-32F3A597DC15}" type="datetimeFigureOut">
              <a:rPr lang="ru-RU" smtClean="0"/>
              <a:t>14.04.2017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39565-E318-41E6-80EF-076BCDDAB3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FDE86-B1C6-4440-9AF0-32F3A597DC15}" type="datetimeFigureOut">
              <a:rPr lang="ru-RU" smtClean="0"/>
              <a:t>14.04.2017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39565-E318-41E6-80EF-076BCDDAB3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FDE86-B1C6-4440-9AF0-32F3A597DC15}" type="datetimeFigureOut">
              <a:rPr lang="ru-RU" smtClean="0"/>
              <a:t>14.04.2017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39565-E318-41E6-80EF-076BCDDAB3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FDE86-B1C6-4440-9AF0-32F3A597DC15}" type="datetimeFigureOut">
              <a:rPr lang="ru-RU" smtClean="0"/>
              <a:t>14.04.2017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39565-E318-41E6-80EF-076BCDDAB3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FDE86-B1C6-4440-9AF0-32F3A597DC15}" type="datetimeFigureOut">
              <a:rPr lang="ru-RU" smtClean="0"/>
              <a:t>14.04.2017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39565-E318-41E6-80EF-076BCDDAB3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FDE86-B1C6-4440-9AF0-32F3A597DC15}" type="datetimeFigureOut">
              <a:rPr lang="ru-RU" smtClean="0"/>
              <a:t>14.04.2017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39565-E318-41E6-80EF-076BCDDAB3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FDE86-B1C6-4440-9AF0-32F3A597DC15}" type="datetimeFigureOut">
              <a:rPr lang="ru-RU" smtClean="0"/>
              <a:t>14.04.2017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39565-E318-41E6-80EF-076BCDDAB3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FDE86-B1C6-4440-9AF0-32F3A597DC15}" type="datetimeFigureOut">
              <a:rPr lang="ru-RU" smtClean="0"/>
              <a:t>14.04.2017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39565-E318-41E6-80EF-076BCDDAB3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FDE86-B1C6-4440-9AF0-32F3A597DC15}" type="datetimeFigureOut">
              <a:rPr lang="ru-RU" smtClean="0"/>
              <a:t>14.04.2017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39565-E318-41E6-80EF-076BCDDAB36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FDE86-B1C6-4440-9AF0-32F3A597DC15}" type="datetimeFigureOut">
              <a:rPr lang="ru-RU" smtClean="0"/>
              <a:t>14.04.2017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539565-E318-41E6-80EF-076BCDDAB36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77539565-E318-41E6-80EF-076BCDDAB368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C64FDE86-B1C6-4440-9AF0-32F3A597DC15}" type="datetimeFigureOut">
              <a:rPr lang="ru-RU" smtClean="0"/>
              <a:t>14.04.2017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3" Type="http://schemas.openxmlformats.org/officeDocument/2006/relationships/diagramLayout" Target="../diagrams/layout10.xml"/><Relationship Id="rId7" Type="http://schemas.openxmlformats.org/officeDocument/2006/relationships/diagramData" Target="../diagrams/data11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11" Type="http://schemas.microsoft.com/office/2007/relationships/diagramDrawing" Target="../diagrams/drawing11.xml"/><Relationship Id="rId5" Type="http://schemas.openxmlformats.org/officeDocument/2006/relationships/diagramColors" Target="../diagrams/colors10.xml"/><Relationship Id="rId10" Type="http://schemas.openxmlformats.org/officeDocument/2006/relationships/diagramColors" Target="../diagrams/colors11.xml"/><Relationship Id="rId4" Type="http://schemas.openxmlformats.org/officeDocument/2006/relationships/diagramQuickStyle" Target="../diagrams/quickStyle10.xml"/><Relationship Id="rId9" Type="http://schemas.openxmlformats.org/officeDocument/2006/relationships/diagramQuickStyle" Target="../diagrams/quickStyle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3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1905001"/>
            <a:ext cx="7543800" cy="123596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МЕСТНОЕ </a:t>
            </a:r>
            <a:r>
              <a:rPr lang="ru-RU" b="1" dirty="0"/>
              <a:t>САМОУПРАВЛЕНИЕ</a:t>
            </a:r>
            <a:r>
              <a:rPr lang="ru-RU" b="1" dirty="0" smtClean="0"/>
              <a:t>: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644008" y="3212976"/>
            <a:ext cx="3672408" cy="1944216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sz="6000" b="1" dirty="0" smtClean="0"/>
              <a:t> </a:t>
            </a:r>
            <a:r>
              <a:rPr lang="ru-RU" sz="4500" b="1" dirty="0" smtClean="0"/>
              <a:t>из глубины времен –  в </a:t>
            </a:r>
            <a:r>
              <a:rPr lang="ru-RU" sz="4500" b="1" dirty="0" smtClean="0"/>
              <a:t>будущее</a:t>
            </a:r>
            <a:r>
              <a:rPr lang="ru-RU" sz="4500" dirty="0" smtClean="0"/>
              <a:t/>
            </a:r>
            <a:br>
              <a:rPr lang="ru-RU" sz="4500" dirty="0" smtClean="0"/>
            </a:br>
            <a:endParaRPr lang="ru-RU" sz="45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212976"/>
            <a:ext cx="4572000" cy="3326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51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Реформы Александра </a:t>
            </a:r>
            <a:r>
              <a:rPr lang="en-US" dirty="0" smtClean="0"/>
              <a:t>II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96752"/>
            <a:ext cx="8136904" cy="5400600"/>
          </a:xfrm>
        </p:spPr>
        <p:txBody>
          <a:bodyPr>
            <a:normAutofit/>
          </a:bodyPr>
          <a:lstStyle/>
          <a:p>
            <a:r>
              <a:rPr lang="ru-RU" b="1" dirty="0" smtClean="0"/>
              <a:t>Земская реформа: </a:t>
            </a:r>
            <a:r>
              <a:rPr lang="ru-RU" dirty="0" smtClean="0"/>
              <a:t>создание </a:t>
            </a:r>
            <a:r>
              <a:rPr lang="ru-RU" dirty="0"/>
              <a:t>системы местного самоуправления в сельской местности — земских учреждений, или просто </a:t>
            </a:r>
            <a:r>
              <a:rPr lang="ru-RU" b="1" dirty="0"/>
              <a:t>земства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Главным </a:t>
            </a:r>
            <a:r>
              <a:rPr lang="ru-RU" dirty="0"/>
              <a:t>актом реформы стало издание 1 января 1864 года Положения о губернских и уездных земских учреждениях</a:t>
            </a:r>
            <a:r>
              <a:rPr lang="ru-RU" dirty="0" smtClean="0"/>
              <a:t>.</a:t>
            </a:r>
          </a:p>
          <a:p>
            <a:pPr lvl="1"/>
            <a:r>
              <a:rPr lang="ru-RU" dirty="0"/>
              <a:t>В ходе реформы создавались губернские и уездные земские собрания и земские управы — и те, и другие выборные, на началах бессословности</a:t>
            </a:r>
            <a:r>
              <a:rPr lang="ru-RU" dirty="0" smtClean="0"/>
              <a:t>.</a:t>
            </a:r>
          </a:p>
          <a:p>
            <a:pPr lvl="1"/>
            <a:r>
              <a:rPr lang="ru-RU" dirty="0" smtClean="0"/>
              <a:t>Избиратели </a:t>
            </a:r>
            <a:r>
              <a:rPr lang="ru-RU" dirty="0"/>
              <a:t>делились на 3 курии: уездных землевладельцев, городских избирателей и выборных от сельских </a:t>
            </a:r>
            <a:r>
              <a:rPr lang="ru-RU" dirty="0" smtClean="0"/>
              <a:t>обществ</a:t>
            </a:r>
          </a:p>
          <a:p>
            <a:r>
              <a:rPr lang="ru-RU" b="1" dirty="0"/>
              <a:t>Городская реформа </a:t>
            </a:r>
            <a:r>
              <a:rPr lang="ru-RU" dirty="0"/>
              <a:t> (</a:t>
            </a:r>
            <a:r>
              <a:rPr lang="ru-RU" i="1" dirty="0"/>
              <a:t>реформа городского самоуправления</a:t>
            </a:r>
            <a:r>
              <a:rPr lang="ru-RU" dirty="0"/>
              <a:t>) </a:t>
            </a:r>
            <a:r>
              <a:rPr lang="ru-RU" dirty="0" smtClean="0"/>
              <a:t>— цель </a:t>
            </a:r>
            <a:r>
              <a:rPr lang="ru-RU" dirty="0"/>
              <a:t>дать населению городов право ведать своё городское хозяйство. Подготовка реформы началась еще в 1862 году, но император выпустил «</a:t>
            </a:r>
            <a:r>
              <a:rPr lang="ru-RU" dirty="0" err="1"/>
              <a:t>Городовое</a:t>
            </a:r>
            <a:r>
              <a:rPr lang="ru-RU" dirty="0"/>
              <a:t> </a:t>
            </a:r>
            <a:r>
              <a:rPr lang="ru-RU" dirty="0" smtClean="0"/>
              <a:t>положение» </a:t>
            </a:r>
            <a:r>
              <a:rPr lang="ru-RU" b="1" dirty="0"/>
              <a:t>16 июня </a:t>
            </a:r>
            <a:r>
              <a:rPr lang="ru-RU" b="1" dirty="0" smtClean="0"/>
              <a:t>1870 г</a:t>
            </a:r>
            <a:r>
              <a:rPr lang="ru-RU" dirty="0" smtClean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140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Контр-реформа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/>
          </a:bodyPr>
          <a:lstStyle/>
          <a:p>
            <a:r>
              <a:rPr lang="ru-RU" dirty="0" smtClean="0"/>
              <a:t>Александр III постепенно свернул реформу, </a:t>
            </a:r>
            <a:r>
              <a:rPr lang="ru-RU" dirty="0"/>
              <a:t>все зачатки самоуправления были уничтожены. </a:t>
            </a:r>
            <a:endParaRPr lang="ru-RU" dirty="0" smtClean="0"/>
          </a:p>
          <a:p>
            <a:r>
              <a:rPr lang="ru-RU" dirty="0" smtClean="0"/>
              <a:t>Появились </a:t>
            </a:r>
            <a:r>
              <a:rPr lang="ru-RU" dirty="0"/>
              <a:t>земские начальники – их не выбирали, а назначали </a:t>
            </a:r>
            <a:r>
              <a:rPr lang="ru-RU" dirty="0" smtClean="0"/>
              <a:t>сверху. </a:t>
            </a:r>
          </a:p>
          <a:p>
            <a:r>
              <a:rPr lang="ru-RU" dirty="0"/>
              <a:t>М</a:t>
            </a:r>
            <a:r>
              <a:rPr lang="ru-RU" dirty="0" smtClean="0"/>
              <a:t>елкие </a:t>
            </a:r>
            <a:r>
              <a:rPr lang="ru-RU" dirty="0"/>
              <a:t>предприниматели и другие небогатые горожане были лишены права </a:t>
            </a:r>
            <a:r>
              <a:rPr lang="ru-RU" dirty="0" smtClean="0"/>
              <a:t>голосовать.</a:t>
            </a:r>
          </a:p>
          <a:p>
            <a:r>
              <a:rPr lang="ru-RU" dirty="0" smtClean="0"/>
              <a:t>Городское </a:t>
            </a:r>
            <a:r>
              <a:rPr lang="ru-RU" dirty="0"/>
              <a:t>управление стало полностью зависеть от администрации, состоявшей из чиновников, назначаемых правительственными органами.</a:t>
            </a:r>
          </a:p>
        </p:txBody>
      </p:sp>
    </p:spTree>
    <p:extLst>
      <p:ext uri="{BB962C8B-B14F-4D97-AF65-F5344CB8AC3E}">
        <p14:creationId xmlns:p14="http://schemas.microsoft.com/office/powerpoint/2010/main" val="284645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560" y="2348880"/>
            <a:ext cx="7659687" cy="1168400"/>
          </a:xfrm>
        </p:spPr>
        <p:txBody>
          <a:bodyPr/>
          <a:lstStyle/>
          <a:p>
            <a:r>
              <a:rPr lang="ru-RU" b="1" dirty="0"/>
              <a:t>Местное самоуправление в современной России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683568" y="3573016"/>
            <a:ext cx="7488831" cy="913458"/>
          </a:xfrm>
        </p:spPr>
        <p:txBody>
          <a:bodyPr>
            <a:normAutofit/>
          </a:bodyPr>
          <a:lstStyle/>
          <a:p>
            <a:r>
              <a:rPr lang="ru-RU" sz="3600" b="1" dirty="0"/>
              <a:t>этапы, </a:t>
            </a:r>
            <a:r>
              <a:rPr lang="ru-RU" sz="3600" b="1" dirty="0" smtClean="0"/>
              <a:t>реформы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96420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Особенности организации местного самоуправления в России</a:t>
            </a:r>
            <a:endParaRPr lang="ru-RU" sz="36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3955263"/>
              </p:ext>
            </p:extLst>
          </p:nvPr>
        </p:nvGraphicFramePr>
        <p:xfrm>
          <a:off x="107504" y="1628800"/>
          <a:ext cx="8208912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5448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Глава 1. Основы конституционного строя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6900249"/>
              </p:ext>
            </p:extLst>
          </p:nvPr>
        </p:nvGraphicFramePr>
        <p:xfrm>
          <a:off x="822960" y="1556792"/>
          <a:ext cx="7349440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1382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442913"/>
            <a:ext cx="8374062" cy="825847"/>
          </a:xfrm>
        </p:spPr>
        <p:txBody>
          <a:bodyPr/>
          <a:lstStyle/>
          <a:p>
            <a:r>
              <a:rPr lang="ru-RU" altLang="ru-RU" sz="2600" b="0" dirty="0"/>
              <a:t>1995 принят федеральный закон «Об общих принципах организации местного самоуправления в Российской Федерации»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222081885"/>
              </p:ext>
            </p:extLst>
          </p:nvPr>
        </p:nvGraphicFramePr>
        <p:xfrm>
          <a:off x="467544" y="1628800"/>
          <a:ext cx="7488832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54597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 dirty="0"/>
              <a:t>Новая редакция закона принята в 2003 г.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970143424"/>
              </p:ext>
            </p:extLst>
          </p:nvPr>
        </p:nvGraphicFramePr>
        <p:xfrm>
          <a:off x="467544" y="1412776"/>
          <a:ext cx="7632848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0951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4966" y="260648"/>
            <a:ext cx="8460432" cy="1143000"/>
          </a:xfrm>
        </p:spPr>
        <p:txBody>
          <a:bodyPr/>
          <a:lstStyle/>
          <a:p>
            <a:pPr algn="ctr"/>
            <a:r>
              <a:rPr lang="ru-RU" altLang="ru-RU" dirty="0"/>
              <a:t>Основные инновации №</a:t>
            </a:r>
            <a:r>
              <a:rPr lang="ru-RU" altLang="ru-RU" dirty="0" smtClean="0"/>
              <a:t>131</a:t>
            </a:r>
            <a:br>
              <a:rPr lang="ru-RU" altLang="ru-RU" dirty="0" smtClean="0"/>
            </a:br>
            <a:r>
              <a:rPr lang="ru-RU" sz="2000" b="1" dirty="0"/>
              <a:t>Федеральный закон "Об общих принципах организации местного самоуправления в Российской Федерации" от 06.10.2003 N 131-ФЗ</a:t>
            </a:r>
            <a:br>
              <a:rPr lang="ru-RU" sz="2000" b="1" dirty="0"/>
            </a:br>
            <a:endParaRPr lang="ru-RU" altLang="ru-RU" sz="2000" dirty="0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854494822"/>
              </p:ext>
            </p:extLst>
          </p:nvPr>
        </p:nvGraphicFramePr>
        <p:xfrm>
          <a:off x="179512" y="980728"/>
          <a:ext cx="8064896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7527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280920" cy="1143000"/>
          </a:xfrm>
        </p:spPr>
        <p:txBody>
          <a:bodyPr/>
          <a:lstStyle/>
          <a:p>
            <a:r>
              <a:rPr lang="ru-RU" sz="4000" dirty="0" smtClean="0"/>
              <a:t>ПРОБЛЕМЫ, порожденные 131 </a:t>
            </a:r>
            <a:r>
              <a:rPr lang="ru-RU" sz="4000" dirty="0" err="1" smtClean="0"/>
              <a:t>фз</a:t>
            </a:r>
            <a:endParaRPr lang="ru-RU" sz="4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9658914"/>
              </p:ext>
            </p:extLst>
          </p:nvPr>
        </p:nvGraphicFramePr>
        <p:xfrm>
          <a:off x="467544" y="1556792"/>
          <a:ext cx="7516316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303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681" y="409892"/>
            <a:ext cx="7620000" cy="1143000"/>
          </a:xfrm>
        </p:spPr>
        <p:txBody>
          <a:bodyPr/>
          <a:lstStyle/>
          <a:p>
            <a:r>
              <a:rPr lang="ru-RU" dirty="0" smtClean="0"/>
              <a:t>Ревизия норм 131 </a:t>
            </a:r>
            <a:r>
              <a:rPr lang="ru-RU" dirty="0" err="1" smtClean="0"/>
              <a:t>фз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81175" y="1556792"/>
            <a:ext cx="748883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500" dirty="0">
                <a:latin typeface="+mj-lt"/>
              </a:rPr>
              <a:t>Поправки (чемпион по внесению </a:t>
            </a:r>
            <a:r>
              <a:rPr lang="ru-RU" sz="2500" dirty="0" smtClean="0">
                <a:latin typeface="+mj-lt"/>
              </a:rPr>
              <a:t>изменений);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500" dirty="0">
                <a:latin typeface="+mj-lt"/>
              </a:rPr>
              <a:t>136 </a:t>
            </a:r>
            <a:r>
              <a:rPr lang="ru-RU" sz="2500" dirty="0" err="1">
                <a:latin typeface="+mj-lt"/>
              </a:rPr>
              <a:t>фз</a:t>
            </a:r>
            <a:r>
              <a:rPr lang="ru-RU" sz="2500" dirty="0">
                <a:latin typeface="+mj-lt"/>
              </a:rPr>
              <a:t> – </a:t>
            </a:r>
            <a:r>
              <a:rPr lang="ru-RU" sz="2500" dirty="0" err="1" smtClean="0">
                <a:latin typeface="+mj-lt"/>
              </a:rPr>
              <a:t>контр-реформа</a:t>
            </a:r>
            <a:r>
              <a:rPr lang="ru-RU" sz="2500" dirty="0">
                <a:latin typeface="+mj-lt"/>
              </a:rPr>
              <a:t>?</a:t>
            </a:r>
          </a:p>
          <a:p>
            <a:pPr lvl="0"/>
            <a:r>
              <a:rPr lang="ru-RU" sz="2500" dirty="0" smtClean="0">
                <a:latin typeface="+mj-lt"/>
              </a:rPr>
              <a:t>Федеральный </a:t>
            </a:r>
            <a:r>
              <a:rPr lang="ru-RU" sz="2500" dirty="0">
                <a:latin typeface="+mj-lt"/>
              </a:rPr>
              <a:t>закон "О внесении изменений в статью 26.3 Федерального закона "Об общих принципах организации законодательных (представительных) и исполнительных органов государственной власти субъектов Российской Федерации" и Федеральный закон "Об общих принципах организации местного самоуправления в Российской Федерации" от 27.05.2014 N </a:t>
            </a:r>
            <a:r>
              <a:rPr lang="ru-RU" sz="2500" dirty="0" smtClean="0">
                <a:latin typeface="+mj-lt"/>
              </a:rPr>
              <a:t>136-ФЗ.</a:t>
            </a:r>
            <a:endParaRPr lang="ru-RU" sz="25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914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День местного самоуправления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4793807"/>
              </p:ext>
            </p:extLst>
          </p:nvPr>
        </p:nvGraphicFramePr>
        <p:xfrm>
          <a:off x="457200" y="1600200"/>
          <a:ext cx="76200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00557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4" t="12539" r="7207" b="23406"/>
          <a:stretch/>
        </p:blipFill>
        <p:spPr>
          <a:xfrm>
            <a:off x="8751" y="2060848"/>
            <a:ext cx="8412646" cy="44235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5576" y="547930"/>
            <a:ext cx="72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tx2"/>
                </a:solidFill>
                <a:latin typeface="+mj-lt"/>
              </a:rPr>
              <a:t>ТОС - самая близкая к людям форма самоуправления</a:t>
            </a:r>
            <a:endParaRPr lang="ru-RU" sz="3600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51928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50051646"/>
              </p:ext>
            </p:extLst>
          </p:nvPr>
        </p:nvGraphicFramePr>
        <p:xfrm>
          <a:off x="179512" y="980728"/>
          <a:ext cx="8208912" cy="1728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51520" y="260648"/>
            <a:ext cx="69975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spc="-100" dirty="0">
                <a:solidFill>
                  <a:schemeClr val="tx2"/>
                </a:solidFill>
                <a:latin typeface="+mj-lt"/>
              </a:rPr>
              <a:t>Инструменты развития ТОС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2492896"/>
            <a:ext cx="806489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ru-RU" sz="3200" spc="-100" dirty="0">
                <a:solidFill>
                  <a:schemeClr val="tx2"/>
                </a:solidFill>
                <a:latin typeface="+mj-lt"/>
              </a:rPr>
              <a:t>Лучшие проекты ТОС </a:t>
            </a:r>
          </a:p>
          <a:p>
            <a:pPr>
              <a:spcBef>
                <a:spcPct val="0"/>
              </a:spcBef>
            </a:pPr>
            <a:r>
              <a:rPr lang="ru-RU" sz="3200" spc="-100" dirty="0" err="1">
                <a:solidFill>
                  <a:schemeClr val="tx2"/>
                </a:solidFill>
                <a:latin typeface="+mj-lt"/>
              </a:rPr>
              <a:t>Верхнебуреинского</a:t>
            </a:r>
            <a:r>
              <a:rPr lang="ru-RU" sz="3200" spc="-100" dirty="0">
                <a:solidFill>
                  <a:schemeClr val="tx2"/>
                </a:solidFill>
                <a:latin typeface="+mj-lt"/>
              </a:rPr>
              <a:t> муниципального района</a:t>
            </a:r>
          </a:p>
          <a:p>
            <a:endParaRPr lang="ru-RU" sz="2800" dirty="0"/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826902301"/>
              </p:ext>
            </p:extLst>
          </p:nvPr>
        </p:nvGraphicFramePr>
        <p:xfrm>
          <a:off x="139316" y="3789040"/>
          <a:ext cx="8289304" cy="2880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5798513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День </a:t>
            </a:r>
            <a:r>
              <a:rPr lang="ru-RU" b="1" dirty="0"/>
              <a:t>местного самоуправления: что это</a:t>
            </a:r>
            <a:r>
              <a:rPr lang="ru-RU" b="1" dirty="0" smtClean="0"/>
              <a:t>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4677187"/>
              </p:ext>
            </p:extLst>
          </p:nvPr>
        </p:nvGraphicFramePr>
        <p:xfrm>
          <a:off x="457200" y="1600200"/>
          <a:ext cx="7620000" cy="4277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1911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День </a:t>
            </a:r>
            <a:r>
              <a:rPr lang="ru-RU" b="1" dirty="0"/>
              <a:t>местного самоуправления: что это</a:t>
            </a:r>
            <a:r>
              <a:rPr lang="ru-RU" b="1" dirty="0" smtClean="0"/>
              <a:t>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0212438"/>
              </p:ext>
            </p:extLst>
          </p:nvPr>
        </p:nvGraphicFramePr>
        <p:xfrm>
          <a:off x="457200" y="1600200"/>
          <a:ext cx="7620000" cy="4277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7293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3253"/>
            <a:ext cx="7620000" cy="1143000"/>
          </a:xfrm>
        </p:spPr>
        <p:txBody>
          <a:bodyPr/>
          <a:lstStyle/>
          <a:p>
            <a:r>
              <a:rPr lang="ru-RU" dirty="0" smtClean="0"/>
              <a:t>Становление местного самоуправления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3961475"/>
              </p:ext>
            </p:extLst>
          </p:nvPr>
        </p:nvGraphicFramePr>
        <p:xfrm>
          <a:off x="107504" y="1556792"/>
          <a:ext cx="8136904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http://www.stendzakaz.ru/images/school/k-istm/k-istm-15b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85184"/>
            <a:ext cx="9144000" cy="177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330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620000" cy="1224136"/>
          </a:xfrm>
        </p:spPr>
        <p:txBody>
          <a:bodyPr/>
          <a:lstStyle/>
          <a:p>
            <a:r>
              <a:rPr lang="ru-RU" sz="2000" dirty="0"/>
              <a:t>ХХ век – глобализация местного </a:t>
            </a:r>
            <a:r>
              <a:rPr lang="ru-RU" sz="2000" dirty="0" smtClean="0"/>
              <a:t>самоуправления - </a:t>
            </a:r>
            <a:r>
              <a:rPr lang="ru-RU" sz="1800" dirty="0" smtClean="0"/>
              <a:t>ЕВРОПЕЙСКАЯ ХАРТИЯ МЕСТНОГО САМОУПРАВЛЕНИЯ  (15 октября </a:t>
            </a:r>
            <a:r>
              <a:rPr lang="ru-RU" sz="1800" dirty="0"/>
              <a:t>1985 </a:t>
            </a:r>
            <a:r>
              <a:rPr lang="ru-RU" sz="1800" dirty="0" smtClean="0"/>
              <a:t>года, Страсбург)</a:t>
            </a:r>
            <a:endParaRPr lang="ru-RU" sz="1800" dirty="0"/>
          </a:p>
        </p:txBody>
      </p:sp>
      <p:sp>
        <p:nvSpPr>
          <p:cNvPr id="3" name="TextBox 2"/>
          <p:cNvSpPr txBox="1"/>
          <p:nvPr/>
        </p:nvSpPr>
        <p:spPr>
          <a:xfrm>
            <a:off x="366069" y="5517232"/>
            <a:ext cx="770485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000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Ратифицирована Федеральным Собранием (Федеральный закон от 11 апреля 1998 года N 55-ФЗ)</a:t>
            </a:r>
          </a:p>
          <a:p>
            <a:pPr lvl="0"/>
            <a:r>
              <a:rPr lang="ru-RU" sz="2000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Хартия вступила в силу для Российской Федерации 1 сентября 1998 года.</a:t>
            </a: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544215"/>
            <a:ext cx="5472608" cy="36484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48602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543800" cy="259397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Местное самоуправление в России</a:t>
            </a:r>
            <a:endParaRPr lang="ru-RU" dirty="0"/>
          </a:p>
        </p:txBody>
      </p:sp>
      <p:pic>
        <p:nvPicPr>
          <p:cNvPr id="3074" name="Picture 2" descr="http://vscotch.ru/wp-content/uploads/2008/11/0_2107e_642ca4ca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018" y="2924944"/>
            <a:ext cx="5083477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253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778098"/>
          </a:xfrm>
        </p:spPr>
        <p:txBody>
          <a:bodyPr/>
          <a:lstStyle/>
          <a:p>
            <a:r>
              <a:rPr lang="ru-RU" dirty="0" smtClean="0"/>
              <a:t>Средние века в России </a:t>
            </a:r>
            <a:endParaRPr lang="ru-RU" dirty="0"/>
          </a:p>
        </p:txBody>
      </p:sp>
      <p:pic>
        <p:nvPicPr>
          <p:cNvPr id="4098" name="Picture 2" descr="http://wikii.ru/_ph/17/2/97148027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6" y="2192471"/>
            <a:ext cx="3643508" cy="2426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6521" y="1115253"/>
            <a:ext cx="79997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600" dirty="0">
                <a:latin typeface="+mj-lt"/>
              </a:rPr>
              <a:t>Древняя Русь: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+mj-lt"/>
              </a:rPr>
              <a:t>Сельские общины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+mj-lt"/>
              </a:rPr>
              <a:t>Городское самоуправление (Псковская и Новгородская республики – города государства)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38717" y="2226714"/>
            <a:ext cx="46918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600" dirty="0">
                <a:latin typeface="+mj-lt"/>
              </a:rPr>
              <a:t>Феодальная раздробленность (монгольское нашествие)– погибли многие города, оставшиеся превратились в города-крепости  и центры феодализма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09474" y="3256551"/>
            <a:ext cx="45396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600" dirty="0">
                <a:latin typeface="+mj-lt"/>
              </a:rPr>
              <a:t>Укрепление центральной власти – искореняются  остатки самоуправления в Новгороде и Пскове и они присоединяются  к московскому княжеству (1478 г</a:t>
            </a:r>
            <a:r>
              <a:rPr lang="ru-RU" sz="1600" dirty="0" smtClean="0">
                <a:latin typeface="+mj-lt"/>
              </a:rPr>
              <a:t>.</a:t>
            </a:r>
            <a:r>
              <a:rPr lang="ru-RU" sz="1600" dirty="0" smtClean="0"/>
              <a:t>)</a:t>
            </a:r>
            <a:endParaRPr lang="ru-RU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1403648" y="5082436"/>
            <a:ext cx="350801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1600" dirty="0">
                <a:latin typeface="+mj-lt"/>
              </a:rPr>
              <a:t>Земские соборы (</a:t>
            </a:r>
            <a:r>
              <a:rPr lang="en-US" sz="1600" dirty="0">
                <a:latin typeface="+mj-lt"/>
              </a:rPr>
              <a:t>XVI-XVII </a:t>
            </a:r>
            <a:r>
              <a:rPr lang="ru-RU" sz="1600" dirty="0">
                <a:latin typeface="+mj-lt"/>
              </a:rPr>
              <a:t> века</a:t>
            </a:r>
            <a:r>
              <a:rPr lang="ru-RU" sz="1600" dirty="0" smtClean="0">
                <a:latin typeface="+mj-lt"/>
              </a:rPr>
              <a:t>)</a:t>
            </a:r>
          </a:p>
          <a:p>
            <a:pPr lvl="0"/>
            <a:r>
              <a:rPr lang="ru-RU" sz="1600" dirty="0" smtClean="0">
                <a:latin typeface="+mj-lt"/>
              </a:rPr>
              <a:t>Губная реформа</a:t>
            </a:r>
          </a:p>
          <a:p>
            <a:pPr lvl="0"/>
            <a:r>
              <a:rPr lang="ru-RU" sz="1600" dirty="0" smtClean="0">
                <a:latin typeface="+mj-lt"/>
              </a:rPr>
              <a:t>Земская реформа</a:t>
            </a:r>
          </a:p>
          <a:p>
            <a:pPr lvl="0"/>
            <a:endParaRPr lang="ru-RU" dirty="0" smtClean="0">
              <a:latin typeface="+mj-lt"/>
            </a:endParaRPr>
          </a:p>
          <a:p>
            <a:pPr lvl="0" algn="r"/>
            <a:r>
              <a:rPr lang="ru-RU" dirty="0" smtClean="0">
                <a:latin typeface="+mj-lt"/>
              </a:rPr>
              <a:t>Иван </a:t>
            </a:r>
            <a:r>
              <a:rPr lang="en-US" dirty="0" smtClean="0">
                <a:latin typeface="+mj-lt"/>
              </a:rPr>
              <a:t>IV</a:t>
            </a:r>
            <a:endParaRPr lang="ru-RU" dirty="0">
              <a:latin typeface="+mj-lt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7" y="4333837"/>
            <a:ext cx="3232203" cy="2420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74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Петровское время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91107" y="1700808"/>
            <a:ext cx="4465536" cy="4525963"/>
          </a:xfrm>
        </p:spPr>
        <p:txBody>
          <a:bodyPr>
            <a:normAutofit/>
          </a:bodyPr>
          <a:lstStyle/>
          <a:p>
            <a:r>
              <a:rPr lang="ru-RU" dirty="0"/>
              <a:t>В период правления Петра изменилась система управления городами. </a:t>
            </a:r>
            <a:endParaRPr lang="ru-RU" dirty="0" smtClean="0"/>
          </a:p>
          <a:p>
            <a:r>
              <a:rPr lang="ru-RU" dirty="0" smtClean="0"/>
              <a:t>Назначаемые </a:t>
            </a:r>
            <a:r>
              <a:rPr lang="ru-RU" dirty="0"/>
              <a:t>царём воеводы были заменены выборными </a:t>
            </a:r>
            <a:r>
              <a:rPr lang="ru-RU" dirty="0" smtClean="0"/>
              <a:t>городскими</a:t>
            </a:r>
            <a:r>
              <a:rPr lang="ru-RU" dirty="0"/>
              <a:t> </a:t>
            </a:r>
            <a:r>
              <a:rPr lang="ru-RU" dirty="0" smtClean="0"/>
              <a:t>магистратами</a:t>
            </a:r>
          </a:p>
          <a:p>
            <a:r>
              <a:rPr lang="ru-RU" dirty="0"/>
              <a:t>М</a:t>
            </a:r>
            <a:r>
              <a:rPr lang="ru-RU" dirty="0" smtClean="0"/>
              <a:t>агистраты </a:t>
            </a:r>
            <a:r>
              <a:rPr lang="ru-RU" dirty="0"/>
              <a:t>обеспечивали сбор налогов и выполняли судебные функции. </a:t>
            </a:r>
          </a:p>
        </p:txBody>
      </p:sp>
      <p:pic>
        <p:nvPicPr>
          <p:cNvPr id="2050" name="Picture 2" descr="http://helpstudentinfo.ru/articles/wp-content/uploads/2016/02/65774269-petr-1-istoriya-refera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3495571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562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6200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Екатерина </a:t>
            </a:r>
            <a:r>
              <a:rPr lang="en-US" dirty="0" smtClean="0"/>
              <a:t>II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199" y="1124744"/>
            <a:ext cx="4114801" cy="5400600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В 1785 году, </a:t>
            </a:r>
            <a:r>
              <a:rPr lang="ru-RU" u="sng" dirty="0" smtClean="0"/>
              <a:t>именно 21 апреля</a:t>
            </a:r>
            <a:r>
              <a:rPr lang="ru-RU" dirty="0" smtClean="0"/>
              <a:t>,  Екатерина </a:t>
            </a:r>
            <a:r>
              <a:rPr lang="en-US" dirty="0" smtClean="0"/>
              <a:t>II</a:t>
            </a:r>
            <a:r>
              <a:rPr lang="ru-RU" dirty="0" smtClean="0"/>
              <a:t> подписала Жалованную грамоту городам России, что стало первым шагом в развитии местного самоуправления и соответствующего законодательства. </a:t>
            </a:r>
          </a:p>
          <a:p>
            <a:r>
              <a:rPr lang="ru-RU" dirty="0" smtClean="0"/>
              <a:t>Документ официально назывался «Грамотой на права и выгоды городам Российской Империи».  </a:t>
            </a:r>
          </a:p>
          <a:p>
            <a:r>
              <a:rPr lang="ru-RU" dirty="0" smtClean="0"/>
              <a:t>В документе было много разделов, состоявших из десятков статей, и при его составлении был использован опыт европейских стран.</a:t>
            </a:r>
            <a:endParaRPr lang="ru-RU" dirty="0"/>
          </a:p>
        </p:txBody>
      </p:sp>
      <p:pic>
        <p:nvPicPr>
          <p:cNvPr id="1026" name="Picture 2" descr="http://othereal.ru/wp-content/uploads/2012/03/pict_ced420d438894b278206601f630fcff9-e13310309801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772817"/>
            <a:ext cx="3816425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838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838</TotalTime>
  <Words>932</Words>
  <Application>Microsoft Office PowerPoint</Application>
  <PresentationFormat>Экран (4:3)</PresentationFormat>
  <Paragraphs>106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Соседство</vt:lpstr>
      <vt:lpstr>МЕСТНОЕ САМОУПРАВЛЕНИЕ:</vt:lpstr>
      <vt:lpstr>День местного самоуправления</vt:lpstr>
      <vt:lpstr>День местного самоуправления: что это? </vt:lpstr>
      <vt:lpstr>Становление местного самоуправления</vt:lpstr>
      <vt:lpstr>ХХ век – глобализация местного самоуправления - ЕВРОПЕЙСКАЯ ХАРТИЯ МЕСТНОГО САМОУПРАВЛЕНИЯ  (15 октября 1985 года, Страсбург)</vt:lpstr>
      <vt:lpstr>Местное самоуправление в России</vt:lpstr>
      <vt:lpstr>Средние века в России </vt:lpstr>
      <vt:lpstr>Петровское время</vt:lpstr>
      <vt:lpstr>Екатерина II</vt:lpstr>
      <vt:lpstr>Реформы Александра II</vt:lpstr>
      <vt:lpstr>Контр-реформа</vt:lpstr>
      <vt:lpstr>Местное самоуправление в современной России </vt:lpstr>
      <vt:lpstr>Особенности организации местного самоуправления в России</vt:lpstr>
      <vt:lpstr>Глава 1. Основы конституционного строя</vt:lpstr>
      <vt:lpstr>1995 принят федеральный закон «Об общих принципах организации местного самоуправления в Российской Федерации»</vt:lpstr>
      <vt:lpstr>Новая редакция закона принята в 2003 г.</vt:lpstr>
      <vt:lpstr>Основные инновации №131 Федеральный закон "Об общих принципах организации местного самоуправления в Российской Федерации" от 06.10.2003 N 131-ФЗ </vt:lpstr>
      <vt:lpstr>ПРОБЛЕМЫ, порожденные 131 фз</vt:lpstr>
      <vt:lpstr>Ревизия норм 131 фз</vt:lpstr>
      <vt:lpstr>Презентация PowerPoint</vt:lpstr>
      <vt:lpstr>Презентация PowerPoint</vt:lpstr>
      <vt:lpstr>День местного самоуправления: что это?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</dc:creator>
  <cp:lastModifiedBy>user</cp:lastModifiedBy>
  <cp:revision>48</cp:revision>
  <dcterms:created xsi:type="dcterms:W3CDTF">2016-04-23T07:26:16Z</dcterms:created>
  <dcterms:modified xsi:type="dcterms:W3CDTF">2017-04-14T03:38:08Z</dcterms:modified>
</cp:coreProperties>
</file>