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4" r:id="rId4"/>
    <p:sldId id="270" r:id="rId5"/>
    <p:sldId id="263" r:id="rId6"/>
    <p:sldId id="271" r:id="rId7"/>
    <p:sldId id="266" r:id="rId8"/>
    <p:sldId id="267" r:id="rId9"/>
    <p:sldId id="268" r:id="rId10"/>
    <p:sldId id="274" r:id="rId11"/>
    <p:sldId id="273" r:id="rId12"/>
    <p:sldId id="272" r:id="rId13"/>
    <p:sldId id="261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2EB"/>
    <a:srgbClr val="6ABAD0"/>
    <a:srgbClr val="473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993C-3119-4CE0-8BFE-03D79B39ED1A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26DD-101F-4869-941F-2C01F4EE28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8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5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8450-27F6-42C9-A674-126DDBB2B543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3FBB-2BCA-460C-9764-FF660BCDCB86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88B7-604B-4BBA-98FE-F2E614CD758D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397DD-6637-49B1-9EA8-A000DB2DF796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75E3-FD87-4511-8623-F64D0E46D9B0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A8F0-E30C-4C45-AF49-731644F987C0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7D00-8E17-4DCE-819E-26DDA527A31C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B72E-BBA2-4C27-A106-C337E4FBC4B2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800-7EFF-4FC9-8976-7A65D16B6EC4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5DC5-CED6-4D4B-9064-A0EC41555575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CE0-043A-4FB3-8A87-1A66F5A1929C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A9A59-5251-4824-BB56-AABE4977FD0E}" type="datetime1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171400"/>
            <a:ext cx="39896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268760"/>
            <a:ext cx="49685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rgbClr val="C00000"/>
                </a:solidFill>
              </a:rPr>
              <a:t>ТОС «Дружба» </a:t>
            </a:r>
            <a:r>
              <a:rPr lang="ru-RU" sz="3200" i="1" dirty="0" err="1" smtClean="0">
                <a:solidFill>
                  <a:srgbClr val="C00000"/>
                </a:solidFill>
              </a:rPr>
              <a:t>Аланапского</a:t>
            </a:r>
            <a:r>
              <a:rPr lang="ru-RU" sz="3200" i="1" dirty="0" smtClean="0">
                <a:solidFill>
                  <a:srgbClr val="C00000"/>
                </a:solidFill>
              </a:rPr>
              <a:t> сельского поселения </a:t>
            </a:r>
            <a:r>
              <a:rPr lang="ru-RU" sz="3200" i="1" dirty="0" err="1" smtClean="0">
                <a:solidFill>
                  <a:srgbClr val="C00000"/>
                </a:solidFill>
              </a:rPr>
              <a:t>Верхнебуреинского</a:t>
            </a:r>
            <a:r>
              <a:rPr lang="ru-RU" sz="3200" i="1" dirty="0" smtClean="0">
                <a:solidFill>
                  <a:srgbClr val="C00000"/>
                </a:solidFill>
              </a:rPr>
              <a:t> муниципального района Хабаровского края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5733256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Председатель </a:t>
            </a:r>
          </a:p>
          <a:p>
            <a:r>
              <a:rPr lang="ru-RU" sz="2800" dirty="0" err="1" smtClean="0"/>
              <a:t>Черниенко</a:t>
            </a:r>
            <a:r>
              <a:rPr lang="ru-RU" sz="2800" dirty="0" smtClean="0"/>
              <a:t> Ольга Ивановна</a:t>
            </a:r>
            <a:endParaRPr lang="ru-RU" sz="2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098" name="Picture 2" descr="C:\Users\admin\Desktop\DSC07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Picture 2" descr="C:\Users\admin\Desktop\DSC07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9"/>
            <a:ext cx="8476572" cy="6133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50" name="Picture 2" descr="C:\Users\admin\Desktop\DSC07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74639"/>
            <a:ext cx="8670661" cy="6081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50"/>
            <a:ext cx="9144000" cy="599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725144"/>
            <a:ext cx="74168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i="1" dirty="0" smtClean="0">
                <a:solidFill>
                  <a:srgbClr val="C00000"/>
                </a:solidFill>
              </a:rPr>
              <a:t>Спасибо!</a:t>
            </a:r>
            <a:endParaRPr lang="ru-RU" sz="11500" i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15416"/>
            <a:ext cx="2341172" cy="26642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24744"/>
            <a:ext cx="7992888" cy="5480709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84784"/>
            <a:ext cx="8568952" cy="3024336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Удовлетворение социально-бытовых потребностей граждан, как проживающих на территории ТОС, так и всех жителей села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8568952" cy="1080120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Направление проекта</a:t>
            </a:r>
            <a:endParaRPr lang="ru-RU" sz="4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05064"/>
            <a:ext cx="357128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99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по установке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146" name="Picture 2" descr="F:\ТОС\ТОС\IMG_20170905_122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655" y="1715269"/>
            <a:ext cx="8166145" cy="4593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деятельности ТОС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F:\DSC07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56" y="1600200"/>
            <a:ext cx="805928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 descr="C:\Users\admin\Desktop\DSC07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76672"/>
            <a:ext cx="8435280" cy="5976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074" name="Picture 2" descr="F:\ТОС\ТОС\IMG_20170920_115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74638"/>
            <a:ext cx="8496943" cy="6250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098" name="Picture 2" descr="F:\ТОС\ТОС\IMG_20170920_115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072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170" name="Picture 2" descr="F:\ТОС\ТОС\20170916_104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74638"/>
            <a:ext cx="8640960" cy="6178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82d47a9c9bcd8c4f2f5c7f1a60cb2678ef1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58</Words>
  <Application>Microsoft Office PowerPoint</Application>
  <PresentationFormat>Экран (4:3)</PresentationFormat>
  <Paragraphs>23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Работа по установке</vt:lpstr>
      <vt:lpstr>Результаты деятельности ТОС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Администратор</cp:lastModifiedBy>
  <cp:revision>31</cp:revision>
  <dcterms:created xsi:type="dcterms:W3CDTF">2015-03-05T13:12:10Z</dcterms:created>
  <dcterms:modified xsi:type="dcterms:W3CDTF">2017-10-16T02:56:23Z</dcterms:modified>
</cp:coreProperties>
</file>