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64" r:id="rId4"/>
    <p:sldId id="258" r:id="rId5"/>
    <p:sldId id="265" r:id="rId6"/>
    <p:sldId id="259" r:id="rId7"/>
    <p:sldId id="266" r:id="rId8"/>
    <p:sldId id="260" r:id="rId9"/>
    <p:sldId id="261" r:id="rId10"/>
    <p:sldId id="262" r:id="rId11"/>
    <p:sldId id="267" r:id="rId12"/>
    <p:sldId id="263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8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BA63D-3351-4DFE-8D9A-F98CE92A06CE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F2903-CEE0-45A6-9800-60DC6EE423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488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E19790-504A-4269-BE90-2ED32F71414E}" type="slidenum">
              <a:rPr lang="en-US" altLang="ru-RU" smtClean="0"/>
              <a:pPr>
                <a:spcBef>
                  <a:spcPct val="0"/>
                </a:spcBef>
              </a:pPr>
              <a:t>12</a:t>
            </a:fld>
            <a:endParaRPr lang="en-US" altLang="ru-RU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02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53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37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48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5134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055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983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663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568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31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92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15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439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85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19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31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174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433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56FDB9A-08C3-418A-8935-F644C6C0841A}" type="datetimeFigureOut">
              <a:rPr lang="ru-RU" smtClean="0"/>
              <a:t>11.10.2018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E9B9B33-EE0E-4766-9868-FEB45ADFD4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83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43600" y="712928"/>
            <a:ext cx="5087938" cy="250921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Деменко Александра Викторовна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134100" y="3371850"/>
            <a:ext cx="5334000" cy="192405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«Виктория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«Поселок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Сидима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муниципального района имени Лазо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88" y="443534"/>
            <a:ext cx="4167911" cy="5557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4100" y="6134100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Октябрь, 2018 </a:t>
            </a:r>
            <a:r>
              <a:rPr lang="ru-RU" dirty="0" smtClean="0"/>
              <a:t>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025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0351" y="225325"/>
            <a:ext cx="10364451" cy="103883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газета «Наше время»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76" y="1877960"/>
            <a:ext cx="5277853" cy="444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48851"/>
          <a:stretch/>
        </p:blipFill>
        <p:spPr>
          <a:xfrm>
            <a:off x="1494645" y="1594496"/>
            <a:ext cx="3630305" cy="451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31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4589" y="114989"/>
            <a:ext cx="11515484" cy="6474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46" y="3056459"/>
            <a:ext cx="1801729" cy="2402305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13" y="3056459"/>
            <a:ext cx="1801729" cy="240230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90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05200" y="1630363"/>
            <a:ext cx="6934200" cy="4267200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ko-KR" sz="1800">
                <a:solidFill>
                  <a:srgbClr val="4D4D4D"/>
                </a:solidFill>
                <a:latin typeface="Verdana" panose="020B0604030504040204" pitchFamily="34" charset="0"/>
                <a:ea typeface="굴림" charset="-127"/>
              </a:rPr>
              <a:t>.</a:t>
            </a:r>
            <a:endParaRPr lang="en-US" altLang="ru-RU" sz="1800">
              <a:solidFill>
                <a:srgbClr val="4D4D4D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ru-RU" sz="1800">
              <a:solidFill>
                <a:srgbClr val="4D4D4D"/>
              </a:solidFill>
            </a:endParaRPr>
          </a:p>
        </p:txBody>
      </p:sp>
      <p:pic>
        <p:nvPicPr>
          <p:cNvPr id="2048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8" y="1517905"/>
            <a:ext cx="4687186" cy="5068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0279" y="-110739"/>
            <a:ext cx="9625263" cy="154781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</a:t>
            </a:r>
            <a:r>
              <a:rPr lang="ru-RU" altLang="ru-RU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«Дружба</a:t>
            </a:r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Юдина Раиса Захаровна </a:t>
            </a:r>
            <a:b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«Быть с водой»</a:t>
            </a:r>
            <a:endParaRPr lang="en-US" altLang="ru-RU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960" y="1517905"/>
            <a:ext cx="2990088" cy="5068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28" y="1517905"/>
            <a:ext cx="2990088" cy="5068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19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749" y="1"/>
            <a:ext cx="10364451" cy="15162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 «Надежда»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Зенова Любовь Ивановна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«Лучистый»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5" y="1516246"/>
            <a:ext cx="2905946" cy="5173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53" y="1431585"/>
            <a:ext cx="5540842" cy="31123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438" y="3866652"/>
            <a:ext cx="5211398" cy="2927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444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3354" y="386803"/>
            <a:ext cx="10364451" cy="545621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4400" b="1" dirty="0" smtClean="0"/>
              <a:t>Спасибо </a:t>
            </a:r>
            <a:r>
              <a:rPr lang="ru-RU" sz="4400" b="1" dirty="0" smtClean="0"/>
              <a:t>за внимание</a:t>
            </a:r>
            <a:r>
              <a:rPr lang="ru-RU" sz="4400" b="1" dirty="0" smtClean="0"/>
              <a:t>!</a:t>
            </a:r>
            <a:br>
              <a:rPr lang="ru-RU" sz="4400" b="1" dirty="0" smtClean="0"/>
            </a:br>
            <a:r>
              <a:rPr lang="ru-RU" b="1" smtClean="0"/>
              <a:t/>
            </a:r>
            <a:br>
              <a:rPr lang="ru-RU" b="1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Деменко Александра Викторовна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ТОС «Виктория» сельского поселения «Поселок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Сидима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муниципального района имени Лазо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881" y="-64075"/>
            <a:ext cx="2696000" cy="463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83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3468" y="795818"/>
            <a:ext cx="11505063" cy="373523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Территориального общественного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 «Виктория»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«Посейдон»: бурение скважин под установление 2-х колонок для питьевой воды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3024" y="5605817"/>
            <a:ext cx="8689976" cy="1371599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Хабаровский край, район имени Лазо, п.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Сидима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Пушкина, д. 3, кв. 2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712674"/>
              </p:ext>
            </p:extLst>
          </p:nvPr>
        </p:nvGraphicFramePr>
        <p:xfrm>
          <a:off x="5765872" y="4531057"/>
          <a:ext cx="586202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/>
                <a:gridCol w="179802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начала реализации проекта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2018 г.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окончания реализации проекта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Июль 2018 г.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92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Ð°Ð¹Ð¾Ð½ Ð»Ð°Ð·Ð¾ ÐºÐ°ÑÑÐ°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04" y="154567"/>
            <a:ext cx="8126986" cy="65255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76135" y="2654710"/>
            <a:ext cx="334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Поселок </a:t>
            </a:r>
            <a:r>
              <a:rPr lang="ru-RU" dirty="0" err="1" smtClean="0"/>
              <a:t>Сидима</a:t>
            </a:r>
            <a:endParaRPr lang="ru-RU" dirty="0"/>
          </a:p>
        </p:txBody>
      </p:sp>
      <p:cxnSp>
        <p:nvCxnSpPr>
          <p:cNvPr id="6" name="Соединительная линия уступом 5"/>
          <p:cNvCxnSpPr/>
          <p:nvPr/>
        </p:nvCxnSpPr>
        <p:spPr>
          <a:xfrm>
            <a:off x="3996813" y="2020529"/>
            <a:ext cx="2875935" cy="1003513"/>
          </a:xfrm>
          <a:prstGeom prst="bentConnector3">
            <a:avLst>
              <a:gd name="adj1" fmla="val 87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ÐÐ°ÑÑÐ¸Ð½ÐºÐ¸ Ð¿Ð¾ Ð·Ð°Ð¿ÑÐ¾ÑÑ Ð¿Ð¾ÑÐµÐ»Ð¾Ðº ÑÐ¸Ð´Ð¸Ð¼Ð° ÐºÐ°ÑÑ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403" y="908698"/>
            <a:ext cx="5114925" cy="2619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¢Ð¾ÑÐ¶ÐµÑÑÐ²ÐµÐ½Ð½ÑÐ¹ Ð¼Ð¸ÑÐ¸Ð½Ð³, Ð¿Ð¾ÑÐ²ÑÑÐµÐ½Ð½ÑÐ¹ 73Â Ð³Ð¾Ð´Ð¾Ð²ÑÐ¸Ð½Ðµ Ð¾ÐºÐ¾Ð½ÑÐ°Ð½Ð¸Ñ ÐÐµÐ»Ð¸ÐºÐ¾Ð¹ ÐÑÐµÑÐµÑÑÐ²ÐµÐ½Ð½Ð¾Ð¹ Ð²Ð¾Ð¹Ð½Ñ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853" y="3851669"/>
            <a:ext cx="3676854" cy="250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411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1498" y="371629"/>
            <a:ext cx="4304286" cy="159617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участников ТОС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61" y="143029"/>
            <a:ext cx="5642155" cy="4708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192" y="2505456"/>
            <a:ext cx="5907024" cy="4167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2465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199" y="166265"/>
            <a:ext cx="10364451" cy="1596177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ТЕРРИТОРИИ ДЛЯ БУРЕНИЯ СКВАЖИНЫ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050" y="1348610"/>
            <a:ext cx="6087532" cy="3424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47" y="3379259"/>
            <a:ext cx="5926138" cy="33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55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49461" y="388275"/>
            <a:ext cx="4332089" cy="5776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60614" y="-23205"/>
            <a:ext cx="605852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effectLst/>
              <a:latin typeface="+mj-lt"/>
            </a:endParaRPr>
          </a:p>
          <a:p>
            <a:pPr algn="ctr"/>
            <a:r>
              <a:rPr lang="ru-RU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 2018 УСТАНОВКА ТЕХНИКИ ДЛЯ БУРЕНИЯ СКВАЖИН</a:t>
            </a:r>
            <a:endParaRPr lang="ru-RU" sz="28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509" y="2068171"/>
            <a:ext cx="3072168" cy="409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1637" y="2068171"/>
            <a:ext cx="3072168" cy="4096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6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67734"/>
            <a:ext cx="6733034" cy="159617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благоустройству колонок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96" y="1901952"/>
            <a:ext cx="7161313" cy="4559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63" y="746043"/>
            <a:ext cx="3214688" cy="571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215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78" y="981278"/>
            <a:ext cx="4871452" cy="5630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512" y="1002157"/>
            <a:ext cx="4967775" cy="5588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31478" y="-332804"/>
            <a:ext cx="10780919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благоустройству колонок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707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918" y="-147836"/>
            <a:ext cx="10364451" cy="1596177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Колонки с питьевой водой по улице Пушкина п.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Сидима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" y="1289412"/>
            <a:ext cx="4709160" cy="5347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42" y="1289412"/>
            <a:ext cx="5041393" cy="5347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054012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582</TotalTime>
  <Words>98</Words>
  <Application>Microsoft Office PowerPoint</Application>
  <PresentationFormat>Широкоэкранный</PresentationFormat>
  <Paragraphs>24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Gulim</vt:lpstr>
      <vt:lpstr>Arial</vt:lpstr>
      <vt:lpstr>Calibri</vt:lpstr>
      <vt:lpstr>Times New Roman</vt:lpstr>
      <vt:lpstr>Tw Cen MT</vt:lpstr>
      <vt:lpstr>Verdana</vt:lpstr>
      <vt:lpstr>Капля</vt:lpstr>
      <vt:lpstr>Деменко Александра Викторовна</vt:lpstr>
      <vt:lpstr>ПРОЕКТ Территориального общественного самоуправления «Виктория» «Посейдон»: бурение скважин под установление 2-х колонок для питьевой воды</vt:lpstr>
      <vt:lpstr>Презентация PowerPoint</vt:lpstr>
      <vt:lpstr>Собрание участников ТОС</vt:lpstr>
      <vt:lpstr>ПОДГОТОВКА ТЕРРИТОРИИ ДЛЯ БУРЕНИЯ СКВАЖИНЫ </vt:lpstr>
      <vt:lpstr>Презентация PowerPoint</vt:lpstr>
      <vt:lpstr>Работа по благоустройству колонок</vt:lpstr>
      <vt:lpstr>Презентация PowerPoint</vt:lpstr>
      <vt:lpstr>Колонки с питьевой водой по улице Пушкина п. Сидима</vt:lpstr>
      <vt:lpstr>Освещение в СМИ районная газета «Наше время»</vt:lpstr>
      <vt:lpstr>Презентация PowerPoint</vt:lpstr>
      <vt:lpstr>ТОС «Дружба»  председатель Юдина Раиса Захаровна  Проект «Быть с водой»</vt:lpstr>
      <vt:lpstr>ТОС «Надежда»  председатель Зенова Любовь Ивановна Проект «Лучистый»</vt:lpstr>
      <vt:lpstr>  Спасибо за внимание!   Деменко Александра Викторовна  ТОС «Виктория» сельского поселения «Поселок «Сидима» муниципального района имени Лазо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Деменко Александра Викторовна</dc:title>
  <dc:creator>Любовь Зенова</dc:creator>
  <cp:lastModifiedBy>Голяк Юлия Анатольевна</cp:lastModifiedBy>
  <cp:revision>22</cp:revision>
  <dcterms:created xsi:type="dcterms:W3CDTF">2018-09-19T12:26:39Z</dcterms:created>
  <dcterms:modified xsi:type="dcterms:W3CDTF">2018-10-11T00:29:53Z</dcterms:modified>
</cp:coreProperties>
</file>