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5C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5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22" t="18849" r="20128" b="20040"/>
          <a:stretch/>
        </p:blipFill>
        <p:spPr bwMode="auto">
          <a:xfrm>
            <a:off x="9453" y="1634915"/>
            <a:ext cx="9174313" cy="522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1758037"/>
            <a:ext cx="3224305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692696"/>
            <a:ext cx="3456384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Трапеция 8"/>
          <p:cNvSpPr/>
          <p:nvPr/>
        </p:nvSpPr>
        <p:spPr>
          <a:xfrm rot="11050901">
            <a:off x="999739" y="1877869"/>
            <a:ext cx="6862568" cy="855618"/>
          </a:xfrm>
          <a:prstGeom prst="trapezoid">
            <a:avLst/>
          </a:prstGeom>
          <a:solidFill>
            <a:srgbClr val="F55C17">
              <a:alpha val="8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рапеция 14"/>
          <p:cNvSpPr/>
          <p:nvPr/>
        </p:nvSpPr>
        <p:spPr>
          <a:xfrm rot="11050901">
            <a:off x="1466821" y="2113872"/>
            <a:ext cx="6892564" cy="1137349"/>
          </a:xfrm>
          <a:prstGeom prst="trapezoid">
            <a:avLst/>
          </a:prstGeom>
          <a:solidFill>
            <a:schemeClr val="bg1"/>
          </a:solidFill>
          <a:ln w="3175">
            <a:solidFill>
              <a:srgbClr val="F55C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Картинки по запросу метка о лакации пн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213" y="4106018"/>
            <a:ext cx="1830151" cy="176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рапеция 7"/>
          <p:cNvSpPr/>
          <p:nvPr/>
        </p:nvSpPr>
        <p:spPr>
          <a:xfrm>
            <a:off x="1962091" y="2869357"/>
            <a:ext cx="6548150" cy="842849"/>
          </a:xfrm>
          <a:prstGeom prst="trapezoid">
            <a:avLst/>
          </a:prstGeom>
          <a:solidFill>
            <a:srgbClr val="F55C17">
              <a:alpha val="94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75054" y="2988671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Nirmala UI" panose="020B0502040204020203" pitchFamily="34" charset="0"/>
              </a:rPr>
              <a:t>муниципальных команд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Nirmala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648" y="2361074"/>
            <a:ext cx="7868645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Nirmala UI" panose="020B0502040204020203" pitchFamily="34" charset="0"/>
              </a:rPr>
              <a:t>Комплексное обучение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28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019802" y="3457218"/>
            <a:ext cx="3728662" cy="1246495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члены совета по предпринимательству района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  <a:cs typeface="Nirmala UI" panose="020B0502040204020203" pitchFamily="34" charset="0"/>
            </a:endParaRPr>
          </a:p>
        </p:txBody>
      </p:sp>
      <p:pic>
        <p:nvPicPr>
          <p:cNvPr id="22" name="Picture 2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51106" y="548681"/>
            <a:ext cx="892702" cy="89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4433660" y="3741250"/>
            <a:ext cx="7275" cy="1481851"/>
          </a:xfrm>
          <a:prstGeom prst="line">
            <a:avLst/>
          </a:prstGeom>
          <a:ln w="57150">
            <a:solidFill>
              <a:srgbClr val="F55C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719310" y="3884341"/>
            <a:ext cx="3723321" cy="6741"/>
          </a:xfrm>
          <a:prstGeom prst="line">
            <a:avLst/>
          </a:prstGeom>
          <a:ln w="19050">
            <a:solidFill>
              <a:srgbClr val="F55C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20" idx="3"/>
          </p:cNvCxnSpPr>
          <p:nvPr/>
        </p:nvCxnSpPr>
        <p:spPr>
          <a:xfrm>
            <a:off x="5054989" y="5167645"/>
            <a:ext cx="2923189" cy="7977"/>
          </a:xfrm>
          <a:prstGeom prst="line">
            <a:avLst/>
          </a:prstGeom>
          <a:ln w="19050">
            <a:solidFill>
              <a:srgbClr val="F55C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833944" y="6282358"/>
            <a:ext cx="3608687" cy="21083"/>
          </a:xfrm>
          <a:prstGeom prst="line">
            <a:avLst/>
          </a:prstGeom>
          <a:ln w="19050">
            <a:solidFill>
              <a:srgbClr val="F55C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19310" y="2328146"/>
            <a:ext cx="4561860" cy="861774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экономический блок администрации района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  <a:cs typeface="Nirmala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9310" y="4744735"/>
            <a:ext cx="3258868" cy="861774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молодые предприниматели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  <a:cs typeface="Nirmala UI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4218" y="3902548"/>
            <a:ext cx="4123784" cy="129926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Участники муниципальной команды</a:t>
            </a:r>
            <a:endParaRPr lang="ru-RU" sz="4400" b="1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  <a:cs typeface="Nirmala UI" panose="020B0502040204020203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2843808" y="556388"/>
            <a:ext cx="5193" cy="1720484"/>
          </a:xfrm>
          <a:prstGeom prst="line">
            <a:avLst/>
          </a:prstGeom>
          <a:ln w="57150">
            <a:solidFill>
              <a:srgbClr val="F55C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34218" y="1487106"/>
            <a:ext cx="2589198" cy="861774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Цель обучения</a:t>
            </a:r>
            <a:endParaRPr lang="ru-RU" sz="4400" b="1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  <a:cs typeface="Nirmala UI" panose="020B050204020402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67052" y="814353"/>
            <a:ext cx="5528820" cy="1246495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создание муниципальных команд, способных эффективно развивать местную экономику  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  <a:cs typeface="Nirmala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9310" y="5831792"/>
            <a:ext cx="4245178" cy="477054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представители поселений 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  <a:cs typeface="Nirmala UI" panose="020B0502040204020203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5019802" y="2759033"/>
            <a:ext cx="3944686" cy="12567"/>
          </a:xfrm>
          <a:prstGeom prst="line">
            <a:avLst/>
          </a:prstGeom>
          <a:ln w="19050">
            <a:solidFill>
              <a:srgbClr val="F55C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thecliparts.com/wp-content/uploads/2016/07/marketing-clipart-1024x680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30"/>
          <a:stretch/>
        </p:blipFill>
        <p:spPr bwMode="auto">
          <a:xfrm>
            <a:off x="2918242" y="3575237"/>
            <a:ext cx="1439760" cy="63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Прямая соединительная линия 44"/>
          <p:cNvCxnSpPr/>
          <p:nvPr/>
        </p:nvCxnSpPr>
        <p:spPr>
          <a:xfrm>
            <a:off x="5427961" y="245821"/>
            <a:ext cx="3680543" cy="5008"/>
          </a:xfrm>
          <a:prstGeom prst="line">
            <a:avLst/>
          </a:prstGeom>
          <a:ln w="57150">
            <a:solidFill>
              <a:srgbClr val="F55C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589748" y="322452"/>
            <a:ext cx="4518755" cy="10204"/>
          </a:xfrm>
          <a:prstGeom prst="line">
            <a:avLst/>
          </a:prstGeom>
          <a:ln w="28575">
            <a:solidFill>
              <a:srgbClr val="F55C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4036614" y="404664"/>
            <a:ext cx="5064345" cy="14208"/>
          </a:xfrm>
          <a:prstGeom prst="line">
            <a:avLst/>
          </a:prstGeom>
          <a:ln w="57150">
            <a:solidFill>
              <a:srgbClr val="F55C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35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35" t="18850" r="20390" b="30313"/>
          <a:stretch/>
        </p:blipFill>
        <p:spPr bwMode="auto">
          <a:xfrm>
            <a:off x="1984" y="68519"/>
            <a:ext cx="3129856" cy="678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1566912" y="1164329"/>
            <a:ext cx="3960440" cy="10250"/>
          </a:xfrm>
          <a:prstGeom prst="line">
            <a:avLst/>
          </a:prstGeom>
          <a:ln w="57150">
            <a:solidFill>
              <a:srgbClr val="F55C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55167" y="1515944"/>
            <a:ext cx="6646643" cy="861774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Как создать благоприятные</a:t>
            </a:r>
          </a:p>
          <a:p>
            <a:pPr algn="r">
              <a:lnSpc>
                <a:spcPts val="3000"/>
              </a:lnSpc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условия для бизнеса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  <a:cs typeface="Nirmala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87824" y="2711242"/>
            <a:ext cx="4524191" cy="861774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Поиск потенциала для развития 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  <a:cs typeface="Nirmala UI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8" y="687694"/>
            <a:ext cx="4158519" cy="477054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Ключевые темы</a:t>
            </a:r>
            <a:endParaRPr lang="ru-RU" sz="4400" b="1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  <a:cs typeface="Nirmala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41126" y="3863370"/>
            <a:ext cx="5601921" cy="861774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Как найти или вырастить инвестора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  <a:cs typeface="Nirmala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37195" y="5134833"/>
            <a:ext cx="4703157" cy="1246495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Организация и управление муниципальными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командами </a:t>
            </a:r>
            <a:r>
              <a:rPr lang="ru-RU" sz="280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и др. 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  <a:cs typeface="Nirmala UI" panose="020B0502040204020203" pitchFamily="34" charset="0"/>
            </a:endParaRPr>
          </a:p>
        </p:txBody>
      </p:sp>
      <p:pic>
        <p:nvPicPr>
          <p:cNvPr id="8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778" l="0" r="94667"/>
                    </a14:imgEffect>
                    <a14:imgEffect>
                      <a14:colorTemperature colorTemp="112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66" y="1288613"/>
            <a:ext cx="1113897" cy="111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065" y="2718327"/>
            <a:ext cx="817798" cy="81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Картинки по запросу лидер пиктограмма пнг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3316"/>
          <a:stretch/>
        </p:blipFill>
        <p:spPr bwMode="auto">
          <a:xfrm>
            <a:off x="1763688" y="5379634"/>
            <a:ext cx="1135033" cy="75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96850" y="3770601"/>
            <a:ext cx="629927" cy="95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2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5998" y="5733891"/>
            <a:ext cx="9108002" cy="30280"/>
          </a:xfrm>
          <a:prstGeom prst="line">
            <a:avLst/>
          </a:prstGeom>
          <a:ln w="57150">
            <a:solidFill>
              <a:srgbClr val="F55C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3767" y="1052736"/>
            <a:ext cx="1851196" cy="861774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7200" b="1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1</a:t>
            </a: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 этап</a:t>
            </a:r>
          </a:p>
          <a:p>
            <a:pPr algn="r">
              <a:lnSpc>
                <a:spcPts val="3000"/>
              </a:lnSpc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заочный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  <a:cs typeface="Nirmala UI" panose="020B0502040204020203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71168" y="692696"/>
            <a:ext cx="24368" cy="4896544"/>
          </a:xfrm>
          <a:prstGeom prst="line">
            <a:avLst/>
          </a:prstGeom>
          <a:ln w="28575">
            <a:solidFill>
              <a:srgbClr val="F55C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6194" y="2014771"/>
            <a:ext cx="3214122" cy="1246495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Создание муниципальной команды</a:t>
            </a:r>
            <a:endParaRPr lang="ru-RU" sz="1600" b="1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  <a:cs typeface="Nirmala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5624" y="5785270"/>
            <a:ext cx="2910232" cy="477054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апрель-май 2018</a:t>
            </a:r>
            <a:endParaRPr lang="ru-RU" sz="1600" b="1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  <a:cs typeface="Nirmala UI" panose="020B0502040204020203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58700" y="5615247"/>
            <a:ext cx="264054" cy="28803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55C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000903" y="5606064"/>
            <a:ext cx="264054" cy="28803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55C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473763" y="5803572"/>
            <a:ext cx="2538397" cy="477054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май-июнь 2018</a:t>
            </a:r>
            <a:endParaRPr lang="ru-RU" sz="1600" b="1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  <a:cs typeface="Nirmala UI" panose="020B0502040204020203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134481" y="1411725"/>
            <a:ext cx="11989" cy="4105617"/>
          </a:xfrm>
          <a:prstGeom prst="line">
            <a:avLst/>
          </a:prstGeom>
          <a:ln w="28575">
            <a:solidFill>
              <a:srgbClr val="F55C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59059" y="1772816"/>
            <a:ext cx="2016224" cy="861774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7200" b="1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2</a:t>
            </a: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 этап</a:t>
            </a:r>
          </a:p>
          <a:p>
            <a:pPr algn="r">
              <a:lnSpc>
                <a:spcPts val="3000"/>
              </a:lnSpc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очный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  <a:cs typeface="Nirmala UI" panose="020B050204020402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3804" y="3649476"/>
            <a:ext cx="2588890" cy="348813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Заявка на участие</a:t>
            </a:r>
            <a:endParaRPr lang="ru-RU" sz="1100" b="1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  <a:cs typeface="Nirmala UI" panose="020B050204020402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7546" y="4412430"/>
            <a:ext cx="2706408" cy="605294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Выполнение домашнего задания</a:t>
            </a:r>
            <a:endParaRPr lang="ru-RU" sz="1100" b="1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  <a:cs typeface="Nirmala UI" panose="020B050204020402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03848" y="2708920"/>
            <a:ext cx="3246636" cy="861774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Образовательное событие </a:t>
            </a:r>
            <a:endParaRPr lang="ru-RU" sz="1600" b="1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  <a:cs typeface="Nirmala UI" panose="020B050204020402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66508" y="4705725"/>
            <a:ext cx="1540212" cy="348813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Тренинги</a:t>
            </a:r>
            <a:endParaRPr lang="ru-RU" sz="1100" b="1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  <a:cs typeface="Nirmala UI" panose="020B050204020402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75819" y="4221791"/>
            <a:ext cx="3054777" cy="348813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Решение кейсов</a:t>
            </a:r>
            <a:endParaRPr lang="ru-RU" sz="1100" b="1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  <a:cs typeface="Nirmala UI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23186" y="3740973"/>
            <a:ext cx="2104775" cy="348813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Мастер-классы</a:t>
            </a:r>
            <a:endParaRPr lang="ru-RU" sz="1100" b="1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  <a:cs typeface="Nirmala UI" panose="020B050204020402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07091" y="5156837"/>
            <a:ext cx="4262867" cy="348813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Конкурс команд</a:t>
            </a:r>
            <a:endParaRPr lang="ru-RU" sz="1100" b="1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  <a:cs typeface="Nirmala UI" panose="020B0502040204020203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108146" y="5606064"/>
            <a:ext cx="264054" cy="28803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55C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6228184" y="1988840"/>
            <a:ext cx="11989" cy="3617224"/>
          </a:xfrm>
          <a:prstGeom prst="line">
            <a:avLst/>
          </a:prstGeom>
          <a:ln w="28575">
            <a:solidFill>
              <a:srgbClr val="F55C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298630" y="2276872"/>
            <a:ext cx="2305817" cy="861774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7200" b="1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3</a:t>
            </a: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   этап</a:t>
            </a:r>
          </a:p>
          <a:p>
            <a:pPr algn="r">
              <a:lnSpc>
                <a:spcPts val="3000"/>
              </a:lnSpc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практический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  <a:cs typeface="Nirmala UI" panose="020B0502040204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64360" y="3359314"/>
            <a:ext cx="3246636" cy="861774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Муниципальная практика </a:t>
            </a:r>
            <a:endParaRPr lang="ru-RU" sz="1600" b="1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  <a:cs typeface="Nirmala UI" panose="020B05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98099" y="5790644"/>
            <a:ext cx="2538397" cy="477054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д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о конца 2018</a:t>
            </a:r>
            <a:endParaRPr lang="ru-RU" sz="1600" b="1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  <a:cs typeface="Nirmala UI" panose="020B05020402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88263" y="4413272"/>
            <a:ext cx="2104775" cy="861774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Совместная проектная деятельность</a:t>
            </a:r>
            <a:endParaRPr lang="ru-RU" sz="1100" b="1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  <a:cs typeface="Nirmala UI" panose="020B0502040204020203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5427961" y="245821"/>
            <a:ext cx="3680543" cy="5008"/>
          </a:xfrm>
          <a:prstGeom prst="line">
            <a:avLst/>
          </a:prstGeom>
          <a:ln w="57150">
            <a:solidFill>
              <a:srgbClr val="F55C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589748" y="322452"/>
            <a:ext cx="4518755" cy="10204"/>
          </a:xfrm>
          <a:prstGeom prst="line">
            <a:avLst/>
          </a:prstGeom>
          <a:ln w="28575">
            <a:solidFill>
              <a:srgbClr val="F55C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036614" y="404664"/>
            <a:ext cx="5064345" cy="14208"/>
          </a:xfrm>
          <a:prstGeom prst="line">
            <a:avLst/>
          </a:prstGeom>
          <a:ln w="57150">
            <a:solidFill>
              <a:srgbClr val="F55C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68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35" t="18850" r="20390" b="30313"/>
          <a:stretch/>
        </p:blipFill>
        <p:spPr bwMode="auto">
          <a:xfrm>
            <a:off x="1984" y="95903"/>
            <a:ext cx="3129856" cy="678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1853697" y="1052736"/>
            <a:ext cx="3366375" cy="173"/>
          </a:xfrm>
          <a:prstGeom prst="line">
            <a:avLst/>
          </a:prstGeom>
          <a:ln w="57150">
            <a:solidFill>
              <a:srgbClr val="F55C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98220" y="3830906"/>
            <a:ext cx="4392488" cy="861774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Организационный комитет (5-10 человек)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  <a:cs typeface="Nirmala UI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3974" y="1730535"/>
            <a:ext cx="4032448" cy="1631216"/>
          </a:xfrm>
          <a:prstGeom prst="rect">
            <a:avLst/>
          </a:prstGeom>
          <a:noFill/>
          <a:ln>
            <a:solidFill>
              <a:srgbClr val="F55C1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Ассоциация</a:t>
            </a:r>
          </a:p>
          <a:p>
            <a:pPr algn="ctr">
              <a:lnSpc>
                <a:spcPts val="3000"/>
              </a:lnSpc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«Совет муниципальных образований Хабаровского края»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  <a:cs typeface="Nirmala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36972" y="1730535"/>
            <a:ext cx="4104456" cy="1631216"/>
          </a:xfrm>
          <a:prstGeom prst="rect">
            <a:avLst/>
          </a:prstGeom>
          <a:noFill/>
          <a:ln>
            <a:solidFill>
              <a:srgbClr val="F55C1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Правительство Хабаровского края (минэкономразвития</a:t>
            </a:r>
          </a:p>
          <a:p>
            <a:pPr algn="ctr">
              <a:lnSpc>
                <a:spcPts val="3000"/>
              </a:lnSpc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края и др.)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  <a:cs typeface="Nirmala UI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524" y="583747"/>
            <a:ext cx="4158519" cy="529825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Организаторы</a:t>
            </a:r>
            <a:endParaRPr lang="ru-RU" sz="4400" b="1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  <a:cs typeface="Nirmala UI" panose="020B0502040204020203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429509" y="4251589"/>
            <a:ext cx="4518755" cy="10204"/>
          </a:xfrm>
          <a:prstGeom prst="line">
            <a:avLst/>
          </a:prstGeom>
          <a:ln w="28575">
            <a:solidFill>
              <a:srgbClr val="F55C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6300192" y="3356992"/>
            <a:ext cx="662524" cy="904800"/>
          </a:xfrm>
          <a:prstGeom prst="line">
            <a:avLst/>
          </a:prstGeom>
          <a:ln w="28575">
            <a:solidFill>
              <a:srgbClr val="F55C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2440664" y="3361751"/>
            <a:ext cx="652680" cy="889838"/>
          </a:xfrm>
          <a:prstGeom prst="line">
            <a:avLst/>
          </a:prstGeom>
          <a:ln w="28575">
            <a:solidFill>
              <a:srgbClr val="F55C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8135" y="4486167"/>
            <a:ext cx="2170487" cy="861774"/>
          </a:xfrm>
          <a:prstGeom prst="rect">
            <a:avLst/>
          </a:prstGeom>
          <a:noFill/>
          <a:ln>
            <a:solidFill>
              <a:srgbClr val="F55C17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Конкурсная комиссия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  <a:cs typeface="Nirmala UI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47864" y="4869160"/>
            <a:ext cx="2458519" cy="861774"/>
          </a:xfrm>
          <a:prstGeom prst="rect">
            <a:avLst/>
          </a:prstGeom>
          <a:noFill/>
          <a:ln>
            <a:solidFill>
              <a:srgbClr val="F55C17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Деловые объединения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  <a:cs typeface="Nirmala UI" panose="020B05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70941" y="4486167"/>
            <a:ext cx="2170487" cy="861774"/>
          </a:xfrm>
          <a:prstGeom prst="rect">
            <a:avLst/>
          </a:prstGeom>
          <a:noFill/>
          <a:ln>
            <a:solidFill>
              <a:srgbClr val="F55C17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Бизнес-партнеры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  <a:cs typeface="Nirmala UI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7824" y="5901558"/>
            <a:ext cx="3106591" cy="861774"/>
          </a:xfrm>
          <a:prstGeom prst="rect">
            <a:avLst/>
          </a:prstGeom>
          <a:noFill/>
          <a:ln>
            <a:solidFill>
              <a:srgbClr val="F55C17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Nirmala UI" panose="020B0502040204020203" pitchFamily="34" charset="0"/>
              </a:rPr>
              <a:t>Информационный штаб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16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125</Words>
  <Application>Microsoft Office PowerPoint</Application>
  <PresentationFormat>Экран (4:3)</PresentationFormat>
  <Paragraphs>44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Candara</vt:lpstr>
      <vt:lpstr>Nirmala UI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Елизавета</dc:creator>
  <cp:lastModifiedBy>Поддубных Елизавета Николаевна</cp:lastModifiedBy>
  <cp:revision>40</cp:revision>
  <dcterms:created xsi:type="dcterms:W3CDTF">2018-03-19T13:44:04Z</dcterms:created>
  <dcterms:modified xsi:type="dcterms:W3CDTF">2018-03-20T08:16:54Z</dcterms:modified>
</cp:coreProperties>
</file>