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4.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5.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80" r:id="rId2"/>
    <p:sldMasterId id="2147483692" r:id="rId3"/>
    <p:sldMasterId id="2147483704" r:id="rId4"/>
    <p:sldMasterId id="2147483716" r:id="rId5"/>
    <p:sldMasterId id="2147483733" r:id="rId6"/>
  </p:sldMasterIdLst>
  <p:notesMasterIdLst>
    <p:notesMasterId r:id="rId18"/>
  </p:notesMasterIdLst>
  <p:handoutMasterIdLst>
    <p:handoutMasterId r:id="rId19"/>
  </p:handoutMasterIdLst>
  <p:sldIdLst>
    <p:sldId id="256" r:id="rId7"/>
    <p:sldId id="366" r:id="rId8"/>
    <p:sldId id="367" r:id="rId9"/>
    <p:sldId id="368" r:id="rId10"/>
    <p:sldId id="369" r:id="rId11"/>
    <p:sldId id="370" r:id="rId12"/>
    <p:sldId id="355" r:id="rId13"/>
    <p:sldId id="365" r:id="rId14"/>
    <p:sldId id="356" r:id="rId15"/>
    <p:sldId id="357" r:id="rId16"/>
    <p:sldId id="358" r:id="rId17"/>
  </p:sldIdLst>
  <p:sldSz cx="9144000" cy="5143500" type="screen16x9"/>
  <p:notesSz cx="6781800" cy="987425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Раздел по умолчанию" id="{82B70E87-8880-432C-A795-04E050D9CF90}">
          <p14:sldIdLst>
            <p14:sldId id="256"/>
            <p14:sldId id="366"/>
            <p14:sldId id="367"/>
            <p14:sldId id="368"/>
            <p14:sldId id="369"/>
            <p14:sldId id="370"/>
            <p14:sldId id="355"/>
            <p14:sldId id="365"/>
            <p14:sldId id="356"/>
            <p14:sldId id="357"/>
            <p14:sldId id="358"/>
          </p14:sldIdLst>
        </p14:section>
      </p14:sectionLst>
    </p:ext>
    <p:ext uri="{EFAFB233-063F-42B5-8137-9DF3F51BA10A}">
      <p15:sldGuideLst xmlns:p15="http://schemas.microsoft.com/office/powerpoint/2012/main">
        <p15:guide id="1" orient="horz" pos="2400" userDrawn="1">
          <p15:clr>
            <a:srgbClr val="A4A3A4"/>
          </p15:clr>
        </p15:guide>
        <p15:guide id="2" pos="2880" userDrawn="1">
          <p15:clr>
            <a:srgbClr val="A4A3A4"/>
          </p15:clr>
        </p15:guide>
        <p15:guide id="3" orient="horz" pos="1800" userDrawn="1">
          <p15:clr>
            <a:srgbClr val="A4A3A4"/>
          </p15:clr>
        </p15:guide>
        <p15:guide id="4" orient="horz" pos="2160">
          <p15:clr>
            <a:srgbClr val="A4A3A4"/>
          </p15:clr>
        </p15:guide>
        <p15:guide id="5" orient="horz" pos="1620">
          <p15:clr>
            <a:srgbClr val="A4A3A4"/>
          </p15:clr>
        </p15:guide>
      </p15:sldGuideLst>
    </p:ext>
    <p:ext uri="{2D200454-40CA-4A62-9FC3-DE9A4176ACB9}">
      <p15:notesGuideLst xmlns:p15="http://schemas.microsoft.com/office/powerpoint/2012/main">
        <p15:guide id="1" orient="horz" pos="3087" userDrawn="1">
          <p15:clr>
            <a:srgbClr val="A4A3A4"/>
          </p15:clr>
        </p15:guide>
        <p15:guide id="2" pos="2121" userDrawn="1">
          <p15:clr>
            <a:srgbClr val="A4A3A4"/>
          </p15:clr>
        </p15:guide>
        <p15:guide id="3" orient="horz" pos="3109" userDrawn="1">
          <p15:clr>
            <a:srgbClr val="A4A3A4"/>
          </p15:clr>
        </p15:guide>
        <p15:guide id="4" pos="2140" userDrawn="1">
          <p15:clr>
            <a:srgbClr val="A4A3A4"/>
          </p15:clr>
        </p15:guide>
        <p15:guide id="5" pos="2116">
          <p15:clr>
            <a:srgbClr val="A4A3A4"/>
          </p15:clr>
        </p15:guide>
        <p15:guide id="6" pos="213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a:srgbClr val="FCFCB6"/>
    <a:srgbClr val="996633"/>
    <a:srgbClr val="4D41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Средний стиль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B4B98B0-60AC-42C2-AFA5-B58CD77FA1E5}" styleName="Светлый стиль 1 — акцент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0320" autoAdjust="0"/>
  </p:normalViewPr>
  <p:slideViewPr>
    <p:cSldViewPr>
      <p:cViewPr varScale="1">
        <p:scale>
          <a:sx n="162" d="100"/>
          <a:sy n="162" d="100"/>
        </p:scale>
        <p:origin x="144" y="564"/>
      </p:cViewPr>
      <p:guideLst>
        <p:guide orient="horz" pos="2400"/>
        <p:guide pos="2880"/>
        <p:guide orient="horz" pos="1800"/>
        <p:guide orient="horz" pos="2160"/>
        <p:guide orient="horz" pos="1620"/>
      </p:guideLst>
    </p:cSldViewPr>
  </p:slideViewPr>
  <p:notesTextViewPr>
    <p:cViewPr>
      <p:scale>
        <a:sx n="3" d="2"/>
        <a:sy n="3" d="2"/>
      </p:scale>
      <p:origin x="0" y="0"/>
    </p:cViewPr>
  </p:notesTextViewPr>
  <p:sorterViewPr>
    <p:cViewPr>
      <p:scale>
        <a:sx n="110" d="100"/>
        <a:sy n="110" d="100"/>
      </p:scale>
      <p:origin x="0" y="894"/>
    </p:cViewPr>
  </p:sorterViewPr>
  <p:notesViewPr>
    <p:cSldViewPr>
      <p:cViewPr>
        <p:scale>
          <a:sx n="62" d="100"/>
          <a:sy n="62" d="100"/>
        </p:scale>
        <p:origin x="-3426" y="-162"/>
      </p:cViewPr>
      <p:guideLst>
        <p:guide orient="horz" pos="3087"/>
        <p:guide pos="2121"/>
        <p:guide orient="horz" pos="3109"/>
        <p:guide pos="2140"/>
        <p:guide pos="2116"/>
        <p:guide pos="213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image" Target="../media/image3.jpeg"/></Relationships>
</file>

<file path=ppt/diagrams/_rels/data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image" Target="../media/image6.gif"/><Relationship Id="rId5" Type="http://schemas.openxmlformats.org/officeDocument/2006/relationships/image" Target="../media/image10.jpg"/><Relationship Id="rId4" Type="http://schemas.openxmlformats.org/officeDocument/2006/relationships/image" Target="../media/image9.png"/></Relationships>
</file>

<file path=ppt/diagrams/_rels/drawing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image" Target="../media/image3.jpeg"/></Relationships>
</file>

<file path=ppt/diagrams/_rels/drawing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image" Target="../media/image6.gif"/><Relationship Id="rId5" Type="http://schemas.openxmlformats.org/officeDocument/2006/relationships/image" Target="../media/image10.jpg"/><Relationship Id="rId4" Type="http://schemas.openxmlformats.org/officeDocument/2006/relationships/image" Target="../media/image9.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75DABA9-E751-49DE-A7FE-A16BA178E9E1}" type="doc">
      <dgm:prSet loTypeId="urn:microsoft.com/office/officeart/2005/8/layout/pList2" loCatId="list" qsTypeId="urn:microsoft.com/office/officeart/2005/8/quickstyle/simple1" qsCatId="simple" csTypeId="urn:microsoft.com/office/officeart/2005/8/colors/accent1_2" csCatId="accent1" phldr="1"/>
      <dgm:spPr/>
    </dgm:pt>
    <dgm:pt modelId="{27054A52-BD2C-463B-ABF4-446DDFC41199}">
      <dgm:prSet phldrT="[Text]"/>
      <dgm:spPr/>
      <dgm:t>
        <a:bodyPr/>
        <a:lstStyle/>
        <a:p>
          <a:r>
            <a:rPr lang="ru-RU" dirty="0">
              <a:latin typeface="Times New Roman" panose="02020603050405020304" pitchFamily="18" charset="0"/>
              <a:cs typeface="Times New Roman" panose="02020603050405020304" pitchFamily="18" charset="0"/>
            </a:rPr>
            <a:t>Приобретение имущества для передачи членам</a:t>
          </a:r>
        </a:p>
      </dgm:t>
    </dgm:pt>
    <dgm:pt modelId="{7A727D5A-519E-4F9D-9AB0-AA97FF649660}" type="parTrans" cxnId="{C846845F-B7A3-4880-9D3F-F75D0A57BC2E}">
      <dgm:prSet/>
      <dgm:spPr/>
      <dgm:t>
        <a:bodyPr/>
        <a:lstStyle/>
        <a:p>
          <a:endParaRPr lang="ru-RU"/>
        </a:p>
      </dgm:t>
    </dgm:pt>
    <dgm:pt modelId="{BE990534-8FE6-466A-8878-707D908332F2}" type="sibTrans" cxnId="{C846845F-B7A3-4880-9D3F-F75D0A57BC2E}">
      <dgm:prSet/>
      <dgm:spPr/>
      <dgm:t>
        <a:bodyPr/>
        <a:lstStyle/>
        <a:p>
          <a:endParaRPr lang="ru-RU"/>
        </a:p>
      </dgm:t>
    </dgm:pt>
    <dgm:pt modelId="{9C6B4E1B-ECE7-446C-B5C6-678E011A3FFA}">
      <dgm:prSet phldrT="[Text]"/>
      <dgm:spPr/>
      <dgm:t>
        <a:bodyPr/>
        <a:lstStyle/>
        <a:p>
          <a:r>
            <a:rPr lang="ru-RU" dirty="0">
              <a:latin typeface="Times New Roman" panose="02020603050405020304" pitchFamily="18" charset="0"/>
              <a:cs typeface="Times New Roman" panose="02020603050405020304" pitchFamily="18" charset="0"/>
            </a:rPr>
            <a:t>Приобретение техники для совместного использования</a:t>
          </a:r>
        </a:p>
      </dgm:t>
    </dgm:pt>
    <dgm:pt modelId="{E39F3615-4ECD-4C87-B543-87835F0C9BEC}" type="parTrans" cxnId="{6EDBC372-8FA7-43A6-82CF-031DF11B57A3}">
      <dgm:prSet/>
      <dgm:spPr/>
      <dgm:t>
        <a:bodyPr/>
        <a:lstStyle/>
        <a:p>
          <a:endParaRPr lang="ru-RU"/>
        </a:p>
      </dgm:t>
    </dgm:pt>
    <dgm:pt modelId="{214CFCB8-49D2-4991-9957-44CECC09D59C}" type="sibTrans" cxnId="{6EDBC372-8FA7-43A6-82CF-031DF11B57A3}">
      <dgm:prSet/>
      <dgm:spPr/>
      <dgm:t>
        <a:bodyPr/>
        <a:lstStyle/>
        <a:p>
          <a:endParaRPr lang="ru-RU"/>
        </a:p>
      </dgm:t>
    </dgm:pt>
    <dgm:pt modelId="{19E08EA4-CE2E-49ED-9A37-A8593785CFA1}">
      <dgm:prSet phldrT="[Text]"/>
      <dgm:spPr/>
      <dgm:t>
        <a:bodyPr/>
        <a:lstStyle/>
        <a:p>
          <a:r>
            <a:rPr lang="ru-RU" dirty="0">
              <a:latin typeface="Times New Roman" panose="02020603050405020304" pitchFamily="18" charset="0"/>
              <a:cs typeface="Times New Roman" panose="02020603050405020304" pitchFamily="18" charset="0"/>
            </a:rPr>
            <a:t>Приобретение у членов </a:t>
          </a:r>
          <a:r>
            <a:rPr lang="ru-RU" dirty="0" err="1">
              <a:latin typeface="Times New Roman" panose="02020603050405020304" pitchFamily="18" charset="0"/>
              <a:cs typeface="Times New Roman" panose="02020603050405020304" pitchFamily="18" charset="0"/>
            </a:rPr>
            <a:t>СПоК</a:t>
          </a:r>
          <a:r>
            <a:rPr lang="ru-RU" dirty="0">
              <a:latin typeface="Times New Roman" panose="02020603050405020304" pitchFamily="18" charset="0"/>
              <a:cs typeface="Times New Roman" panose="02020603050405020304" pitchFamily="18" charset="0"/>
            </a:rPr>
            <a:t> произведённой ими продукции</a:t>
          </a:r>
        </a:p>
      </dgm:t>
    </dgm:pt>
    <dgm:pt modelId="{55BBC62B-C608-425F-B4A8-58EA83C1C2CC}" type="parTrans" cxnId="{3C25F542-1CD0-435E-ABD6-A41B8E393ED2}">
      <dgm:prSet/>
      <dgm:spPr/>
      <dgm:t>
        <a:bodyPr/>
        <a:lstStyle/>
        <a:p>
          <a:endParaRPr lang="ru-RU"/>
        </a:p>
      </dgm:t>
    </dgm:pt>
    <dgm:pt modelId="{30FFCBDE-8CD2-4BE7-9274-8DB2A045D863}" type="sibTrans" cxnId="{3C25F542-1CD0-435E-ABD6-A41B8E393ED2}">
      <dgm:prSet/>
      <dgm:spPr/>
      <dgm:t>
        <a:bodyPr/>
        <a:lstStyle/>
        <a:p>
          <a:endParaRPr lang="ru-RU"/>
        </a:p>
      </dgm:t>
    </dgm:pt>
    <dgm:pt modelId="{94F0F89D-9D85-4DC3-9DA2-BE801999870A}" type="pres">
      <dgm:prSet presAssocID="{475DABA9-E751-49DE-A7FE-A16BA178E9E1}" presName="Name0" presStyleCnt="0">
        <dgm:presLayoutVars>
          <dgm:dir/>
          <dgm:resizeHandles val="exact"/>
        </dgm:presLayoutVars>
      </dgm:prSet>
      <dgm:spPr/>
    </dgm:pt>
    <dgm:pt modelId="{C6582347-E715-46B2-85B9-34A339797313}" type="pres">
      <dgm:prSet presAssocID="{475DABA9-E751-49DE-A7FE-A16BA178E9E1}" presName="bkgdShp" presStyleLbl="alignAccFollowNode1" presStyleIdx="0" presStyleCnt="1"/>
      <dgm:spPr/>
    </dgm:pt>
    <dgm:pt modelId="{6056470E-DBCD-489D-A043-90ED871C304C}" type="pres">
      <dgm:prSet presAssocID="{475DABA9-E751-49DE-A7FE-A16BA178E9E1}" presName="linComp" presStyleCnt="0"/>
      <dgm:spPr/>
    </dgm:pt>
    <dgm:pt modelId="{3C49CB91-0B00-4D88-AE0F-E470A401E4EB}" type="pres">
      <dgm:prSet presAssocID="{27054A52-BD2C-463B-ABF4-446DDFC41199}" presName="compNode" presStyleCnt="0"/>
      <dgm:spPr/>
    </dgm:pt>
    <dgm:pt modelId="{644F884A-9DF5-4BA2-B3D4-D47C5A16168C}" type="pres">
      <dgm:prSet presAssocID="{27054A52-BD2C-463B-ABF4-446DDFC41199}" presName="node" presStyleLbl="node1" presStyleIdx="0" presStyleCnt="3">
        <dgm:presLayoutVars>
          <dgm:bulletEnabled val="1"/>
        </dgm:presLayoutVars>
      </dgm:prSet>
      <dgm:spPr/>
      <dgm:t>
        <a:bodyPr/>
        <a:lstStyle/>
        <a:p>
          <a:endParaRPr lang="ru-RU"/>
        </a:p>
      </dgm:t>
    </dgm:pt>
    <dgm:pt modelId="{7EADDDE6-1381-418C-A230-7FD56B4B1589}" type="pres">
      <dgm:prSet presAssocID="{27054A52-BD2C-463B-ABF4-446DDFC41199}" presName="invisiNode" presStyleLbl="node1" presStyleIdx="0" presStyleCnt="3"/>
      <dgm:spPr/>
    </dgm:pt>
    <dgm:pt modelId="{3C7ADE71-497C-4FC4-A1DE-8E99BFBB8146}" type="pres">
      <dgm:prSet presAssocID="{27054A52-BD2C-463B-ABF4-446DDFC41199}" presName="imagNode" presStyleLbl="fgImgPlace1" presStyleIdx="0" presStyleCnt="3"/>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t="-10000" b="-10000"/>
          </a:stretch>
        </a:blipFill>
      </dgm:spPr>
    </dgm:pt>
    <dgm:pt modelId="{9E5FA905-B55D-45BE-A52C-5037567009D7}" type="pres">
      <dgm:prSet presAssocID="{BE990534-8FE6-466A-8878-707D908332F2}" presName="sibTrans" presStyleLbl="sibTrans2D1" presStyleIdx="0" presStyleCnt="0"/>
      <dgm:spPr/>
      <dgm:t>
        <a:bodyPr/>
        <a:lstStyle/>
        <a:p>
          <a:endParaRPr lang="ru-RU"/>
        </a:p>
      </dgm:t>
    </dgm:pt>
    <dgm:pt modelId="{B83B5CB0-A425-4935-B52A-338572380E5E}" type="pres">
      <dgm:prSet presAssocID="{9C6B4E1B-ECE7-446C-B5C6-678E011A3FFA}" presName="compNode" presStyleCnt="0"/>
      <dgm:spPr/>
    </dgm:pt>
    <dgm:pt modelId="{0A343C45-FF41-4104-B140-315269624905}" type="pres">
      <dgm:prSet presAssocID="{9C6B4E1B-ECE7-446C-B5C6-678E011A3FFA}" presName="node" presStyleLbl="node1" presStyleIdx="1" presStyleCnt="3">
        <dgm:presLayoutVars>
          <dgm:bulletEnabled val="1"/>
        </dgm:presLayoutVars>
      </dgm:prSet>
      <dgm:spPr/>
      <dgm:t>
        <a:bodyPr/>
        <a:lstStyle/>
        <a:p>
          <a:endParaRPr lang="ru-RU"/>
        </a:p>
      </dgm:t>
    </dgm:pt>
    <dgm:pt modelId="{F05A1203-E2D2-4FB0-8D20-0E80ABBFA2EA}" type="pres">
      <dgm:prSet presAssocID="{9C6B4E1B-ECE7-446C-B5C6-678E011A3FFA}" presName="invisiNode" presStyleLbl="node1" presStyleIdx="1" presStyleCnt="3"/>
      <dgm:spPr/>
    </dgm:pt>
    <dgm:pt modelId="{F9FD6584-0E9B-4E0A-8C1A-E9F426D1D161}" type="pres">
      <dgm:prSet presAssocID="{9C6B4E1B-ECE7-446C-B5C6-678E011A3FFA}" presName="imagNode" presStyleLbl="fgImgPlace1" presStyleIdx="1" presStyleCnt="3"/>
      <dgm:spPr>
        <a:blipFill>
          <a:blip xmlns:r="http://schemas.openxmlformats.org/officeDocument/2006/relationships" r:embed="rId2">
            <a:extLst>
              <a:ext uri="{28A0092B-C50C-407E-A947-70E740481C1C}">
                <a14:useLocalDpi xmlns:a14="http://schemas.microsoft.com/office/drawing/2010/main" val="0"/>
              </a:ext>
            </a:extLst>
          </a:blip>
          <a:srcRect/>
          <a:stretch>
            <a:fillRect t="-1000" b="-1000"/>
          </a:stretch>
        </a:blipFill>
      </dgm:spPr>
    </dgm:pt>
    <dgm:pt modelId="{8B816F22-CF5D-4293-BE4E-95760460AEB5}" type="pres">
      <dgm:prSet presAssocID="{214CFCB8-49D2-4991-9957-44CECC09D59C}" presName="sibTrans" presStyleLbl="sibTrans2D1" presStyleIdx="0" presStyleCnt="0"/>
      <dgm:spPr/>
      <dgm:t>
        <a:bodyPr/>
        <a:lstStyle/>
        <a:p>
          <a:endParaRPr lang="ru-RU"/>
        </a:p>
      </dgm:t>
    </dgm:pt>
    <dgm:pt modelId="{5778E268-7FB3-469B-BA69-9A6D368CCDCE}" type="pres">
      <dgm:prSet presAssocID="{19E08EA4-CE2E-49ED-9A37-A8593785CFA1}" presName="compNode" presStyleCnt="0"/>
      <dgm:spPr/>
    </dgm:pt>
    <dgm:pt modelId="{988F21C7-CE5D-41B5-96DF-ECC125BD623F}" type="pres">
      <dgm:prSet presAssocID="{19E08EA4-CE2E-49ED-9A37-A8593785CFA1}" presName="node" presStyleLbl="node1" presStyleIdx="2" presStyleCnt="3">
        <dgm:presLayoutVars>
          <dgm:bulletEnabled val="1"/>
        </dgm:presLayoutVars>
      </dgm:prSet>
      <dgm:spPr/>
      <dgm:t>
        <a:bodyPr/>
        <a:lstStyle/>
        <a:p>
          <a:endParaRPr lang="ru-RU"/>
        </a:p>
      </dgm:t>
    </dgm:pt>
    <dgm:pt modelId="{F9714253-B3E9-4F7D-A04E-166B907EAEFF}" type="pres">
      <dgm:prSet presAssocID="{19E08EA4-CE2E-49ED-9A37-A8593785CFA1}" presName="invisiNode" presStyleLbl="node1" presStyleIdx="2" presStyleCnt="3"/>
      <dgm:spPr/>
    </dgm:pt>
    <dgm:pt modelId="{9F5C682E-F32B-4E60-9D8F-53AE6C6796BC}" type="pres">
      <dgm:prSet presAssocID="{19E08EA4-CE2E-49ED-9A37-A8593785CFA1}" presName="imagNode" presStyleLbl="fgImgPlace1" presStyleIdx="2" presStyleCnt="3"/>
      <dgm:spPr>
        <a:blipFill>
          <a:blip xmlns:r="http://schemas.openxmlformats.org/officeDocument/2006/relationships" r:embed="rId3">
            <a:extLst>
              <a:ext uri="{28A0092B-C50C-407E-A947-70E740481C1C}">
                <a14:useLocalDpi xmlns:a14="http://schemas.microsoft.com/office/drawing/2010/main" val="0"/>
              </a:ext>
            </a:extLst>
          </a:blip>
          <a:srcRect/>
          <a:stretch>
            <a:fillRect t="-22000" b="-22000"/>
          </a:stretch>
        </a:blipFill>
      </dgm:spPr>
    </dgm:pt>
  </dgm:ptLst>
  <dgm:cxnLst>
    <dgm:cxn modelId="{1EA43F64-F976-4D32-84EE-2172952AE9BE}" type="presOf" srcId="{9C6B4E1B-ECE7-446C-B5C6-678E011A3FFA}" destId="{0A343C45-FF41-4104-B140-315269624905}" srcOrd="0" destOrd="0" presId="urn:microsoft.com/office/officeart/2005/8/layout/pList2"/>
    <dgm:cxn modelId="{8A90826F-9FC5-4478-8C69-E16B4D9E298B}" type="presOf" srcId="{475DABA9-E751-49DE-A7FE-A16BA178E9E1}" destId="{94F0F89D-9D85-4DC3-9DA2-BE801999870A}" srcOrd="0" destOrd="0" presId="urn:microsoft.com/office/officeart/2005/8/layout/pList2"/>
    <dgm:cxn modelId="{C846845F-B7A3-4880-9D3F-F75D0A57BC2E}" srcId="{475DABA9-E751-49DE-A7FE-A16BA178E9E1}" destId="{27054A52-BD2C-463B-ABF4-446DDFC41199}" srcOrd="0" destOrd="0" parTransId="{7A727D5A-519E-4F9D-9AB0-AA97FF649660}" sibTransId="{BE990534-8FE6-466A-8878-707D908332F2}"/>
    <dgm:cxn modelId="{3C25F542-1CD0-435E-ABD6-A41B8E393ED2}" srcId="{475DABA9-E751-49DE-A7FE-A16BA178E9E1}" destId="{19E08EA4-CE2E-49ED-9A37-A8593785CFA1}" srcOrd="2" destOrd="0" parTransId="{55BBC62B-C608-425F-B4A8-58EA83C1C2CC}" sibTransId="{30FFCBDE-8CD2-4BE7-9274-8DB2A045D863}"/>
    <dgm:cxn modelId="{6EDBC372-8FA7-43A6-82CF-031DF11B57A3}" srcId="{475DABA9-E751-49DE-A7FE-A16BA178E9E1}" destId="{9C6B4E1B-ECE7-446C-B5C6-678E011A3FFA}" srcOrd="1" destOrd="0" parTransId="{E39F3615-4ECD-4C87-B543-87835F0C9BEC}" sibTransId="{214CFCB8-49D2-4991-9957-44CECC09D59C}"/>
    <dgm:cxn modelId="{4AA626CB-8CF4-4FCD-9BAC-397E47CCB75C}" type="presOf" srcId="{214CFCB8-49D2-4991-9957-44CECC09D59C}" destId="{8B816F22-CF5D-4293-BE4E-95760460AEB5}" srcOrd="0" destOrd="0" presId="urn:microsoft.com/office/officeart/2005/8/layout/pList2"/>
    <dgm:cxn modelId="{E86F0F39-61F4-4DBA-BFAE-6F364A2C853F}" type="presOf" srcId="{19E08EA4-CE2E-49ED-9A37-A8593785CFA1}" destId="{988F21C7-CE5D-41B5-96DF-ECC125BD623F}" srcOrd="0" destOrd="0" presId="urn:microsoft.com/office/officeart/2005/8/layout/pList2"/>
    <dgm:cxn modelId="{B76807C1-4FF4-4C30-96DE-D3C377522FE8}" type="presOf" srcId="{BE990534-8FE6-466A-8878-707D908332F2}" destId="{9E5FA905-B55D-45BE-A52C-5037567009D7}" srcOrd="0" destOrd="0" presId="urn:microsoft.com/office/officeart/2005/8/layout/pList2"/>
    <dgm:cxn modelId="{51A53051-0D25-4E74-8AAB-3DE804FF1528}" type="presOf" srcId="{27054A52-BD2C-463B-ABF4-446DDFC41199}" destId="{644F884A-9DF5-4BA2-B3D4-D47C5A16168C}" srcOrd="0" destOrd="0" presId="urn:microsoft.com/office/officeart/2005/8/layout/pList2"/>
    <dgm:cxn modelId="{6283D5FC-A527-4847-BD8C-792F45D30EB8}" type="presParOf" srcId="{94F0F89D-9D85-4DC3-9DA2-BE801999870A}" destId="{C6582347-E715-46B2-85B9-34A339797313}" srcOrd="0" destOrd="0" presId="urn:microsoft.com/office/officeart/2005/8/layout/pList2"/>
    <dgm:cxn modelId="{4DD3EDC6-3294-4751-9CE9-AA3883938ADB}" type="presParOf" srcId="{94F0F89D-9D85-4DC3-9DA2-BE801999870A}" destId="{6056470E-DBCD-489D-A043-90ED871C304C}" srcOrd="1" destOrd="0" presId="urn:microsoft.com/office/officeart/2005/8/layout/pList2"/>
    <dgm:cxn modelId="{29EFC974-6D0B-4E44-B203-FA26F4BD892B}" type="presParOf" srcId="{6056470E-DBCD-489D-A043-90ED871C304C}" destId="{3C49CB91-0B00-4D88-AE0F-E470A401E4EB}" srcOrd="0" destOrd="0" presId="urn:microsoft.com/office/officeart/2005/8/layout/pList2"/>
    <dgm:cxn modelId="{4DF6A594-ADCA-49DD-9EC7-6C2E64A4621E}" type="presParOf" srcId="{3C49CB91-0B00-4D88-AE0F-E470A401E4EB}" destId="{644F884A-9DF5-4BA2-B3D4-D47C5A16168C}" srcOrd="0" destOrd="0" presId="urn:microsoft.com/office/officeart/2005/8/layout/pList2"/>
    <dgm:cxn modelId="{8F083BB8-CFD5-420E-B3FF-BF50B9A0F763}" type="presParOf" srcId="{3C49CB91-0B00-4D88-AE0F-E470A401E4EB}" destId="{7EADDDE6-1381-418C-A230-7FD56B4B1589}" srcOrd="1" destOrd="0" presId="urn:microsoft.com/office/officeart/2005/8/layout/pList2"/>
    <dgm:cxn modelId="{E85B6B31-786C-4045-8674-9B6CA0E2113F}" type="presParOf" srcId="{3C49CB91-0B00-4D88-AE0F-E470A401E4EB}" destId="{3C7ADE71-497C-4FC4-A1DE-8E99BFBB8146}" srcOrd="2" destOrd="0" presId="urn:microsoft.com/office/officeart/2005/8/layout/pList2"/>
    <dgm:cxn modelId="{219B84A2-0159-4BFE-B2C6-4C42909B7403}" type="presParOf" srcId="{6056470E-DBCD-489D-A043-90ED871C304C}" destId="{9E5FA905-B55D-45BE-A52C-5037567009D7}" srcOrd="1" destOrd="0" presId="urn:microsoft.com/office/officeart/2005/8/layout/pList2"/>
    <dgm:cxn modelId="{C7CE5E8E-414E-4F28-9F23-D0872B9802A2}" type="presParOf" srcId="{6056470E-DBCD-489D-A043-90ED871C304C}" destId="{B83B5CB0-A425-4935-B52A-338572380E5E}" srcOrd="2" destOrd="0" presId="urn:microsoft.com/office/officeart/2005/8/layout/pList2"/>
    <dgm:cxn modelId="{3E6D328A-4599-43E7-8F73-8DDC1D422A37}" type="presParOf" srcId="{B83B5CB0-A425-4935-B52A-338572380E5E}" destId="{0A343C45-FF41-4104-B140-315269624905}" srcOrd="0" destOrd="0" presId="urn:microsoft.com/office/officeart/2005/8/layout/pList2"/>
    <dgm:cxn modelId="{0A896CB0-B4C7-4912-A382-EE2996C40523}" type="presParOf" srcId="{B83B5CB0-A425-4935-B52A-338572380E5E}" destId="{F05A1203-E2D2-4FB0-8D20-0E80ABBFA2EA}" srcOrd="1" destOrd="0" presId="urn:microsoft.com/office/officeart/2005/8/layout/pList2"/>
    <dgm:cxn modelId="{506801D6-00C8-4B5D-B8AA-73A370C8A13D}" type="presParOf" srcId="{B83B5CB0-A425-4935-B52A-338572380E5E}" destId="{F9FD6584-0E9B-4E0A-8C1A-E9F426D1D161}" srcOrd="2" destOrd="0" presId="urn:microsoft.com/office/officeart/2005/8/layout/pList2"/>
    <dgm:cxn modelId="{CC8F111F-0C6A-4198-B0CA-25BC471A1D0B}" type="presParOf" srcId="{6056470E-DBCD-489D-A043-90ED871C304C}" destId="{8B816F22-CF5D-4293-BE4E-95760460AEB5}" srcOrd="3" destOrd="0" presId="urn:microsoft.com/office/officeart/2005/8/layout/pList2"/>
    <dgm:cxn modelId="{5618C0C0-E773-4E30-A43C-1B672D1BE778}" type="presParOf" srcId="{6056470E-DBCD-489D-A043-90ED871C304C}" destId="{5778E268-7FB3-469B-BA69-9A6D368CCDCE}" srcOrd="4" destOrd="0" presId="urn:microsoft.com/office/officeart/2005/8/layout/pList2"/>
    <dgm:cxn modelId="{D6C7F55F-7C8A-450B-B63B-E51A58B972C5}" type="presParOf" srcId="{5778E268-7FB3-469B-BA69-9A6D368CCDCE}" destId="{988F21C7-CE5D-41B5-96DF-ECC125BD623F}" srcOrd="0" destOrd="0" presId="urn:microsoft.com/office/officeart/2005/8/layout/pList2"/>
    <dgm:cxn modelId="{5CC80E37-7615-4851-99AA-5F0814A8AD8A}" type="presParOf" srcId="{5778E268-7FB3-469B-BA69-9A6D368CCDCE}" destId="{F9714253-B3E9-4F7D-A04E-166B907EAEFF}" srcOrd="1" destOrd="0" presId="urn:microsoft.com/office/officeart/2005/8/layout/pList2"/>
    <dgm:cxn modelId="{164E5898-B221-4A48-8403-BB1BF4DD908B}" type="presParOf" srcId="{5778E268-7FB3-469B-BA69-9A6D368CCDCE}" destId="{9F5C682E-F32B-4E60-9D8F-53AE6C6796BC}" srcOrd="2" destOrd="0" presId="urn:microsoft.com/office/officeart/2005/8/layout/p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F82C09D-4269-4BFF-B5F0-6539F0C523A3}"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ru-RU"/>
        </a:p>
      </dgm:t>
    </dgm:pt>
    <dgm:pt modelId="{65946A79-44F8-4103-B0F4-9306031E6465}">
      <dgm:prSet phldrT="[Text]" custT="1"/>
      <dgm:spPr/>
      <dgm:t>
        <a:bodyPr/>
        <a:lstStyle/>
        <a:p>
          <a:r>
            <a:rPr lang="ru-RU" sz="1600" dirty="0">
              <a:latin typeface="Times New Roman" panose="02020603050405020304" pitchFamily="18" charset="0"/>
              <a:cs typeface="Times New Roman" panose="02020603050405020304" pitchFamily="18" charset="0"/>
            </a:rPr>
            <a:t>Приобретение сельскохозяйственных животных за исключением свиней</a:t>
          </a:r>
        </a:p>
      </dgm:t>
    </dgm:pt>
    <dgm:pt modelId="{33698B80-5FF9-4D1A-A2C2-D5E0C10D9F5B}" type="parTrans" cxnId="{5DA04CF0-63FF-41D1-899F-A1A45039D790}">
      <dgm:prSet/>
      <dgm:spPr/>
      <dgm:t>
        <a:bodyPr/>
        <a:lstStyle/>
        <a:p>
          <a:endParaRPr lang="ru-RU"/>
        </a:p>
      </dgm:t>
    </dgm:pt>
    <dgm:pt modelId="{D6025989-EF76-405B-B6EB-D28E2C7FB610}" type="sibTrans" cxnId="{5DA04CF0-63FF-41D1-899F-A1A45039D790}">
      <dgm:prSet/>
      <dgm:spPr/>
      <dgm:t>
        <a:bodyPr/>
        <a:lstStyle/>
        <a:p>
          <a:endParaRPr lang="ru-RU"/>
        </a:p>
      </dgm:t>
    </dgm:pt>
    <dgm:pt modelId="{32A65979-165C-4F77-BC59-6A74E954D55C}">
      <dgm:prSet phldrT="[Text]" custT="1"/>
      <dgm:spPr/>
      <dgm:t>
        <a:bodyPr/>
        <a:lstStyle/>
        <a:p>
          <a:r>
            <a:rPr lang="ru-RU" sz="1600" dirty="0">
              <a:latin typeface="Times New Roman" panose="02020603050405020304" pitchFamily="18" charset="0"/>
              <a:cs typeface="Times New Roman" panose="02020603050405020304" pitchFamily="18" charset="0"/>
            </a:rPr>
            <a:t>Оборудование для производства сельскохозяйственной продукции (за исключением свиноводства</a:t>
          </a:r>
        </a:p>
      </dgm:t>
    </dgm:pt>
    <dgm:pt modelId="{FEF8A7EC-C412-4864-9BAA-FA3D0F1948DC}" type="parTrans" cxnId="{487ED76A-590C-49B2-9165-2AD5D277C593}">
      <dgm:prSet/>
      <dgm:spPr/>
      <dgm:t>
        <a:bodyPr/>
        <a:lstStyle/>
        <a:p>
          <a:endParaRPr lang="ru-RU"/>
        </a:p>
      </dgm:t>
    </dgm:pt>
    <dgm:pt modelId="{F49544F1-F55C-46AE-873B-DA96BEDFC75B}" type="sibTrans" cxnId="{487ED76A-590C-49B2-9165-2AD5D277C593}">
      <dgm:prSet/>
      <dgm:spPr/>
      <dgm:t>
        <a:bodyPr/>
        <a:lstStyle/>
        <a:p>
          <a:endParaRPr lang="ru-RU"/>
        </a:p>
      </dgm:t>
    </dgm:pt>
    <dgm:pt modelId="{2B6FDA4F-BDA8-4D97-83C5-0216EA9EFC31}">
      <dgm:prSet phldrT="[Text]"/>
      <dgm:spPr/>
      <dgm:t>
        <a:bodyPr/>
        <a:lstStyle/>
        <a:p>
          <a:r>
            <a:rPr lang="ru-RU" dirty="0">
              <a:latin typeface="Times New Roman" panose="02020603050405020304" pitchFamily="18" charset="0"/>
              <a:cs typeface="Times New Roman" panose="02020603050405020304" pitchFamily="18" charset="0"/>
            </a:rPr>
            <a:t>Мини-теплицы</a:t>
          </a:r>
        </a:p>
      </dgm:t>
    </dgm:pt>
    <dgm:pt modelId="{D8EE56FD-D1F7-406B-B5E9-C66F717189E0}" type="parTrans" cxnId="{D34038C8-4783-4D0D-A098-CA5C1420EE29}">
      <dgm:prSet/>
      <dgm:spPr/>
      <dgm:t>
        <a:bodyPr/>
        <a:lstStyle/>
        <a:p>
          <a:endParaRPr lang="ru-RU"/>
        </a:p>
      </dgm:t>
    </dgm:pt>
    <dgm:pt modelId="{85B910DC-B21F-4113-ABDA-E4EE183FB10B}" type="sibTrans" cxnId="{D34038C8-4783-4D0D-A098-CA5C1420EE29}">
      <dgm:prSet/>
      <dgm:spPr/>
      <dgm:t>
        <a:bodyPr/>
        <a:lstStyle/>
        <a:p>
          <a:endParaRPr lang="ru-RU"/>
        </a:p>
      </dgm:t>
    </dgm:pt>
    <dgm:pt modelId="{B1E33607-DBCF-4EB4-A8EC-F43DABABB244}">
      <dgm:prSet/>
      <dgm:spPr/>
      <dgm:t>
        <a:bodyPr/>
        <a:lstStyle/>
        <a:p>
          <a:r>
            <a:rPr lang="ru-RU" dirty="0">
              <a:latin typeface="Times New Roman" panose="02020603050405020304" pitchFamily="18" charset="0"/>
              <a:cs typeface="Times New Roman" panose="02020603050405020304" pitchFamily="18" charset="0"/>
            </a:rPr>
            <a:t>Посадочный материал многолетних насаждений</a:t>
          </a:r>
        </a:p>
      </dgm:t>
    </dgm:pt>
    <dgm:pt modelId="{513CBD81-C5D7-4B49-B445-5687516CBA5E}" type="parTrans" cxnId="{0C94F4B2-3C42-43A3-87D2-BFBC54BA3AB0}">
      <dgm:prSet/>
      <dgm:spPr/>
      <dgm:t>
        <a:bodyPr/>
        <a:lstStyle/>
        <a:p>
          <a:endParaRPr lang="ru-RU"/>
        </a:p>
      </dgm:t>
    </dgm:pt>
    <dgm:pt modelId="{AF1F3BF8-04FC-4367-9431-80C9E6B512F8}" type="sibTrans" cxnId="{0C94F4B2-3C42-43A3-87D2-BFBC54BA3AB0}">
      <dgm:prSet/>
      <dgm:spPr/>
      <dgm:t>
        <a:bodyPr/>
        <a:lstStyle/>
        <a:p>
          <a:endParaRPr lang="ru-RU"/>
        </a:p>
      </dgm:t>
    </dgm:pt>
    <dgm:pt modelId="{FC9841AB-870C-40EA-AAC8-98B682E7B18C}">
      <dgm:prSet/>
      <dgm:spPr/>
      <dgm:t>
        <a:bodyPr/>
        <a:lstStyle/>
        <a:p>
          <a:r>
            <a:rPr lang="ru-RU" dirty="0">
              <a:latin typeface="Times New Roman" panose="02020603050405020304" pitchFamily="18" charset="0"/>
              <a:cs typeface="Times New Roman" panose="02020603050405020304" pitchFamily="18" charset="0"/>
            </a:rPr>
            <a:t>Рыбопосадочный материал, племенной материал</a:t>
          </a:r>
        </a:p>
      </dgm:t>
    </dgm:pt>
    <dgm:pt modelId="{01276477-D700-4480-9239-6256C9676F82}" type="parTrans" cxnId="{D1EF8A43-495F-4462-B132-B703E46BE659}">
      <dgm:prSet/>
      <dgm:spPr/>
      <dgm:t>
        <a:bodyPr/>
        <a:lstStyle/>
        <a:p>
          <a:endParaRPr lang="ru-RU"/>
        </a:p>
      </dgm:t>
    </dgm:pt>
    <dgm:pt modelId="{E6AFAA56-AF79-4190-BA47-FC1264CE7A4C}" type="sibTrans" cxnId="{D1EF8A43-495F-4462-B132-B703E46BE659}">
      <dgm:prSet/>
      <dgm:spPr/>
      <dgm:t>
        <a:bodyPr/>
        <a:lstStyle/>
        <a:p>
          <a:endParaRPr lang="ru-RU"/>
        </a:p>
      </dgm:t>
    </dgm:pt>
    <dgm:pt modelId="{22E8E7ED-D291-499B-BB45-4444E202A568}" type="pres">
      <dgm:prSet presAssocID="{5F82C09D-4269-4BFF-B5F0-6539F0C523A3}" presName="linear" presStyleCnt="0">
        <dgm:presLayoutVars>
          <dgm:dir/>
          <dgm:resizeHandles val="exact"/>
        </dgm:presLayoutVars>
      </dgm:prSet>
      <dgm:spPr/>
      <dgm:t>
        <a:bodyPr/>
        <a:lstStyle/>
        <a:p>
          <a:endParaRPr lang="ru-RU"/>
        </a:p>
      </dgm:t>
    </dgm:pt>
    <dgm:pt modelId="{E3E96CE1-2362-422F-9925-642109FE607C}" type="pres">
      <dgm:prSet presAssocID="{65946A79-44F8-4103-B0F4-9306031E6465}" presName="comp" presStyleCnt="0"/>
      <dgm:spPr/>
    </dgm:pt>
    <dgm:pt modelId="{D055BC1A-C9EF-4D10-ABB7-129C4BCFD8B3}" type="pres">
      <dgm:prSet presAssocID="{65946A79-44F8-4103-B0F4-9306031E6465}" presName="box" presStyleLbl="node1" presStyleIdx="0" presStyleCnt="5"/>
      <dgm:spPr/>
      <dgm:t>
        <a:bodyPr/>
        <a:lstStyle/>
        <a:p>
          <a:endParaRPr lang="ru-RU"/>
        </a:p>
      </dgm:t>
    </dgm:pt>
    <dgm:pt modelId="{BA9A688D-5DBC-43D6-AD98-02FDA872402E}" type="pres">
      <dgm:prSet presAssocID="{65946A79-44F8-4103-B0F4-9306031E6465}" presName="img" presStyleLbl="fgImgPlace1" presStyleIdx="0" presStyleCnt="5"/>
      <dgm:spPr>
        <a:blipFill>
          <a:blip xmlns:r="http://schemas.openxmlformats.org/officeDocument/2006/relationships" r:embed="rId1">
            <a:extLst>
              <a:ext uri="{28A0092B-C50C-407E-A947-70E740481C1C}">
                <a14:useLocalDpi xmlns:a14="http://schemas.microsoft.com/office/drawing/2010/main" val="0"/>
              </a:ext>
            </a:extLst>
          </a:blip>
          <a:srcRect/>
          <a:stretch>
            <a:fillRect t="-30000" b="-30000"/>
          </a:stretch>
        </a:blipFill>
      </dgm:spPr>
      <dgm:t>
        <a:bodyPr/>
        <a:lstStyle/>
        <a:p>
          <a:endParaRPr lang="ru-RU"/>
        </a:p>
      </dgm:t>
    </dgm:pt>
    <dgm:pt modelId="{08866F74-3A96-47ED-9E14-8143859AAEC9}" type="pres">
      <dgm:prSet presAssocID="{65946A79-44F8-4103-B0F4-9306031E6465}" presName="text" presStyleLbl="node1" presStyleIdx="0" presStyleCnt="5">
        <dgm:presLayoutVars>
          <dgm:bulletEnabled val="1"/>
        </dgm:presLayoutVars>
      </dgm:prSet>
      <dgm:spPr/>
      <dgm:t>
        <a:bodyPr/>
        <a:lstStyle/>
        <a:p>
          <a:endParaRPr lang="ru-RU"/>
        </a:p>
      </dgm:t>
    </dgm:pt>
    <dgm:pt modelId="{0322B524-C3E8-4B1D-8B5A-C62AE8EBB434}" type="pres">
      <dgm:prSet presAssocID="{D6025989-EF76-405B-B6EB-D28E2C7FB610}" presName="spacer" presStyleCnt="0"/>
      <dgm:spPr/>
    </dgm:pt>
    <dgm:pt modelId="{B3618805-4450-42B0-B817-AADD532FA188}" type="pres">
      <dgm:prSet presAssocID="{32A65979-165C-4F77-BC59-6A74E954D55C}" presName="comp" presStyleCnt="0"/>
      <dgm:spPr/>
    </dgm:pt>
    <dgm:pt modelId="{9D27EABE-7C6A-41CB-84AA-C26B1D0C0C32}" type="pres">
      <dgm:prSet presAssocID="{32A65979-165C-4F77-BC59-6A74E954D55C}" presName="box" presStyleLbl="node1" presStyleIdx="1" presStyleCnt="5"/>
      <dgm:spPr/>
      <dgm:t>
        <a:bodyPr/>
        <a:lstStyle/>
        <a:p>
          <a:endParaRPr lang="ru-RU"/>
        </a:p>
      </dgm:t>
    </dgm:pt>
    <dgm:pt modelId="{0D55CF76-65A6-4033-B0C4-A7A946475CC8}" type="pres">
      <dgm:prSet presAssocID="{32A65979-165C-4F77-BC59-6A74E954D55C}" presName="img" presStyleLbl="fgImgPlace1" presStyleIdx="1" presStyleCnt="5"/>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l="-10000" r="-10000"/>
          </a:stretch>
        </a:blipFill>
      </dgm:spPr>
      <dgm:t>
        <a:bodyPr/>
        <a:lstStyle/>
        <a:p>
          <a:endParaRPr lang="ru-RU"/>
        </a:p>
      </dgm:t>
    </dgm:pt>
    <dgm:pt modelId="{C93AC32A-5D42-4143-99AC-3FF3C16A0A68}" type="pres">
      <dgm:prSet presAssocID="{32A65979-165C-4F77-BC59-6A74E954D55C}" presName="text" presStyleLbl="node1" presStyleIdx="1" presStyleCnt="5">
        <dgm:presLayoutVars>
          <dgm:bulletEnabled val="1"/>
        </dgm:presLayoutVars>
      </dgm:prSet>
      <dgm:spPr/>
      <dgm:t>
        <a:bodyPr/>
        <a:lstStyle/>
        <a:p>
          <a:endParaRPr lang="ru-RU"/>
        </a:p>
      </dgm:t>
    </dgm:pt>
    <dgm:pt modelId="{E759D268-5BC1-421E-B538-BADE48D73F02}" type="pres">
      <dgm:prSet presAssocID="{F49544F1-F55C-46AE-873B-DA96BEDFC75B}" presName="spacer" presStyleCnt="0"/>
      <dgm:spPr/>
    </dgm:pt>
    <dgm:pt modelId="{BB83EFC5-0E69-46D4-A412-4AB31933055D}" type="pres">
      <dgm:prSet presAssocID="{2B6FDA4F-BDA8-4D97-83C5-0216EA9EFC31}" presName="comp" presStyleCnt="0"/>
      <dgm:spPr/>
    </dgm:pt>
    <dgm:pt modelId="{A364AB4F-32E4-450A-96BB-AF70E0546F6A}" type="pres">
      <dgm:prSet presAssocID="{2B6FDA4F-BDA8-4D97-83C5-0216EA9EFC31}" presName="box" presStyleLbl="node1" presStyleIdx="2" presStyleCnt="5"/>
      <dgm:spPr/>
      <dgm:t>
        <a:bodyPr/>
        <a:lstStyle/>
        <a:p>
          <a:endParaRPr lang="ru-RU"/>
        </a:p>
      </dgm:t>
    </dgm:pt>
    <dgm:pt modelId="{2501BB4B-E6AB-49D2-95B9-1C457178BDA6}" type="pres">
      <dgm:prSet presAssocID="{2B6FDA4F-BDA8-4D97-83C5-0216EA9EFC31}" presName="img" presStyleLbl="fgImgPlace1" presStyleIdx="2" presStyleCnt="5"/>
      <dgm:spPr>
        <a:blipFill>
          <a:blip xmlns:r="http://schemas.openxmlformats.org/officeDocument/2006/relationships" r:embed="rId3" cstate="print">
            <a:extLst>
              <a:ext uri="{28A0092B-C50C-407E-A947-70E740481C1C}">
                <a14:useLocalDpi xmlns:a14="http://schemas.microsoft.com/office/drawing/2010/main" val="0"/>
              </a:ext>
            </a:extLst>
          </a:blip>
          <a:srcRect/>
          <a:stretch>
            <a:fillRect t="-14000" b="-14000"/>
          </a:stretch>
        </a:blipFill>
      </dgm:spPr>
      <dgm:t>
        <a:bodyPr/>
        <a:lstStyle/>
        <a:p>
          <a:endParaRPr lang="ru-RU"/>
        </a:p>
      </dgm:t>
    </dgm:pt>
    <dgm:pt modelId="{4E1358A6-C51B-4D59-BB80-19302120CAD8}" type="pres">
      <dgm:prSet presAssocID="{2B6FDA4F-BDA8-4D97-83C5-0216EA9EFC31}" presName="text" presStyleLbl="node1" presStyleIdx="2" presStyleCnt="5">
        <dgm:presLayoutVars>
          <dgm:bulletEnabled val="1"/>
        </dgm:presLayoutVars>
      </dgm:prSet>
      <dgm:spPr/>
      <dgm:t>
        <a:bodyPr/>
        <a:lstStyle/>
        <a:p>
          <a:endParaRPr lang="ru-RU"/>
        </a:p>
      </dgm:t>
    </dgm:pt>
    <dgm:pt modelId="{504F49EE-8717-47AE-9FE1-5872CC52F104}" type="pres">
      <dgm:prSet presAssocID="{85B910DC-B21F-4113-ABDA-E4EE183FB10B}" presName="spacer" presStyleCnt="0"/>
      <dgm:spPr/>
    </dgm:pt>
    <dgm:pt modelId="{3AA7D159-44F0-4F1D-8A59-5D9E12BAD430}" type="pres">
      <dgm:prSet presAssocID="{B1E33607-DBCF-4EB4-A8EC-F43DABABB244}" presName="comp" presStyleCnt="0"/>
      <dgm:spPr/>
    </dgm:pt>
    <dgm:pt modelId="{EE0CF111-F6AD-4EDE-8E5C-B22A5775DB23}" type="pres">
      <dgm:prSet presAssocID="{B1E33607-DBCF-4EB4-A8EC-F43DABABB244}" presName="box" presStyleLbl="node1" presStyleIdx="3" presStyleCnt="5" custLinFactNeighborX="-228"/>
      <dgm:spPr/>
      <dgm:t>
        <a:bodyPr/>
        <a:lstStyle/>
        <a:p>
          <a:endParaRPr lang="ru-RU"/>
        </a:p>
      </dgm:t>
    </dgm:pt>
    <dgm:pt modelId="{36FBC490-7B52-4FB5-B32D-A45E05625068}" type="pres">
      <dgm:prSet presAssocID="{B1E33607-DBCF-4EB4-A8EC-F43DABABB244}" presName="img" presStyleLbl="fgImgPlace1" presStyleIdx="3" presStyleCnt="5"/>
      <dgm:spPr>
        <a:blipFill>
          <a:blip xmlns:r="http://schemas.openxmlformats.org/officeDocument/2006/relationships" r:embed="rId4">
            <a:extLst>
              <a:ext uri="{28A0092B-C50C-407E-A947-70E740481C1C}">
                <a14:useLocalDpi xmlns:a14="http://schemas.microsoft.com/office/drawing/2010/main" val="0"/>
              </a:ext>
            </a:extLst>
          </a:blip>
          <a:srcRect/>
          <a:stretch>
            <a:fillRect t="-27000" b="-27000"/>
          </a:stretch>
        </a:blipFill>
      </dgm:spPr>
      <dgm:t>
        <a:bodyPr/>
        <a:lstStyle/>
        <a:p>
          <a:endParaRPr lang="ru-RU"/>
        </a:p>
      </dgm:t>
    </dgm:pt>
    <dgm:pt modelId="{2748E056-E85C-400C-B33B-0AD4146A3F33}" type="pres">
      <dgm:prSet presAssocID="{B1E33607-DBCF-4EB4-A8EC-F43DABABB244}" presName="text" presStyleLbl="node1" presStyleIdx="3" presStyleCnt="5">
        <dgm:presLayoutVars>
          <dgm:bulletEnabled val="1"/>
        </dgm:presLayoutVars>
      </dgm:prSet>
      <dgm:spPr/>
      <dgm:t>
        <a:bodyPr/>
        <a:lstStyle/>
        <a:p>
          <a:endParaRPr lang="ru-RU"/>
        </a:p>
      </dgm:t>
    </dgm:pt>
    <dgm:pt modelId="{75690B0B-6003-4B58-AE82-AD1803254052}" type="pres">
      <dgm:prSet presAssocID="{AF1F3BF8-04FC-4367-9431-80C9E6B512F8}" presName="spacer" presStyleCnt="0"/>
      <dgm:spPr/>
    </dgm:pt>
    <dgm:pt modelId="{A825EEA6-B9DF-4D32-A3F1-164F04C7165A}" type="pres">
      <dgm:prSet presAssocID="{FC9841AB-870C-40EA-AAC8-98B682E7B18C}" presName="comp" presStyleCnt="0"/>
      <dgm:spPr/>
    </dgm:pt>
    <dgm:pt modelId="{5251A0D0-0C63-477C-950E-CAD4BB2F5F15}" type="pres">
      <dgm:prSet presAssocID="{FC9841AB-870C-40EA-AAC8-98B682E7B18C}" presName="box" presStyleLbl="node1" presStyleIdx="4" presStyleCnt="5" custLinFactNeighborX="-228"/>
      <dgm:spPr/>
      <dgm:t>
        <a:bodyPr/>
        <a:lstStyle/>
        <a:p>
          <a:endParaRPr lang="ru-RU"/>
        </a:p>
      </dgm:t>
    </dgm:pt>
    <dgm:pt modelId="{2175B874-269E-461C-BF4F-992545885D39}" type="pres">
      <dgm:prSet presAssocID="{FC9841AB-870C-40EA-AAC8-98B682E7B18C}" presName="img" presStyleLbl="fgImgPlace1" presStyleIdx="4" presStyleCnt="5"/>
      <dgm:spPr>
        <a:blipFill>
          <a:blip xmlns:r="http://schemas.openxmlformats.org/officeDocument/2006/relationships" r:embed="rId5">
            <a:extLst>
              <a:ext uri="{28A0092B-C50C-407E-A947-70E740481C1C}">
                <a14:useLocalDpi xmlns:a14="http://schemas.microsoft.com/office/drawing/2010/main" val="0"/>
              </a:ext>
            </a:extLst>
          </a:blip>
          <a:srcRect/>
          <a:stretch>
            <a:fillRect t="-14000" b="-14000"/>
          </a:stretch>
        </a:blipFill>
      </dgm:spPr>
    </dgm:pt>
    <dgm:pt modelId="{6C2BE974-F226-443F-84E4-91C21AFA6EC8}" type="pres">
      <dgm:prSet presAssocID="{FC9841AB-870C-40EA-AAC8-98B682E7B18C}" presName="text" presStyleLbl="node1" presStyleIdx="4" presStyleCnt="5">
        <dgm:presLayoutVars>
          <dgm:bulletEnabled val="1"/>
        </dgm:presLayoutVars>
      </dgm:prSet>
      <dgm:spPr/>
      <dgm:t>
        <a:bodyPr/>
        <a:lstStyle/>
        <a:p>
          <a:endParaRPr lang="ru-RU"/>
        </a:p>
      </dgm:t>
    </dgm:pt>
  </dgm:ptLst>
  <dgm:cxnLst>
    <dgm:cxn modelId="{D373727C-DA2C-444B-AA11-5A0DB2F66FE7}" type="presOf" srcId="{B1E33607-DBCF-4EB4-A8EC-F43DABABB244}" destId="{EE0CF111-F6AD-4EDE-8E5C-B22A5775DB23}" srcOrd="0" destOrd="0" presId="urn:microsoft.com/office/officeart/2005/8/layout/vList4"/>
    <dgm:cxn modelId="{27CFA2F0-6455-45DA-8326-9FD2D0F1D4C2}" type="presOf" srcId="{5F82C09D-4269-4BFF-B5F0-6539F0C523A3}" destId="{22E8E7ED-D291-499B-BB45-4444E202A568}" srcOrd="0" destOrd="0" presId="urn:microsoft.com/office/officeart/2005/8/layout/vList4"/>
    <dgm:cxn modelId="{5B598EEC-4269-4B5E-B33E-585954EB1D2D}" type="presOf" srcId="{FC9841AB-870C-40EA-AAC8-98B682E7B18C}" destId="{5251A0D0-0C63-477C-950E-CAD4BB2F5F15}" srcOrd="0" destOrd="0" presId="urn:microsoft.com/office/officeart/2005/8/layout/vList4"/>
    <dgm:cxn modelId="{0C94F4B2-3C42-43A3-87D2-BFBC54BA3AB0}" srcId="{5F82C09D-4269-4BFF-B5F0-6539F0C523A3}" destId="{B1E33607-DBCF-4EB4-A8EC-F43DABABB244}" srcOrd="3" destOrd="0" parTransId="{513CBD81-C5D7-4B49-B445-5687516CBA5E}" sibTransId="{AF1F3BF8-04FC-4367-9431-80C9E6B512F8}"/>
    <dgm:cxn modelId="{EE5B8794-D71C-48CF-BF78-9BA10531D66C}" type="presOf" srcId="{2B6FDA4F-BDA8-4D97-83C5-0216EA9EFC31}" destId="{A364AB4F-32E4-450A-96BB-AF70E0546F6A}" srcOrd="0" destOrd="0" presId="urn:microsoft.com/office/officeart/2005/8/layout/vList4"/>
    <dgm:cxn modelId="{814BE5DA-748C-4C3A-8BC4-60EB4496599E}" type="presOf" srcId="{32A65979-165C-4F77-BC59-6A74E954D55C}" destId="{9D27EABE-7C6A-41CB-84AA-C26B1D0C0C32}" srcOrd="0" destOrd="0" presId="urn:microsoft.com/office/officeart/2005/8/layout/vList4"/>
    <dgm:cxn modelId="{B704B23C-BD28-4EFC-9334-1553B1718EF3}" type="presOf" srcId="{65946A79-44F8-4103-B0F4-9306031E6465}" destId="{08866F74-3A96-47ED-9E14-8143859AAEC9}" srcOrd="1" destOrd="0" presId="urn:microsoft.com/office/officeart/2005/8/layout/vList4"/>
    <dgm:cxn modelId="{1008DCA9-FE81-4095-919E-AC420FABC467}" type="presOf" srcId="{2B6FDA4F-BDA8-4D97-83C5-0216EA9EFC31}" destId="{4E1358A6-C51B-4D59-BB80-19302120CAD8}" srcOrd="1" destOrd="0" presId="urn:microsoft.com/office/officeart/2005/8/layout/vList4"/>
    <dgm:cxn modelId="{D1EF8A43-495F-4462-B132-B703E46BE659}" srcId="{5F82C09D-4269-4BFF-B5F0-6539F0C523A3}" destId="{FC9841AB-870C-40EA-AAC8-98B682E7B18C}" srcOrd="4" destOrd="0" parTransId="{01276477-D700-4480-9239-6256C9676F82}" sibTransId="{E6AFAA56-AF79-4190-BA47-FC1264CE7A4C}"/>
    <dgm:cxn modelId="{5DA04CF0-63FF-41D1-899F-A1A45039D790}" srcId="{5F82C09D-4269-4BFF-B5F0-6539F0C523A3}" destId="{65946A79-44F8-4103-B0F4-9306031E6465}" srcOrd="0" destOrd="0" parTransId="{33698B80-5FF9-4D1A-A2C2-D5E0C10D9F5B}" sibTransId="{D6025989-EF76-405B-B6EB-D28E2C7FB610}"/>
    <dgm:cxn modelId="{D34038C8-4783-4D0D-A098-CA5C1420EE29}" srcId="{5F82C09D-4269-4BFF-B5F0-6539F0C523A3}" destId="{2B6FDA4F-BDA8-4D97-83C5-0216EA9EFC31}" srcOrd="2" destOrd="0" parTransId="{D8EE56FD-D1F7-406B-B5E9-C66F717189E0}" sibTransId="{85B910DC-B21F-4113-ABDA-E4EE183FB10B}"/>
    <dgm:cxn modelId="{D6CFBC59-1665-4E57-B33C-32EB8ECBD8B8}" type="presOf" srcId="{B1E33607-DBCF-4EB4-A8EC-F43DABABB244}" destId="{2748E056-E85C-400C-B33B-0AD4146A3F33}" srcOrd="1" destOrd="0" presId="urn:microsoft.com/office/officeart/2005/8/layout/vList4"/>
    <dgm:cxn modelId="{487ED76A-590C-49B2-9165-2AD5D277C593}" srcId="{5F82C09D-4269-4BFF-B5F0-6539F0C523A3}" destId="{32A65979-165C-4F77-BC59-6A74E954D55C}" srcOrd="1" destOrd="0" parTransId="{FEF8A7EC-C412-4864-9BAA-FA3D0F1948DC}" sibTransId="{F49544F1-F55C-46AE-873B-DA96BEDFC75B}"/>
    <dgm:cxn modelId="{9B4E767D-9968-4AE6-8662-A6DFF49EFDC5}" type="presOf" srcId="{32A65979-165C-4F77-BC59-6A74E954D55C}" destId="{C93AC32A-5D42-4143-99AC-3FF3C16A0A68}" srcOrd="1" destOrd="0" presId="urn:microsoft.com/office/officeart/2005/8/layout/vList4"/>
    <dgm:cxn modelId="{A2C07AA6-B22F-42E1-BBC1-A7D096B8134B}" type="presOf" srcId="{65946A79-44F8-4103-B0F4-9306031E6465}" destId="{D055BC1A-C9EF-4D10-ABB7-129C4BCFD8B3}" srcOrd="0" destOrd="0" presId="urn:microsoft.com/office/officeart/2005/8/layout/vList4"/>
    <dgm:cxn modelId="{38888EE6-3747-4F1F-AC3B-2B4F0E17E205}" type="presOf" srcId="{FC9841AB-870C-40EA-AAC8-98B682E7B18C}" destId="{6C2BE974-F226-443F-84E4-91C21AFA6EC8}" srcOrd="1" destOrd="0" presId="urn:microsoft.com/office/officeart/2005/8/layout/vList4"/>
    <dgm:cxn modelId="{2CCD31E6-0742-41E9-8792-CCE32DCAD656}" type="presParOf" srcId="{22E8E7ED-D291-499B-BB45-4444E202A568}" destId="{E3E96CE1-2362-422F-9925-642109FE607C}" srcOrd="0" destOrd="0" presId="urn:microsoft.com/office/officeart/2005/8/layout/vList4"/>
    <dgm:cxn modelId="{FF530E56-DBE9-47D0-B5BE-A4A41A08E2B2}" type="presParOf" srcId="{E3E96CE1-2362-422F-9925-642109FE607C}" destId="{D055BC1A-C9EF-4D10-ABB7-129C4BCFD8B3}" srcOrd="0" destOrd="0" presId="urn:microsoft.com/office/officeart/2005/8/layout/vList4"/>
    <dgm:cxn modelId="{BBDC3C9C-863E-4071-8C84-73D5BE276D3D}" type="presParOf" srcId="{E3E96CE1-2362-422F-9925-642109FE607C}" destId="{BA9A688D-5DBC-43D6-AD98-02FDA872402E}" srcOrd="1" destOrd="0" presId="urn:microsoft.com/office/officeart/2005/8/layout/vList4"/>
    <dgm:cxn modelId="{5B0886B9-BBD5-453F-9C74-041C736D1205}" type="presParOf" srcId="{E3E96CE1-2362-422F-9925-642109FE607C}" destId="{08866F74-3A96-47ED-9E14-8143859AAEC9}" srcOrd="2" destOrd="0" presId="urn:microsoft.com/office/officeart/2005/8/layout/vList4"/>
    <dgm:cxn modelId="{8A70F042-B7B2-42E3-90A8-35DDCDEE99BA}" type="presParOf" srcId="{22E8E7ED-D291-499B-BB45-4444E202A568}" destId="{0322B524-C3E8-4B1D-8B5A-C62AE8EBB434}" srcOrd="1" destOrd="0" presId="urn:microsoft.com/office/officeart/2005/8/layout/vList4"/>
    <dgm:cxn modelId="{04AA64E3-9D95-4A24-87A3-8DD94BE1B635}" type="presParOf" srcId="{22E8E7ED-D291-499B-BB45-4444E202A568}" destId="{B3618805-4450-42B0-B817-AADD532FA188}" srcOrd="2" destOrd="0" presId="urn:microsoft.com/office/officeart/2005/8/layout/vList4"/>
    <dgm:cxn modelId="{FFECDE87-9E18-404C-A88E-21256AB47B31}" type="presParOf" srcId="{B3618805-4450-42B0-B817-AADD532FA188}" destId="{9D27EABE-7C6A-41CB-84AA-C26B1D0C0C32}" srcOrd="0" destOrd="0" presId="urn:microsoft.com/office/officeart/2005/8/layout/vList4"/>
    <dgm:cxn modelId="{60C5DF32-3B06-498A-8316-412082962491}" type="presParOf" srcId="{B3618805-4450-42B0-B817-AADD532FA188}" destId="{0D55CF76-65A6-4033-B0C4-A7A946475CC8}" srcOrd="1" destOrd="0" presId="urn:microsoft.com/office/officeart/2005/8/layout/vList4"/>
    <dgm:cxn modelId="{0286F6A7-124E-430C-99A2-BDE22A5B2EDC}" type="presParOf" srcId="{B3618805-4450-42B0-B817-AADD532FA188}" destId="{C93AC32A-5D42-4143-99AC-3FF3C16A0A68}" srcOrd="2" destOrd="0" presId="urn:microsoft.com/office/officeart/2005/8/layout/vList4"/>
    <dgm:cxn modelId="{788686F4-77F8-4A6B-A964-E7B6B71F5ED6}" type="presParOf" srcId="{22E8E7ED-D291-499B-BB45-4444E202A568}" destId="{E759D268-5BC1-421E-B538-BADE48D73F02}" srcOrd="3" destOrd="0" presId="urn:microsoft.com/office/officeart/2005/8/layout/vList4"/>
    <dgm:cxn modelId="{3A9B4F43-B4AE-42A2-9D30-2F64C17418E7}" type="presParOf" srcId="{22E8E7ED-D291-499B-BB45-4444E202A568}" destId="{BB83EFC5-0E69-46D4-A412-4AB31933055D}" srcOrd="4" destOrd="0" presId="urn:microsoft.com/office/officeart/2005/8/layout/vList4"/>
    <dgm:cxn modelId="{593DE4B5-F1E4-46C2-A3B8-D7A8D75EF754}" type="presParOf" srcId="{BB83EFC5-0E69-46D4-A412-4AB31933055D}" destId="{A364AB4F-32E4-450A-96BB-AF70E0546F6A}" srcOrd="0" destOrd="0" presId="urn:microsoft.com/office/officeart/2005/8/layout/vList4"/>
    <dgm:cxn modelId="{4CB6EB12-7588-4A5D-B73D-1654525F7445}" type="presParOf" srcId="{BB83EFC5-0E69-46D4-A412-4AB31933055D}" destId="{2501BB4B-E6AB-49D2-95B9-1C457178BDA6}" srcOrd="1" destOrd="0" presId="urn:microsoft.com/office/officeart/2005/8/layout/vList4"/>
    <dgm:cxn modelId="{0536E5EB-4470-43ED-905A-96A1EF2BF7EA}" type="presParOf" srcId="{BB83EFC5-0E69-46D4-A412-4AB31933055D}" destId="{4E1358A6-C51B-4D59-BB80-19302120CAD8}" srcOrd="2" destOrd="0" presId="urn:microsoft.com/office/officeart/2005/8/layout/vList4"/>
    <dgm:cxn modelId="{747B330D-C8D5-4883-BD9F-A7C6ABE1D3EC}" type="presParOf" srcId="{22E8E7ED-D291-499B-BB45-4444E202A568}" destId="{504F49EE-8717-47AE-9FE1-5872CC52F104}" srcOrd="5" destOrd="0" presId="urn:microsoft.com/office/officeart/2005/8/layout/vList4"/>
    <dgm:cxn modelId="{6D746128-632A-4338-B195-5A7D4A84CD2D}" type="presParOf" srcId="{22E8E7ED-D291-499B-BB45-4444E202A568}" destId="{3AA7D159-44F0-4F1D-8A59-5D9E12BAD430}" srcOrd="6" destOrd="0" presId="urn:microsoft.com/office/officeart/2005/8/layout/vList4"/>
    <dgm:cxn modelId="{F81032C1-6BC7-431F-BD40-7D855BD65523}" type="presParOf" srcId="{3AA7D159-44F0-4F1D-8A59-5D9E12BAD430}" destId="{EE0CF111-F6AD-4EDE-8E5C-B22A5775DB23}" srcOrd="0" destOrd="0" presId="urn:microsoft.com/office/officeart/2005/8/layout/vList4"/>
    <dgm:cxn modelId="{36664FD5-E866-4B58-B27B-4BB7F128EDC2}" type="presParOf" srcId="{3AA7D159-44F0-4F1D-8A59-5D9E12BAD430}" destId="{36FBC490-7B52-4FB5-B32D-A45E05625068}" srcOrd="1" destOrd="0" presId="urn:microsoft.com/office/officeart/2005/8/layout/vList4"/>
    <dgm:cxn modelId="{A88AB9E5-8606-4005-AA92-6C21E99F946E}" type="presParOf" srcId="{3AA7D159-44F0-4F1D-8A59-5D9E12BAD430}" destId="{2748E056-E85C-400C-B33B-0AD4146A3F33}" srcOrd="2" destOrd="0" presId="urn:microsoft.com/office/officeart/2005/8/layout/vList4"/>
    <dgm:cxn modelId="{5B8EF5CF-4381-401C-A893-CEF91D88D3C7}" type="presParOf" srcId="{22E8E7ED-D291-499B-BB45-4444E202A568}" destId="{75690B0B-6003-4B58-AE82-AD1803254052}" srcOrd="7" destOrd="0" presId="urn:microsoft.com/office/officeart/2005/8/layout/vList4"/>
    <dgm:cxn modelId="{A39A8F6C-51B4-4196-900E-08E1E575E05B}" type="presParOf" srcId="{22E8E7ED-D291-499B-BB45-4444E202A568}" destId="{A825EEA6-B9DF-4D32-A3F1-164F04C7165A}" srcOrd="8" destOrd="0" presId="urn:microsoft.com/office/officeart/2005/8/layout/vList4"/>
    <dgm:cxn modelId="{16F9AA59-2ADC-4BC9-A089-5B468519515D}" type="presParOf" srcId="{A825EEA6-B9DF-4D32-A3F1-164F04C7165A}" destId="{5251A0D0-0C63-477C-950E-CAD4BB2F5F15}" srcOrd="0" destOrd="0" presId="urn:microsoft.com/office/officeart/2005/8/layout/vList4"/>
    <dgm:cxn modelId="{6CF28F46-4EF8-4FF4-B5EF-F181DED1C02C}" type="presParOf" srcId="{A825EEA6-B9DF-4D32-A3F1-164F04C7165A}" destId="{2175B874-269E-461C-BF4F-992545885D39}" srcOrd="1" destOrd="0" presId="urn:microsoft.com/office/officeart/2005/8/layout/vList4"/>
    <dgm:cxn modelId="{CC4622CC-5CF4-4A23-BE34-106C194A95B7}" type="presParOf" srcId="{A825EEA6-B9DF-4D32-A3F1-164F04C7165A}" destId="{6C2BE974-F226-443F-84E4-91C21AFA6EC8}"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582347-E715-46B2-85B9-34A339797313}">
      <dsp:nvSpPr>
        <dsp:cNvPr id="0" name=""/>
        <dsp:cNvSpPr/>
      </dsp:nvSpPr>
      <dsp:spPr>
        <a:xfrm>
          <a:off x="0" y="0"/>
          <a:ext cx="7886700" cy="1468576"/>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C7ADE71-497C-4FC4-A1DE-8E99BFBB8146}">
      <dsp:nvSpPr>
        <dsp:cNvPr id="0" name=""/>
        <dsp:cNvSpPr/>
      </dsp:nvSpPr>
      <dsp:spPr>
        <a:xfrm>
          <a:off x="236600" y="195810"/>
          <a:ext cx="2316718" cy="1076956"/>
        </a:xfrm>
        <a:prstGeom prst="roundRect">
          <a:avLst>
            <a:gd name="adj" fmla="val 10000"/>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t="-10000" b="-10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44F884A-9DF5-4BA2-B3D4-D47C5A16168C}">
      <dsp:nvSpPr>
        <dsp:cNvPr id="0" name=""/>
        <dsp:cNvSpPr/>
      </dsp:nvSpPr>
      <dsp:spPr>
        <a:xfrm rot="10800000">
          <a:off x="236600" y="1468576"/>
          <a:ext cx="2316718" cy="1794927"/>
        </a:xfrm>
        <a:prstGeom prst="round2SameRect">
          <a:avLst>
            <a:gd name="adj1" fmla="val 10500"/>
            <a:gd name="adj2" fmla="val 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t" anchorCtr="0">
          <a:noAutofit/>
        </a:bodyPr>
        <a:lstStyle/>
        <a:p>
          <a:pPr lvl="0" algn="ctr" defTabSz="977900">
            <a:lnSpc>
              <a:spcPct val="90000"/>
            </a:lnSpc>
            <a:spcBef>
              <a:spcPct val="0"/>
            </a:spcBef>
            <a:spcAft>
              <a:spcPct val="35000"/>
            </a:spcAft>
          </a:pPr>
          <a:r>
            <a:rPr lang="ru-RU" sz="2200" kern="1200" dirty="0">
              <a:latin typeface="Times New Roman" panose="02020603050405020304" pitchFamily="18" charset="0"/>
              <a:cs typeface="Times New Roman" panose="02020603050405020304" pitchFamily="18" charset="0"/>
            </a:rPr>
            <a:t>Приобретение имущества для передачи членам</a:t>
          </a:r>
        </a:p>
      </dsp:txBody>
      <dsp:txXfrm rot="10800000">
        <a:off x="291800" y="1468576"/>
        <a:ext cx="2206318" cy="1739727"/>
      </dsp:txXfrm>
    </dsp:sp>
    <dsp:sp modelId="{F9FD6584-0E9B-4E0A-8C1A-E9F426D1D161}">
      <dsp:nvSpPr>
        <dsp:cNvPr id="0" name=""/>
        <dsp:cNvSpPr/>
      </dsp:nvSpPr>
      <dsp:spPr>
        <a:xfrm>
          <a:off x="2784990" y="195810"/>
          <a:ext cx="2316718" cy="1076956"/>
        </a:xfrm>
        <a:prstGeom prst="roundRect">
          <a:avLst>
            <a:gd name="adj" fmla="val 10000"/>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t="-1000" b="-1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A343C45-FF41-4104-B140-315269624905}">
      <dsp:nvSpPr>
        <dsp:cNvPr id="0" name=""/>
        <dsp:cNvSpPr/>
      </dsp:nvSpPr>
      <dsp:spPr>
        <a:xfrm rot="10800000">
          <a:off x="2784990" y="1468576"/>
          <a:ext cx="2316718" cy="1794927"/>
        </a:xfrm>
        <a:prstGeom prst="round2SameRect">
          <a:avLst>
            <a:gd name="adj1" fmla="val 10500"/>
            <a:gd name="adj2" fmla="val 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t" anchorCtr="0">
          <a:noAutofit/>
        </a:bodyPr>
        <a:lstStyle/>
        <a:p>
          <a:pPr lvl="0" algn="ctr" defTabSz="977900">
            <a:lnSpc>
              <a:spcPct val="90000"/>
            </a:lnSpc>
            <a:spcBef>
              <a:spcPct val="0"/>
            </a:spcBef>
            <a:spcAft>
              <a:spcPct val="35000"/>
            </a:spcAft>
          </a:pPr>
          <a:r>
            <a:rPr lang="ru-RU" sz="2200" kern="1200" dirty="0">
              <a:latin typeface="Times New Roman" panose="02020603050405020304" pitchFamily="18" charset="0"/>
              <a:cs typeface="Times New Roman" panose="02020603050405020304" pitchFamily="18" charset="0"/>
            </a:rPr>
            <a:t>Приобретение техники для совместного использования</a:t>
          </a:r>
        </a:p>
      </dsp:txBody>
      <dsp:txXfrm rot="10800000">
        <a:off x="2840190" y="1468576"/>
        <a:ext cx="2206318" cy="1739727"/>
      </dsp:txXfrm>
    </dsp:sp>
    <dsp:sp modelId="{9F5C682E-F32B-4E60-9D8F-53AE6C6796BC}">
      <dsp:nvSpPr>
        <dsp:cNvPr id="0" name=""/>
        <dsp:cNvSpPr/>
      </dsp:nvSpPr>
      <dsp:spPr>
        <a:xfrm>
          <a:off x="5333380" y="195810"/>
          <a:ext cx="2316718" cy="1076956"/>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t="-22000" b="-22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88F21C7-CE5D-41B5-96DF-ECC125BD623F}">
      <dsp:nvSpPr>
        <dsp:cNvPr id="0" name=""/>
        <dsp:cNvSpPr/>
      </dsp:nvSpPr>
      <dsp:spPr>
        <a:xfrm rot="10800000">
          <a:off x="5333380" y="1468576"/>
          <a:ext cx="2316718" cy="1794927"/>
        </a:xfrm>
        <a:prstGeom prst="round2SameRect">
          <a:avLst>
            <a:gd name="adj1" fmla="val 10500"/>
            <a:gd name="adj2" fmla="val 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t" anchorCtr="0">
          <a:noAutofit/>
        </a:bodyPr>
        <a:lstStyle/>
        <a:p>
          <a:pPr lvl="0" algn="ctr" defTabSz="977900">
            <a:lnSpc>
              <a:spcPct val="90000"/>
            </a:lnSpc>
            <a:spcBef>
              <a:spcPct val="0"/>
            </a:spcBef>
            <a:spcAft>
              <a:spcPct val="35000"/>
            </a:spcAft>
          </a:pPr>
          <a:r>
            <a:rPr lang="ru-RU" sz="2200" kern="1200" dirty="0">
              <a:latin typeface="Times New Roman" panose="02020603050405020304" pitchFamily="18" charset="0"/>
              <a:cs typeface="Times New Roman" panose="02020603050405020304" pitchFamily="18" charset="0"/>
            </a:rPr>
            <a:t>Приобретение у членов </a:t>
          </a:r>
          <a:r>
            <a:rPr lang="ru-RU" sz="2200" kern="1200" dirty="0" err="1">
              <a:latin typeface="Times New Roman" panose="02020603050405020304" pitchFamily="18" charset="0"/>
              <a:cs typeface="Times New Roman" panose="02020603050405020304" pitchFamily="18" charset="0"/>
            </a:rPr>
            <a:t>СПоК</a:t>
          </a:r>
          <a:r>
            <a:rPr lang="ru-RU" sz="2200" kern="1200" dirty="0">
              <a:latin typeface="Times New Roman" panose="02020603050405020304" pitchFamily="18" charset="0"/>
              <a:cs typeface="Times New Roman" panose="02020603050405020304" pitchFamily="18" charset="0"/>
            </a:rPr>
            <a:t> произведённой ими продукции</a:t>
          </a:r>
        </a:p>
      </dsp:txBody>
      <dsp:txXfrm rot="10800000">
        <a:off x="5388580" y="1468576"/>
        <a:ext cx="2206318" cy="173972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55BC1A-C9EF-4D10-ABB7-129C4BCFD8B3}">
      <dsp:nvSpPr>
        <dsp:cNvPr id="0" name=""/>
        <dsp:cNvSpPr/>
      </dsp:nvSpPr>
      <dsp:spPr>
        <a:xfrm>
          <a:off x="0" y="0"/>
          <a:ext cx="4629150" cy="67642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ru-RU" sz="1600" kern="1200" dirty="0">
              <a:latin typeface="Times New Roman" panose="02020603050405020304" pitchFamily="18" charset="0"/>
              <a:cs typeface="Times New Roman" panose="02020603050405020304" pitchFamily="18" charset="0"/>
            </a:rPr>
            <a:t>Приобретение сельскохозяйственных животных за исключением свиней</a:t>
          </a:r>
        </a:p>
      </dsp:txBody>
      <dsp:txXfrm>
        <a:off x="993472" y="0"/>
        <a:ext cx="3635677" cy="676429"/>
      </dsp:txXfrm>
    </dsp:sp>
    <dsp:sp modelId="{BA9A688D-5DBC-43D6-AD98-02FDA872402E}">
      <dsp:nvSpPr>
        <dsp:cNvPr id="0" name=""/>
        <dsp:cNvSpPr/>
      </dsp:nvSpPr>
      <dsp:spPr>
        <a:xfrm>
          <a:off x="67642" y="67642"/>
          <a:ext cx="925830" cy="541143"/>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t="-30000" b="-30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D27EABE-7C6A-41CB-84AA-C26B1D0C0C32}">
      <dsp:nvSpPr>
        <dsp:cNvPr id="0" name=""/>
        <dsp:cNvSpPr/>
      </dsp:nvSpPr>
      <dsp:spPr>
        <a:xfrm>
          <a:off x="0" y="744072"/>
          <a:ext cx="4629150" cy="67642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ru-RU" sz="1600" kern="1200" dirty="0">
              <a:latin typeface="Times New Roman" panose="02020603050405020304" pitchFamily="18" charset="0"/>
              <a:cs typeface="Times New Roman" panose="02020603050405020304" pitchFamily="18" charset="0"/>
            </a:rPr>
            <a:t>Оборудование для производства сельскохозяйственной продукции (за исключением свиноводства</a:t>
          </a:r>
        </a:p>
      </dsp:txBody>
      <dsp:txXfrm>
        <a:off x="993472" y="744072"/>
        <a:ext cx="3635677" cy="676429"/>
      </dsp:txXfrm>
    </dsp:sp>
    <dsp:sp modelId="{0D55CF76-65A6-4033-B0C4-A7A946475CC8}">
      <dsp:nvSpPr>
        <dsp:cNvPr id="0" name=""/>
        <dsp:cNvSpPr/>
      </dsp:nvSpPr>
      <dsp:spPr>
        <a:xfrm>
          <a:off x="67642" y="811715"/>
          <a:ext cx="925830" cy="541143"/>
        </a:xfrm>
        <a:prstGeom prst="roundRect">
          <a:avLst>
            <a:gd name="adj" fmla="val 10000"/>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l="-10000" r="-10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364AB4F-32E4-450A-96BB-AF70E0546F6A}">
      <dsp:nvSpPr>
        <dsp:cNvPr id="0" name=""/>
        <dsp:cNvSpPr/>
      </dsp:nvSpPr>
      <dsp:spPr>
        <a:xfrm>
          <a:off x="0" y="1488145"/>
          <a:ext cx="4629150" cy="67642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ru-RU" sz="1900" kern="1200" dirty="0">
              <a:latin typeface="Times New Roman" panose="02020603050405020304" pitchFamily="18" charset="0"/>
              <a:cs typeface="Times New Roman" panose="02020603050405020304" pitchFamily="18" charset="0"/>
            </a:rPr>
            <a:t>Мини-теплицы</a:t>
          </a:r>
        </a:p>
      </dsp:txBody>
      <dsp:txXfrm>
        <a:off x="993472" y="1488145"/>
        <a:ext cx="3635677" cy="676429"/>
      </dsp:txXfrm>
    </dsp:sp>
    <dsp:sp modelId="{2501BB4B-E6AB-49D2-95B9-1C457178BDA6}">
      <dsp:nvSpPr>
        <dsp:cNvPr id="0" name=""/>
        <dsp:cNvSpPr/>
      </dsp:nvSpPr>
      <dsp:spPr>
        <a:xfrm>
          <a:off x="67642" y="1555788"/>
          <a:ext cx="925830" cy="541143"/>
        </a:xfrm>
        <a:prstGeom prst="roundRect">
          <a:avLst>
            <a:gd name="adj" fmla="val 10000"/>
          </a:avLst>
        </a:prstGeom>
        <a:blipFill>
          <a:blip xmlns:r="http://schemas.openxmlformats.org/officeDocument/2006/relationships" r:embed="rId3" cstate="print">
            <a:extLst>
              <a:ext uri="{28A0092B-C50C-407E-A947-70E740481C1C}">
                <a14:useLocalDpi xmlns:a14="http://schemas.microsoft.com/office/drawing/2010/main" val="0"/>
              </a:ext>
            </a:extLst>
          </a:blip>
          <a:srcRect/>
          <a:stretch>
            <a:fillRect t="-14000" b="-14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E0CF111-F6AD-4EDE-8E5C-B22A5775DB23}">
      <dsp:nvSpPr>
        <dsp:cNvPr id="0" name=""/>
        <dsp:cNvSpPr/>
      </dsp:nvSpPr>
      <dsp:spPr>
        <a:xfrm>
          <a:off x="0" y="2232217"/>
          <a:ext cx="4629150" cy="67642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ru-RU" sz="1900" kern="1200" dirty="0">
              <a:latin typeface="Times New Roman" panose="02020603050405020304" pitchFamily="18" charset="0"/>
              <a:cs typeface="Times New Roman" panose="02020603050405020304" pitchFamily="18" charset="0"/>
            </a:rPr>
            <a:t>Посадочный материал многолетних насаждений</a:t>
          </a:r>
        </a:p>
      </dsp:txBody>
      <dsp:txXfrm>
        <a:off x="993472" y="2232217"/>
        <a:ext cx="3635677" cy="676429"/>
      </dsp:txXfrm>
    </dsp:sp>
    <dsp:sp modelId="{36FBC490-7B52-4FB5-B32D-A45E05625068}">
      <dsp:nvSpPr>
        <dsp:cNvPr id="0" name=""/>
        <dsp:cNvSpPr/>
      </dsp:nvSpPr>
      <dsp:spPr>
        <a:xfrm>
          <a:off x="67642" y="2299860"/>
          <a:ext cx="925830" cy="541143"/>
        </a:xfrm>
        <a:prstGeom prst="roundRect">
          <a:avLst>
            <a:gd name="adj" fmla="val 10000"/>
          </a:avLst>
        </a:prstGeom>
        <a:blipFill>
          <a:blip xmlns:r="http://schemas.openxmlformats.org/officeDocument/2006/relationships" r:embed="rId4">
            <a:extLst>
              <a:ext uri="{28A0092B-C50C-407E-A947-70E740481C1C}">
                <a14:useLocalDpi xmlns:a14="http://schemas.microsoft.com/office/drawing/2010/main" val="0"/>
              </a:ext>
            </a:extLst>
          </a:blip>
          <a:srcRect/>
          <a:stretch>
            <a:fillRect t="-27000" b="-27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251A0D0-0C63-477C-950E-CAD4BB2F5F15}">
      <dsp:nvSpPr>
        <dsp:cNvPr id="0" name=""/>
        <dsp:cNvSpPr/>
      </dsp:nvSpPr>
      <dsp:spPr>
        <a:xfrm>
          <a:off x="0" y="2976290"/>
          <a:ext cx="4629150" cy="67642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ru-RU" sz="1900" kern="1200" dirty="0">
              <a:latin typeface="Times New Roman" panose="02020603050405020304" pitchFamily="18" charset="0"/>
              <a:cs typeface="Times New Roman" panose="02020603050405020304" pitchFamily="18" charset="0"/>
            </a:rPr>
            <a:t>Рыбопосадочный материал, племенной материал</a:t>
          </a:r>
        </a:p>
      </dsp:txBody>
      <dsp:txXfrm>
        <a:off x="993472" y="2976290"/>
        <a:ext cx="3635677" cy="676429"/>
      </dsp:txXfrm>
    </dsp:sp>
    <dsp:sp modelId="{2175B874-269E-461C-BF4F-992545885D39}">
      <dsp:nvSpPr>
        <dsp:cNvPr id="0" name=""/>
        <dsp:cNvSpPr/>
      </dsp:nvSpPr>
      <dsp:spPr>
        <a:xfrm>
          <a:off x="67642" y="3043933"/>
          <a:ext cx="925830" cy="541143"/>
        </a:xfrm>
        <a:prstGeom prst="roundRect">
          <a:avLst>
            <a:gd name="adj" fmla="val 10000"/>
          </a:avLst>
        </a:prstGeom>
        <a:blipFill>
          <a:blip xmlns:r="http://schemas.openxmlformats.org/officeDocument/2006/relationships" r:embed="rId5">
            <a:extLst>
              <a:ext uri="{28A0092B-C50C-407E-A947-70E740481C1C}">
                <a14:useLocalDpi xmlns:a14="http://schemas.microsoft.com/office/drawing/2010/main" val="0"/>
              </a:ext>
            </a:extLst>
          </a:blip>
          <a:srcRect/>
          <a:stretch>
            <a:fillRect t="-14000" b="-14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pList2">
  <dgm:title val=""/>
  <dgm:desc val=""/>
  <dgm:catLst>
    <dgm:cat type="list" pri="11000"/>
    <dgm:cat type="picture" pri="24000"/>
    <dgm:cat type="pictureconvert" pri="2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2.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4" y="2"/>
            <a:ext cx="2939366" cy="493952"/>
          </a:xfrm>
          <a:prstGeom prst="rect">
            <a:avLst/>
          </a:prstGeom>
        </p:spPr>
        <p:txBody>
          <a:bodyPr vert="horz" lIns="92172" tIns="46086" rIns="92172" bIns="46086" rtlCol="0"/>
          <a:lstStyle>
            <a:lvl1pPr algn="l">
              <a:defRPr sz="1200"/>
            </a:lvl1pPr>
          </a:lstStyle>
          <a:p>
            <a:endParaRPr lang="ru-RU"/>
          </a:p>
        </p:txBody>
      </p:sp>
      <p:sp>
        <p:nvSpPr>
          <p:cNvPr id="3" name="Дата 2"/>
          <p:cNvSpPr>
            <a:spLocks noGrp="1"/>
          </p:cNvSpPr>
          <p:nvPr>
            <p:ph type="dt" sz="quarter" idx="1"/>
          </p:nvPr>
        </p:nvSpPr>
        <p:spPr>
          <a:xfrm>
            <a:off x="3840836" y="2"/>
            <a:ext cx="2939365" cy="493952"/>
          </a:xfrm>
          <a:prstGeom prst="rect">
            <a:avLst/>
          </a:prstGeom>
        </p:spPr>
        <p:txBody>
          <a:bodyPr vert="horz" lIns="92172" tIns="46086" rIns="92172" bIns="46086" rtlCol="0"/>
          <a:lstStyle>
            <a:lvl1pPr algn="r">
              <a:defRPr sz="1200"/>
            </a:lvl1pPr>
          </a:lstStyle>
          <a:p>
            <a:fld id="{521FC574-C371-4BF8-88A7-5A51D928CCDC}" type="datetimeFigureOut">
              <a:rPr lang="ru-RU" smtClean="0"/>
              <a:t>06.06.2019</a:t>
            </a:fld>
            <a:endParaRPr lang="ru-RU"/>
          </a:p>
        </p:txBody>
      </p:sp>
      <p:sp>
        <p:nvSpPr>
          <p:cNvPr id="4" name="Нижний колонтитул 3"/>
          <p:cNvSpPr>
            <a:spLocks noGrp="1"/>
          </p:cNvSpPr>
          <p:nvPr>
            <p:ph type="ftr" sz="quarter" idx="2"/>
          </p:nvPr>
        </p:nvSpPr>
        <p:spPr>
          <a:xfrm>
            <a:off x="4" y="9378712"/>
            <a:ext cx="2939366" cy="493950"/>
          </a:xfrm>
          <a:prstGeom prst="rect">
            <a:avLst/>
          </a:prstGeom>
        </p:spPr>
        <p:txBody>
          <a:bodyPr vert="horz" lIns="92172" tIns="46086" rIns="92172" bIns="46086" rtlCol="0" anchor="b"/>
          <a:lstStyle>
            <a:lvl1pPr algn="l">
              <a:defRPr sz="1200"/>
            </a:lvl1pPr>
          </a:lstStyle>
          <a:p>
            <a:endParaRPr lang="ru-RU"/>
          </a:p>
        </p:txBody>
      </p:sp>
      <p:sp>
        <p:nvSpPr>
          <p:cNvPr id="5" name="Номер слайда 4"/>
          <p:cNvSpPr>
            <a:spLocks noGrp="1"/>
          </p:cNvSpPr>
          <p:nvPr>
            <p:ph type="sldNum" sz="quarter" idx="3"/>
          </p:nvPr>
        </p:nvSpPr>
        <p:spPr>
          <a:xfrm>
            <a:off x="3840836" y="9378712"/>
            <a:ext cx="2939365" cy="493950"/>
          </a:xfrm>
          <a:prstGeom prst="rect">
            <a:avLst/>
          </a:prstGeom>
        </p:spPr>
        <p:txBody>
          <a:bodyPr vert="horz" lIns="92172" tIns="46086" rIns="92172" bIns="46086" rtlCol="0" anchor="b"/>
          <a:lstStyle>
            <a:lvl1pPr algn="r">
              <a:defRPr sz="1200"/>
            </a:lvl1pPr>
          </a:lstStyle>
          <a:p>
            <a:fld id="{33B4554A-CFE9-482E-B338-4951BFCE1387}" type="slidenum">
              <a:rPr lang="ru-RU" smtClean="0"/>
              <a:t>‹#›</a:t>
            </a:fld>
            <a:endParaRPr lang="ru-RU"/>
          </a:p>
        </p:txBody>
      </p:sp>
    </p:spTree>
    <p:extLst>
      <p:ext uri="{BB962C8B-B14F-4D97-AF65-F5344CB8AC3E}">
        <p14:creationId xmlns:p14="http://schemas.microsoft.com/office/powerpoint/2010/main" val="28438436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4" y="2"/>
            <a:ext cx="2938307" cy="494029"/>
          </a:xfrm>
          <a:prstGeom prst="rect">
            <a:avLst/>
          </a:prstGeom>
        </p:spPr>
        <p:txBody>
          <a:bodyPr vert="horz" lIns="91384" tIns="45692" rIns="91384" bIns="45692" rtlCol="0"/>
          <a:lstStyle>
            <a:lvl1pPr algn="l">
              <a:defRPr sz="1200"/>
            </a:lvl1pPr>
          </a:lstStyle>
          <a:p>
            <a:endParaRPr lang="ru-RU"/>
          </a:p>
        </p:txBody>
      </p:sp>
      <p:sp>
        <p:nvSpPr>
          <p:cNvPr id="3" name="Дата 2"/>
          <p:cNvSpPr>
            <a:spLocks noGrp="1"/>
          </p:cNvSpPr>
          <p:nvPr>
            <p:ph type="dt" idx="1"/>
          </p:nvPr>
        </p:nvSpPr>
        <p:spPr>
          <a:xfrm>
            <a:off x="3841916" y="2"/>
            <a:ext cx="2938307" cy="494029"/>
          </a:xfrm>
          <a:prstGeom prst="rect">
            <a:avLst/>
          </a:prstGeom>
        </p:spPr>
        <p:txBody>
          <a:bodyPr vert="horz" lIns="91384" tIns="45692" rIns="91384" bIns="45692" rtlCol="0"/>
          <a:lstStyle>
            <a:lvl1pPr algn="r">
              <a:defRPr sz="1200"/>
            </a:lvl1pPr>
          </a:lstStyle>
          <a:p>
            <a:fld id="{330E62A3-88BC-4583-A97A-373D42373A60}" type="datetimeFigureOut">
              <a:rPr lang="ru-RU" smtClean="0"/>
              <a:pPr/>
              <a:t>06.06.2019</a:t>
            </a:fld>
            <a:endParaRPr lang="ru-RU"/>
          </a:p>
        </p:txBody>
      </p:sp>
      <p:sp>
        <p:nvSpPr>
          <p:cNvPr id="4" name="Образ слайда 3"/>
          <p:cNvSpPr>
            <a:spLocks noGrp="1" noRot="1" noChangeAspect="1"/>
          </p:cNvSpPr>
          <p:nvPr>
            <p:ph type="sldImg" idx="2"/>
          </p:nvPr>
        </p:nvSpPr>
        <p:spPr>
          <a:xfrm>
            <a:off x="96838" y="738188"/>
            <a:ext cx="6589712" cy="3706812"/>
          </a:xfrm>
          <a:prstGeom prst="rect">
            <a:avLst/>
          </a:prstGeom>
          <a:noFill/>
          <a:ln w="12700">
            <a:solidFill>
              <a:prstClr val="black"/>
            </a:solidFill>
          </a:ln>
        </p:spPr>
        <p:txBody>
          <a:bodyPr vert="horz" lIns="91384" tIns="45692" rIns="91384" bIns="45692" rtlCol="0" anchor="ctr"/>
          <a:lstStyle/>
          <a:p>
            <a:endParaRPr lang="ru-RU"/>
          </a:p>
        </p:txBody>
      </p:sp>
      <p:sp>
        <p:nvSpPr>
          <p:cNvPr id="5" name="Заметки 4"/>
          <p:cNvSpPr>
            <a:spLocks noGrp="1"/>
          </p:cNvSpPr>
          <p:nvPr>
            <p:ph type="body" sz="quarter" idx="3"/>
          </p:nvPr>
        </p:nvSpPr>
        <p:spPr>
          <a:xfrm>
            <a:off x="677711" y="4690903"/>
            <a:ext cx="5426387" cy="4443096"/>
          </a:xfrm>
          <a:prstGeom prst="rect">
            <a:avLst/>
          </a:prstGeom>
        </p:spPr>
        <p:txBody>
          <a:bodyPr vert="horz" lIns="91384" tIns="45692" rIns="91384" bIns="45692"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4" y="9378644"/>
            <a:ext cx="2938307" cy="494029"/>
          </a:xfrm>
          <a:prstGeom prst="rect">
            <a:avLst/>
          </a:prstGeom>
        </p:spPr>
        <p:txBody>
          <a:bodyPr vert="horz" lIns="91384" tIns="45692" rIns="91384" bIns="45692" rtlCol="0" anchor="b"/>
          <a:lstStyle>
            <a:lvl1pPr algn="l">
              <a:defRPr sz="1200"/>
            </a:lvl1pPr>
          </a:lstStyle>
          <a:p>
            <a:endParaRPr lang="ru-RU"/>
          </a:p>
        </p:txBody>
      </p:sp>
      <p:sp>
        <p:nvSpPr>
          <p:cNvPr id="7" name="Номер слайда 6"/>
          <p:cNvSpPr>
            <a:spLocks noGrp="1"/>
          </p:cNvSpPr>
          <p:nvPr>
            <p:ph type="sldNum" sz="quarter" idx="5"/>
          </p:nvPr>
        </p:nvSpPr>
        <p:spPr>
          <a:xfrm>
            <a:off x="3841916" y="9378644"/>
            <a:ext cx="2938307" cy="494029"/>
          </a:xfrm>
          <a:prstGeom prst="rect">
            <a:avLst/>
          </a:prstGeom>
        </p:spPr>
        <p:txBody>
          <a:bodyPr vert="horz" lIns="91384" tIns="45692" rIns="91384" bIns="45692" rtlCol="0" anchor="b"/>
          <a:lstStyle>
            <a:lvl1pPr algn="r">
              <a:defRPr sz="1200"/>
            </a:lvl1pPr>
          </a:lstStyle>
          <a:p>
            <a:fld id="{70233168-41B7-41CF-85E0-6401770B425B}" type="slidenum">
              <a:rPr lang="ru-RU" smtClean="0"/>
              <a:pPr/>
              <a:t>‹#›</a:t>
            </a:fld>
            <a:endParaRPr lang="ru-RU"/>
          </a:p>
        </p:txBody>
      </p:sp>
    </p:spTree>
    <p:extLst>
      <p:ext uri="{BB962C8B-B14F-4D97-AF65-F5344CB8AC3E}">
        <p14:creationId xmlns:p14="http://schemas.microsoft.com/office/powerpoint/2010/main" val="28787897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6838" y="738188"/>
            <a:ext cx="6589712" cy="3706812"/>
          </a:xfrm>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70233168-41B7-41CF-85E0-6401770B425B}" type="slidenum">
              <a:rPr lang="ru-RU" smtClean="0"/>
              <a:pPr/>
              <a:t>1</a:t>
            </a:fld>
            <a:endParaRPr lang="ru-RU" dirty="0"/>
          </a:p>
        </p:txBody>
      </p:sp>
    </p:spTree>
    <p:extLst>
      <p:ext uri="{BB962C8B-B14F-4D97-AF65-F5344CB8AC3E}">
        <p14:creationId xmlns:p14="http://schemas.microsoft.com/office/powerpoint/2010/main" val="35473847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005578"/>
            <a:ext cx="7772400" cy="1694764"/>
          </a:xfrm>
          <a:prstGeom prst="rect">
            <a:avLst/>
          </a:prstGeo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507995" indent="0" algn="ctr">
              <a:buNone/>
              <a:defRPr>
                <a:solidFill>
                  <a:schemeClr val="tx1">
                    <a:tint val="75000"/>
                  </a:schemeClr>
                </a:solidFill>
              </a:defRPr>
            </a:lvl2pPr>
            <a:lvl3pPr marL="1015990" indent="0" algn="ctr">
              <a:buNone/>
              <a:defRPr>
                <a:solidFill>
                  <a:schemeClr val="tx1">
                    <a:tint val="75000"/>
                  </a:schemeClr>
                </a:solidFill>
              </a:defRPr>
            </a:lvl3pPr>
            <a:lvl4pPr marL="1523985" indent="0" algn="ctr">
              <a:buNone/>
              <a:defRPr>
                <a:solidFill>
                  <a:schemeClr val="tx1">
                    <a:tint val="75000"/>
                  </a:schemeClr>
                </a:solidFill>
              </a:defRPr>
            </a:lvl4pPr>
            <a:lvl5pPr marL="2031980" indent="0" algn="ctr">
              <a:buNone/>
              <a:defRPr>
                <a:solidFill>
                  <a:schemeClr val="tx1">
                    <a:tint val="75000"/>
                  </a:schemeClr>
                </a:solidFill>
              </a:defRPr>
            </a:lvl5pPr>
            <a:lvl6pPr marL="2539975" indent="0" algn="ctr">
              <a:buNone/>
              <a:defRPr>
                <a:solidFill>
                  <a:schemeClr val="tx1">
                    <a:tint val="75000"/>
                  </a:schemeClr>
                </a:solidFill>
              </a:defRPr>
            </a:lvl6pPr>
            <a:lvl7pPr marL="3047970" indent="0" algn="ctr">
              <a:buNone/>
              <a:defRPr>
                <a:solidFill>
                  <a:schemeClr val="tx1">
                    <a:tint val="75000"/>
                  </a:schemeClr>
                </a:solidFill>
              </a:defRPr>
            </a:lvl7pPr>
            <a:lvl8pPr marL="3555964" indent="0" algn="ctr">
              <a:buNone/>
              <a:defRPr>
                <a:solidFill>
                  <a:schemeClr val="tx1">
                    <a:tint val="75000"/>
                  </a:schemeClr>
                </a:solidFill>
              </a:defRPr>
            </a:lvl8pPr>
            <a:lvl9pPr marL="4063959"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a:xfrm>
            <a:off x="457200" y="4767264"/>
            <a:ext cx="1018456" cy="273844"/>
          </a:xfrm>
        </p:spPr>
        <p:txBody>
          <a:bodyPr/>
          <a:lstStyle>
            <a:lvl1pPr>
              <a:defRPr/>
            </a:lvl1pPr>
          </a:lstStyle>
          <a:p>
            <a:pPr>
              <a:defRPr/>
            </a:pPr>
            <a:fld id="{632C868E-FB05-4A68-885A-D9660EDFFC94}" type="datetime1">
              <a:rPr lang="ru-RU" smtClean="0"/>
              <a:t>06.06.2019</a:t>
            </a:fld>
            <a:endParaRPr lang="ru-RU"/>
          </a:p>
        </p:txBody>
      </p:sp>
      <p:sp>
        <p:nvSpPr>
          <p:cNvPr id="5" name="Нижний колонтитул 4"/>
          <p:cNvSpPr>
            <a:spLocks noGrp="1"/>
          </p:cNvSpPr>
          <p:nvPr>
            <p:ph type="ftr" sz="quarter" idx="11"/>
          </p:nvPr>
        </p:nvSpPr>
        <p:spPr>
          <a:xfrm>
            <a:off x="2195736" y="4767264"/>
            <a:ext cx="5040560" cy="273844"/>
          </a:xfrm>
        </p:spPr>
        <p:txBody>
          <a:bodyPr/>
          <a:lstStyle>
            <a:lvl1pPr>
              <a:defRPr/>
            </a:lvl1pPr>
          </a:lstStyle>
          <a:p>
            <a:pPr>
              <a:defRPr/>
            </a:pPr>
            <a:r>
              <a:rPr lang="ru-RU" smtClean="0"/>
              <a:t>Совещание Губернатора с Главами</a:t>
            </a:r>
            <a:endParaRPr lang="ru-RU" dirty="0"/>
          </a:p>
        </p:txBody>
      </p:sp>
      <p:sp>
        <p:nvSpPr>
          <p:cNvPr id="6" name="Номер слайда 5"/>
          <p:cNvSpPr>
            <a:spLocks noGrp="1"/>
          </p:cNvSpPr>
          <p:nvPr>
            <p:ph type="sldNum" sz="quarter" idx="12"/>
          </p:nvPr>
        </p:nvSpPr>
        <p:spPr>
          <a:xfrm>
            <a:off x="7596336" y="4767264"/>
            <a:ext cx="1090464" cy="273844"/>
          </a:xfrm>
        </p:spPr>
        <p:txBody>
          <a:bodyPr/>
          <a:lstStyle>
            <a:lvl1pPr>
              <a:defRPr/>
            </a:lvl1pPr>
          </a:lstStyle>
          <a:p>
            <a:pPr>
              <a:defRPr/>
            </a:pPr>
            <a:fld id="{315BFED6-8C9F-4CED-B4CD-29CAA9124454}" type="slidenum">
              <a:rPr lang="ru-RU"/>
              <a:pPr>
                <a:defRPr/>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18069-6656-4ABA-AF9F-3DB8AD52594C}"/>
              </a:ext>
            </a:extLst>
          </p:cNvPr>
          <p:cNvSpPr>
            <a:spLocks noGrp="1"/>
          </p:cNvSpPr>
          <p:nvPr>
            <p:ph type="title"/>
          </p:nvPr>
        </p:nvSpPr>
        <p:spPr/>
        <p:txBody>
          <a:bodyPr/>
          <a:lstStyle/>
          <a:p>
            <a:r>
              <a:rPr lang="en-US"/>
              <a:t>Click to edit Master title style</a:t>
            </a:r>
            <a:endParaRPr lang="ru-RU"/>
          </a:p>
        </p:txBody>
      </p:sp>
      <p:sp>
        <p:nvSpPr>
          <p:cNvPr id="3" name="Date Placeholder 2">
            <a:extLst>
              <a:ext uri="{FF2B5EF4-FFF2-40B4-BE49-F238E27FC236}">
                <a16:creationId xmlns:a16="http://schemas.microsoft.com/office/drawing/2014/main" id="{2DBBB4C5-D173-4AEC-BEA7-7C5E024C212F}"/>
              </a:ext>
            </a:extLst>
          </p:cNvPr>
          <p:cNvSpPr>
            <a:spLocks noGrp="1"/>
          </p:cNvSpPr>
          <p:nvPr>
            <p:ph type="dt" sz="half" idx="10"/>
          </p:nvPr>
        </p:nvSpPr>
        <p:spPr/>
        <p:txBody>
          <a:bodyPr/>
          <a:lstStyle/>
          <a:p>
            <a:fld id="{22DC1F6F-0BA7-4385-AD50-2D55A2B9F7E0}" type="datetimeFigureOut">
              <a:rPr lang="ru-RU" smtClean="0">
                <a:solidFill>
                  <a:prstClr val="black">
                    <a:tint val="75000"/>
                  </a:prstClr>
                </a:solidFill>
              </a:rPr>
              <a:pPr/>
              <a:t>06.06.2019</a:t>
            </a:fld>
            <a:endParaRPr lang="ru-RU">
              <a:solidFill>
                <a:prstClr val="black">
                  <a:tint val="75000"/>
                </a:prstClr>
              </a:solidFill>
            </a:endParaRPr>
          </a:p>
        </p:txBody>
      </p:sp>
      <p:sp>
        <p:nvSpPr>
          <p:cNvPr id="4" name="Footer Placeholder 3">
            <a:extLst>
              <a:ext uri="{FF2B5EF4-FFF2-40B4-BE49-F238E27FC236}">
                <a16:creationId xmlns:a16="http://schemas.microsoft.com/office/drawing/2014/main" id="{88C5754B-923B-4708-B472-D8134AA0FC00}"/>
              </a:ext>
            </a:extLst>
          </p:cNvPr>
          <p:cNvSpPr>
            <a:spLocks noGrp="1"/>
          </p:cNvSpPr>
          <p:nvPr>
            <p:ph type="ftr" sz="quarter" idx="11"/>
          </p:nvPr>
        </p:nvSpPr>
        <p:spPr/>
        <p:txBody>
          <a:bodyPr/>
          <a:lstStyle/>
          <a:p>
            <a:endParaRPr lang="ru-RU">
              <a:solidFill>
                <a:prstClr val="black">
                  <a:tint val="75000"/>
                </a:prstClr>
              </a:solidFill>
            </a:endParaRPr>
          </a:p>
        </p:txBody>
      </p:sp>
      <p:sp>
        <p:nvSpPr>
          <p:cNvPr id="5" name="Slide Number Placeholder 4">
            <a:extLst>
              <a:ext uri="{FF2B5EF4-FFF2-40B4-BE49-F238E27FC236}">
                <a16:creationId xmlns:a16="http://schemas.microsoft.com/office/drawing/2014/main" id="{D62493E4-8740-4F33-8363-3037C4AE8F2C}"/>
              </a:ext>
            </a:extLst>
          </p:cNvPr>
          <p:cNvSpPr>
            <a:spLocks noGrp="1"/>
          </p:cNvSpPr>
          <p:nvPr>
            <p:ph type="sldNum" sz="quarter" idx="12"/>
          </p:nvPr>
        </p:nvSpPr>
        <p:spPr/>
        <p:txBody>
          <a:bodyPr/>
          <a:lstStyle/>
          <a:p>
            <a:fld id="{17BB914B-B0C8-487E-8285-A834569E6E51}"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992092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5C15B1-A9DF-4B11-BA0C-E7B0CC271AE3}"/>
              </a:ext>
            </a:extLst>
          </p:cNvPr>
          <p:cNvSpPr>
            <a:spLocks noGrp="1"/>
          </p:cNvSpPr>
          <p:nvPr>
            <p:ph type="dt" sz="half" idx="10"/>
          </p:nvPr>
        </p:nvSpPr>
        <p:spPr/>
        <p:txBody>
          <a:bodyPr/>
          <a:lstStyle/>
          <a:p>
            <a:fld id="{22DC1F6F-0BA7-4385-AD50-2D55A2B9F7E0}" type="datetimeFigureOut">
              <a:rPr lang="ru-RU" smtClean="0">
                <a:solidFill>
                  <a:prstClr val="black">
                    <a:tint val="75000"/>
                  </a:prstClr>
                </a:solidFill>
              </a:rPr>
              <a:pPr/>
              <a:t>06.06.2019</a:t>
            </a:fld>
            <a:endParaRPr lang="ru-RU">
              <a:solidFill>
                <a:prstClr val="black">
                  <a:tint val="75000"/>
                </a:prstClr>
              </a:solidFill>
            </a:endParaRPr>
          </a:p>
        </p:txBody>
      </p:sp>
      <p:sp>
        <p:nvSpPr>
          <p:cNvPr id="3" name="Footer Placeholder 2">
            <a:extLst>
              <a:ext uri="{FF2B5EF4-FFF2-40B4-BE49-F238E27FC236}">
                <a16:creationId xmlns:a16="http://schemas.microsoft.com/office/drawing/2014/main" id="{41417F76-B164-4EFC-9173-1D804A612648}"/>
              </a:ext>
            </a:extLst>
          </p:cNvPr>
          <p:cNvSpPr>
            <a:spLocks noGrp="1"/>
          </p:cNvSpPr>
          <p:nvPr>
            <p:ph type="ftr" sz="quarter" idx="11"/>
          </p:nvPr>
        </p:nvSpPr>
        <p:spPr/>
        <p:txBody>
          <a:bodyPr/>
          <a:lstStyle/>
          <a:p>
            <a:endParaRPr lang="ru-RU">
              <a:solidFill>
                <a:prstClr val="black">
                  <a:tint val="75000"/>
                </a:prstClr>
              </a:solidFill>
            </a:endParaRPr>
          </a:p>
        </p:txBody>
      </p:sp>
      <p:sp>
        <p:nvSpPr>
          <p:cNvPr id="4" name="Slide Number Placeholder 3">
            <a:extLst>
              <a:ext uri="{FF2B5EF4-FFF2-40B4-BE49-F238E27FC236}">
                <a16:creationId xmlns:a16="http://schemas.microsoft.com/office/drawing/2014/main" id="{8B283E94-0CCA-4C54-8109-A57284F8EA1A}"/>
              </a:ext>
            </a:extLst>
          </p:cNvPr>
          <p:cNvSpPr>
            <a:spLocks noGrp="1"/>
          </p:cNvSpPr>
          <p:nvPr>
            <p:ph type="sldNum" sz="quarter" idx="12"/>
          </p:nvPr>
        </p:nvSpPr>
        <p:spPr/>
        <p:txBody>
          <a:bodyPr/>
          <a:lstStyle/>
          <a:p>
            <a:fld id="{17BB914B-B0C8-487E-8285-A834569E6E51}"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8804417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8BAF45-1862-48C4-AE95-76BA44E07AEE}"/>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ru-RU"/>
          </a:p>
        </p:txBody>
      </p:sp>
      <p:sp>
        <p:nvSpPr>
          <p:cNvPr id="3" name="Content Placeholder 2">
            <a:extLst>
              <a:ext uri="{FF2B5EF4-FFF2-40B4-BE49-F238E27FC236}">
                <a16:creationId xmlns:a16="http://schemas.microsoft.com/office/drawing/2014/main" id="{1C31824D-CFAD-49B9-8BAC-88B493FAE9ED}"/>
              </a:ext>
            </a:extLst>
          </p:cNvPr>
          <p:cNvSpPr>
            <a:spLocks noGrp="1"/>
          </p:cNvSpPr>
          <p:nvPr>
            <p:ph idx="1"/>
          </p:nvPr>
        </p:nvSpPr>
        <p:spPr>
          <a:xfrm>
            <a:off x="3887391" y="740570"/>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Text Placeholder 3">
            <a:extLst>
              <a:ext uri="{FF2B5EF4-FFF2-40B4-BE49-F238E27FC236}">
                <a16:creationId xmlns:a16="http://schemas.microsoft.com/office/drawing/2014/main" id="{91A249A0-30A0-42A7-A715-B12AEB853EA0}"/>
              </a:ext>
            </a:extLst>
          </p:cNvPr>
          <p:cNvSpPr>
            <a:spLocks noGrp="1"/>
          </p:cNvSpPr>
          <p:nvPr>
            <p:ph type="body" sz="half" idx="2"/>
          </p:nvPr>
        </p:nvSpPr>
        <p:spPr>
          <a:xfrm>
            <a:off x="629841" y="1543051"/>
            <a:ext cx="2949178" cy="2858691"/>
          </a:xfrm>
        </p:spPr>
        <p:txBody>
          <a:bodyPr/>
          <a:lstStyle>
            <a:lvl1pPr marL="0" indent="0">
              <a:buNone/>
              <a:defRPr sz="1200"/>
            </a:lvl1pPr>
            <a:lvl2pPr marL="342731" indent="0">
              <a:buNone/>
              <a:defRPr sz="1100"/>
            </a:lvl2pPr>
            <a:lvl3pPr marL="685477" indent="0">
              <a:buNone/>
              <a:defRPr sz="900"/>
            </a:lvl3pPr>
            <a:lvl4pPr marL="1028216" indent="0">
              <a:buNone/>
              <a:defRPr sz="800"/>
            </a:lvl4pPr>
            <a:lvl5pPr marL="1370954" indent="0">
              <a:buNone/>
              <a:defRPr sz="800"/>
            </a:lvl5pPr>
            <a:lvl6pPr marL="1713701" indent="0">
              <a:buNone/>
              <a:defRPr sz="800"/>
            </a:lvl6pPr>
            <a:lvl7pPr marL="2056430" indent="0">
              <a:buNone/>
              <a:defRPr sz="800"/>
            </a:lvl7pPr>
            <a:lvl8pPr marL="2399160" indent="0">
              <a:buNone/>
              <a:defRPr sz="800"/>
            </a:lvl8pPr>
            <a:lvl9pPr marL="2741891" indent="0">
              <a:buNone/>
              <a:defRPr sz="800"/>
            </a:lvl9pPr>
          </a:lstStyle>
          <a:p>
            <a:pPr lvl="0"/>
            <a:r>
              <a:rPr lang="en-US"/>
              <a:t>Edit Master text styles</a:t>
            </a:r>
          </a:p>
        </p:txBody>
      </p:sp>
      <p:sp>
        <p:nvSpPr>
          <p:cNvPr id="5" name="Date Placeholder 4">
            <a:extLst>
              <a:ext uri="{FF2B5EF4-FFF2-40B4-BE49-F238E27FC236}">
                <a16:creationId xmlns:a16="http://schemas.microsoft.com/office/drawing/2014/main" id="{E4AC87AD-1CA4-4608-AD1C-9DE8AF4BCAD7}"/>
              </a:ext>
            </a:extLst>
          </p:cNvPr>
          <p:cNvSpPr>
            <a:spLocks noGrp="1"/>
          </p:cNvSpPr>
          <p:nvPr>
            <p:ph type="dt" sz="half" idx="10"/>
          </p:nvPr>
        </p:nvSpPr>
        <p:spPr/>
        <p:txBody>
          <a:bodyPr/>
          <a:lstStyle/>
          <a:p>
            <a:fld id="{22DC1F6F-0BA7-4385-AD50-2D55A2B9F7E0}" type="datetimeFigureOut">
              <a:rPr lang="ru-RU" smtClean="0">
                <a:solidFill>
                  <a:prstClr val="black">
                    <a:tint val="75000"/>
                  </a:prstClr>
                </a:solidFill>
              </a:rPr>
              <a:pPr/>
              <a:t>06.06.2019</a:t>
            </a:fld>
            <a:endParaRPr lang="ru-RU">
              <a:solidFill>
                <a:prstClr val="black">
                  <a:tint val="75000"/>
                </a:prstClr>
              </a:solidFill>
            </a:endParaRPr>
          </a:p>
        </p:txBody>
      </p:sp>
      <p:sp>
        <p:nvSpPr>
          <p:cNvPr id="6" name="Footer Placeholder 5">
            <a:extLst>
              <a:ext uri="{FF2B5EF4-FFF2-40B4-BE49-F238E27FC236}">
                <a16:creationId xmlns:a16="http://schemas.microsoft.com/office/drawing/2014/main" id="{B5988509-59B3-4779-B197-DDC21C3BD421}"/>
              </a:ext>
            </a:extLst>
          </p:cNvPr>
          <p:cNvSpPr>
            <a:spLocks noGrp="1"/>
          </p:cNvSpPr>
          <p:nvPr>
            <p:ph type="ftr" sz="quarter" idx="11"/>
          </p:nvPr>
        </p:nvSpPr>
        <p:spPr/>
        <p:txBody>
          <a:bodyPr/>
          <a:lstStyle/>
          <a:p>
            <a:endParaRPr lang="ru-RU">
              <a:solidFill>
                <a:prstClr val="black">
                  <a:tint val="75000"/>
                </a:prstClr>
              </a:solidFill>
            </a:endParaRPr>
          </a:p>
        </p:txBody>
      </p:sp>
      <p:sp>
        <p:nvSpPr>
          <p:cNvPr id="7" name="Slide Number Placeholder 6">
            <a:extLst>
              <a:ext uri="{FF2B5EF4-FFF2-40B4-BE49-F238E27FC236}">
                <a16:creationId xmlns:a16="http://schemas.microsoft.com/office/drawing/2014/main" id="{F81EA1CB-13A0-4D86-ABC6-0FC230DFCD09}"/>
              </a:ext>
            </a:extLst>
          </p:cNvPr>
          <p:cNvSpPr>
            <a:spLocks noGrp="1"/>
          </p:cNvSpPr>
          <p:nvPr>
            <p:ph type="sldNum" sz="quarter" idx="12"/>
          </p:nvPr>
        </p:nvSpPr>
        <p:spPr/>
        <p:txBody>
          <a:bodyPr/>
          <a:lstStyle/>
          <a:p>
            <a:fld id="{17BB914B-B0C8-487E-8285-A834569E6E51}"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7592173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7B524-E4F5-41CD-8AC5-6327BA14C967}"/>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ru-RU"/>
          </a:p>
        </p:txBody>
      </p:sp>
      <p:sp>
        <p:nvSpPr>
          <p:cNvPr id="3" name="Picture Placeholder 2">
            <a:extLst>
              <a:ext uri="{FF2B5EF4-FFF2-40B4-BE49-F238E27FC236}">
                <a16:creationId xmlns:a16="http://schemas.microsoft.com/office/drawing/2014/main" id="{B7C4DC5B-5718-4456-9FA5-A04E7F755FC9}"/>
              </a:ext>
            </a:extLst>
          </p:cNvPr>
          <p:cNvSpPr>
            <a:spLocks noGrp="1"/>
          </p:cNvSpPr>
          <p:nvPr>
            <p:ph type="pic" idx="1"/>
          </p:nvPr>
        </p:nvSpPr>
        <p:spPr>
          <a:xfrm>
            <a:off x="3887391" y="740570"/>
            <a:ext cx="4629150" cy="3655219"/>
          </a:xfrm>
        </p:spPr>
        <p:txBody>
          <a:bodyPr/>
          <a:lstStyle>
            <a:lvl1pPr marL="0" indent="0">
              <a:buNone/>
              <a:defRPr sz="2400"/>
            </a:lvl1pPr>
            <a:lvl2pPr marL="342731" indent="0">
              <a:buNone/>
              <a:defRPr sz="2100"/>
            </a:lvl2pPr>
            <a:lvl3pPr marL="685477" indent="0">
              <a:buNone/>
              <a:defRPr sz="1800"/>
            </a:lvl3pPr>
            <a:lvl4pPr marL="1028216" indent="0">
              <a:buNone/>
              <a:defRPr sz="1500"/>
            </a:lvl4pPr>
            <a:lvl5pPr marL="1370954" indent="0">
              <a:buNone/>
              <a:defRPr sz="1500"/>
            </a:lvl5pPr>
            <a:lvl6pPr marL="1713701" indent="0">
              <a:buNone/>
              <a:defRPr sz="1500"/>
            </a:lvl6pPr>
            <a:lvl7pPr marL="2056430" indent="0">
              <a:buNone/>
              <a:defRPr sz="1500"/>
            </a:lvl7pPr>
            <a:lvl8pPr marL="2399160" indent="0">
              <a:buNone/>
              <a:defRPr sz="1500"/>
            </a:lvl8pPr>
            <a:lvl9pPr marL="2741891" indent="0">
              <a:buNone/>
              <a:defRPr sz="1500"/>
            </a:lvl9pPr>
          </a:lstStyle>
          <a:p>
            <a:endParaRPr lang="ru-RU"/>
          </a:p>
        </p:txBody>
      </p:sp>
      <p:sp>
        <p:nvSpPr>
          <p:cNvPr id="4" name="Text Placeholder 3">
            <a:extLst>
              <a:ext uri="{FF2B5EF4-FFF2-40B4-BE49-F238E27FC236}">
                <a16:creationId xmlns:a16="http://schemas.microsoft.com/office/drawing/2014/main" id="{BA3F3BCE-0180-452F-ADB8-45B4E555F317}"/>
              </a:ext>
            </a:extLst>
          </p:cNvPr>
          <p:cNvSpPr>
            <a:spLocks noGrp="1"/>
          </p:cNvSpPr>
          <p:nvPr>
            <p:ph type="body" sz="half" idx="2"/>
          </p:nvPr>
        </p:nvSpPr>
        <p:spPr>
          <a:xfrm>
            <a:off x="629841" y="1543051"/>
            <a:ext cx="2949178" cy="2858691"/>
          </a:xfrm>
        </p:spPr>
        <p:txBody>
          <a:bodyPr/>
          <a:lstStyle>
            <a:lvl1pPr marL="0" indent="0">
              <a:buNone/>
              <a:defRPr sz="1200"/>
            </a:lvl1pPr>
            <a:lvl2pPr marL="342731" indent="0">
              <a:buNone/>
              <a:defRPr sz="1100"/>
            </a:lvl2pPr>
            <a:lvl3pPr marL="685477" indent="0">
              <a:buNone/>
              <a:defRPr sz="900"/>
            </a:lvl3pPr>
            <a:lvl4pPr marL="1028216" indent="0">
              <a:buNone/>
              <a:defRPr sz="800"/>
            </a:lvl4pPr>
            <a:lvl5pPr marL="1370954" indent="0">
              <a:buNone/>
              <a:defRPr sz="800"/>
            </a:lvl5pPr>
            <a:lvl6pPr marL="1713701" indent="0">
              <a:buNone/>
              <a:defRPr sz="800"/>
            </a:lvl6pPr>
            <a:lvl7pPr marL="2056430" indent="0">
              <a:buNone/>
              <a:defRPr sz="800"/>
            </a:lvl7pPr>
            <a:lvl8pPr marL="2399160" indent="0">
              <a:buNone/>
              <a:defRPr sz="800"/>
            </a:lvl8pPr>
            <a:lvl9pPr marL="2741891" indent="0">
              <a:buNone/>
              <a:defRPr sz="800"/>
            </a:lvl9pPr>
          </a:lstStyle>
          <a:p>
            <a:pPr lvl="0"/>
            <a:r>
              <a:rPr lang="en-US"/>
              <a:t>Edit Master text styles</a:t>
            </a:r>
          </a:p>
        </p:txBody>
      </p:sp>
      <p:sp>
        <p:nvSpPr>
          <p:cNvPr id="5" name="Date Placeholder 4">
            <a:extLst>
              <a:ext uri="{FF2B5EF4-FFF2-40B4-BE49-F238E27FC236}">
                <a16:creationId xmlns:a16="http://schemas.microsoft.com/office/drawing/2014/main" id="{0E59A0E7-D7CD-4386-826B-AE2B1091D7B2}"/>
              </a:ext>
            </a:extLst>
          </p:cNvPr>
          <p:cNvSpPr>
            <a:spLocks noGrp="1"/>
          </p:cNvSpPr>
          <p:nvPr>
            <p:ph type="dt" sz="half" idx="10"/>
          </p:nvPr>
        </p:nvSpPr>
        <p:spPr/>
        <p:txBody>
          <a:bodyPr/>
          <a:lstStyle/>
          <a:p>
            <a:fld id="{22DC1F6F-0BA7-4385-AD50-2D55A2B9F7E0}" type="datetimeFigureOut">
              <a:rPr lang="ru-RU" smtClean="0">
                <a:solidFill>
                  <a:prstClr val="black">
                    <a:tint val="75000"/>
                  </a:prstClr>
                </a:solidFill>
              </a:rPr>
              <a:pPr/>
              <a:t>06.06.2019</a:t>
            </a:fld>
            <a:endParaRPr lang="ru-RU">
              <a:solidFill>
                <a:prstClr val="black">
                  <a:tint val="75000"/>
                </a:prstClr>
              </a:solidFill>
            </a:endParaRPr>
          </a:p>
        </p:txBody>
      </p:sp>
      <p:sp>
        <p:nvSpPr>
          <p:cNvPr id="6" name="Footer Placeholder 5">
            <a:extLst>
              <a:ext uri="{FF2B5EF4-FFF2-40B4-BE49-F238E27FC236}">
                <a16:creationId xmlns:a16="http://schemas.microsoft.com/office/drawing/2014/main" id="{63915022-21A5-4FC5-8F0F-A0CC46E42920}"/>
              </a:ext>
            </a:extLst>
          </p:cNvPr>
          <p:cNvSpPr>
            <a:spLocks noGrp="1"/>
          </p:cNvSpPr>
          <p:nvPr>
            <p:ph type="ftr" sz="quarter" idx="11"/>
          </p:nvPr>
        </p:nvSpPr>
        <p:spPr/>
        <p:txBody>
          <a:bodyPr/>
          <a:lstStyle/>
          <a:p>
            <a:endParaRPr lang="ru-RU">
              <a:solidFill>
                <a:prstClr val="black">
                  <a:tint val="75000"/>
                </a:prstClr>
              </a:solidFill>
            </a:endParaRPr>
          </a:p>
        </p:txBody>
      </p:sp>
      <p:sp>
        <p:nvSpPr>
          <p:cNvPr id="7" name="Slide Number Placeholder 6">
            <a:extLst>
              <a:ext uri="{FF2B5EF4-FFF2-40B4-BE49-F238E27FC236}">
                <a16:creationId xmlns:a16="http://schemas.microsoft.com/office/drawing/2014/main" id="{D290EAEC-3472-4FBA-A2AD-803D930E0791}"/>
              </a:ext>
            </a:extLst>
          </p:cNvPr>
          <p:cNvSpPr>
            <a:spLocks noGrp="1"/>
          </p:cNvSpPr>
          <p:nvPr>
            <p:ph type="sldNum" sz="quarter" idx="12"/>
          </p:nvPr>
        </p:nvSpPr>
        <p:spPr/>
        <p:txBody>
          <a:bodyPr/>
          <a:lstStyle/>
          <a:p>
            <a:fld id="{17BB914B-B0C8-487E-8285-A834569E6E51}"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6963282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E18A1-E1F7-418B-B0AA-5C884B043707}"/>
              </a:ext>
            </a:extLst>
          </p:cNvPr>
          <p:cNvSpPr>
            <a:spLocks noGrp="1"/>
          </p:cNvSpPr>
          <p:nvPr>
            <p:ph type="title"/>
          </p:nvPr>
        </p:nvSpPr>
        <p:spPr/>
        <p:txBody>
          <a:bodyPr/>
          <a:lstStyle/>
          <a:p>
            <a:r>
              <a:rPr lang="en-US"/>
              <a:t>Click to edit Master title style</a:t>
            </a:r>
            <a:endParaRPr lang="ru-RU"/>
          </a:p>
        </p:txBody>
      </p:sp>
      <p:sp>
        <p:nvSpPr>
          <p:cNvPr id="3" name="Vertical Text Placeholder 2">
            <a:extLst>
              <a:ext uri="{FF2B5EF4-FFF2-40B4-BE49-F238E27FC236}">
                <a16:creationId xmlns:a16="http://schemas.microsoft.com/office/drawing/2014/main" id="{01B3BB5E-42E1-44B4-A30D-EF8A43DD02D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id="{D3667220-50F9-42AD-9798-0993D0BF57CF}"/>
              </a:ext>
            </a:extLst>
          </p:cNvPr>
          <p:cNvSpPr>
            <a:spLocks noGrp="1"/>
          </p:cNvSpPr>
          <p:nvPr>
            <p:ph type="dt" sz="half" idx="10"/>
          </p:nvPr>
        </p:nvSpPr>
        <p:spPr/>
        <p:txBody>
          <a:bodyPr/>
          <a:lstStyle/>
          <a:p>
            <a:fld id="{22DC1F6F-0BA7-4385-AD50-2D55A2B9F7E0}" type="datetimeFigureOut">
              <a:rPr lang="ru-RU" smtClean="0">
                <a:solidFill>
                  <a:prstClr val="black">
                    <a:tint val="75000"/>
                  </a:prstClr>
                </a:solidFill>
              </a:rPr>
              <a:pPr/>
              <a:t>06.06.2019</a:t>
            </a:fld>
            <a:endParaRPr lang="ru-RU">
              <a:solidFill>
                <a:prstClr val="black">
                  <a:tint val="75000"/>
                </a:prstClr>
              </a:solidFill>
            </a:endParaRPr>
          </a:p>
        </p:txBody>
      </p:sp>
      <p:sp>
        <p:nvSpPr>
          <p:cNvPr id="5" name="Footer Placeholder 4">
            <a:extLst>
              <a:ext uri="{FF2B5EF4-FFF2-40B4-BE49-F238E27FC236}">
                <a16:creationId xmlns:a16="http://schemas.microsoft.com/office/drawing/2014/main" id="{A7788E42-38D2-4111-9F7F-A80A383A0DD6}"/>
              </a:ext>
            </a:extLst>
          </p:cNvPr>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a:extLst>
              <a:ext uri="{FF2B5EF4-FFF2-40B4-BE49-F238E27FC236}">
                <a16:creationId xmlns:a16="http://schemas.microsoft.com/office/drawing/2014/main" id="{A63A3386-C51A-4B6C-8E29-3F430D55EEF4}"/>
              </a:ext>
            </a:extLst>
          </p:cNvPr>
          <p:cNvSpPr>
            <a:spLocks noGrp="1"/>
          </p:cNvSpPr>
          <p:nvPr>
            <p:ph type="sldNum" sz="quarter" idx="12"/>
          </p:nvPr>
        </p:nvSpPr>
        <p:spPr/>
        <p:txBody>
          <a:bodyPr/>
          <a:lstStyle/>
          <a:p>
            <a:fld id="{17BB914B-B0C8-487E-8285-A834569E6E51}"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4186404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B496ABB-9774-416E-9730-E2D21D0228D9}"/>
              </a:ext>
            </a:extLst>
          </p:cNvPr>
          <p:cNvSpPr>
            <a:spLocks noGrp="1"/>
          </p:cNvSpPr>
          <p:nvPr>
            <p:ph type="title" orient="vert"/>
          </p:nvPr>
        </p:nvSpPr>
        <p:spPr>
          <a:xfrm>
            <a:off x="6543676" y="273843"/>
            <a:ext cx="1971675" cy="4358879"/>
          </a:xfrm>
        </p:spPr>
        <p:txBody>
          <a:bodyPr vert="eaVert"/>
          <a:lstStyle/>
          <a:p>
            <a:r>
              <a:rPr lang="en-US"/>
              <a:t>Click to edit Master title style</a:t>
            </a:r>
            <a:endParaRPr lang="ru-RU"/>
          </a:p>
        </p:txBody>
      </p:sp>
      <p:sp>
        <p:nvSpPr>
          <p:cNvPr id="3" name="Vertical Text Placeholder 2">
            <a:extLst>
              <a:ext uri="{FF2B5EF4-FFF2-40B4-BE49-F238E27FC236}">
                <a16:creationId xmlns:a16="http://schemas.microsoft.com/office/drawing/2014/main" id="{82FC5DD3-3869-4715-80AF-2DCC3165543E}"/>
              </a:ext>
            </a:extLst>
          </p:cNvPr>
          <p:cNvSpPr>
            <a:spLocks noGrp="1"/>
          </p:cNvSpPr>
          <p:nvPr>
            <p:ph type="body" orient="vert" idx="1"/>
          </p:nvPr>
        </p:nvSpPr>
        <p:spPr>
          <a:xfrm>
            <a:off x="628652" y="273843"/>
            <a:ext cx="5800725" cy="435887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id="{F36EF8B8-CBC8-4D01-9AE0-93191C150FA2}"/>
              </a:ext>
            </a:extLst>
          </p:cNvPr>
          <p:cNvSpPr>
            <a:spLocks noGrp="1"/>
          </p:cNvSpPr>
          <p:nvPr>
            <p:ph type="dt" sz="half" idx="10"/>
          </p:nvPr>
        </p:nvSpPr>
        <p:spPr/>
        <p:txBody>
          <a:bodyPr/>
          <a:lstStyle/>
          <a:p>
            <a:fld id="{22DC1F6F-0BA7-4385-AD50-2D55A2B9F7E0}" type="datetimeFigureOut">
              <a:rPr lang="ru-RU" smtClean="0">
                <a:solidFill>
                  <a:prstClr val="black">
                    <a:tint val="75000"/>
                  </a:prstClr>
                </a:solidFill>
              </a:rPr>
              <a:pPr/>
              <a:t>06.06.2019</a:t>
            </a:fld>
            <a:endParaRPr lang="ru-RU">
              <a:solidFill>
                <a:prstClr val="black">
                  <a:tint val="75000"/>
                </a:prstClr>
              </a:solidFill>
            </a:endParaRPr>
          </a:p>
        </p:txBody>
      </p:sp>
      <p:sp>
        <p:nvSpPr>
          <p:cNvPr id="5" name="Footer Placeholder 4">
            <a:extLst>
              <a:ext uri="{FF2B5EF4-FFF2-40B4-BE49-F238E27FC236}">
                <a16:creationId xmlns:a16="http://schemas.microsoft.com/office/drawing/2014/main" id="{F68B0D0F-EFB3-48D6-9756-E027BC051DB6}"/>
              </a:ext>
            </a:extLst>
          </p:cNvPr>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a:extLst>
              <a:ext uri="{FF2B5EF4-FFF2-40B4-BE49-F238E27FC236}">
                <a16:creationId xmlns:a16="http://schemas.microsoft.com/office/drawing/2014/main" id="{E64D015D-8401-4093-B695-5662040A0493}"/>
              </a:ext>
            </a:extLst>
          </p:cNvPr>
          <p:cNvSpPr>
            <a:spLocks noGrp="1"/>
          </p:cNvSpPr>
          <p:nvPr>
            <p:ph type="sldNum" sz="quarter" idx="12"/>
          </p:nvPr>
        </p:nvSpPr>
        <p:spPr/>
        <p:txBody>
          <a:bodyPr/>
          <a:lstStyle/>
          <a:p>
            <a:fld id="{17BB914B-B0C8-487E-8285-A834569E6E51}"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3470768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BCF84-2708-4E62-9C3C-10453A301460}"/>
              </a:ext>
            </a:extLst>
          </p:cNvPr>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endParaRPr lang="ru-RU"/>
          </a:p>
        </p:txBody>
      </p:sp>
      <p:sp>
        <p:nvSpPr>
          <p:cNvPr id="3" name="Subtitle 2">
            <a:extLst>
              <a:ext uri="{FF2B5EF4-FFF2-40B4-BE49-F238E27FC236}">
                <a16:creationId xmlns:a16="http://schemas.microsoft.com/office/drawing/2014/main" id="{C4AC1F0B-4DDB-4A5A-BC10-B2B301A32582}"/>
              </a:ext>
            </a:extLst>
          </p:cNvPr>
          <p:cNvSpPr>
            <a:spLocks noGrp="1"/>
          </p:cNvSpPr>
          <p:nvPr>
            <p:ph type="subTitle" idx="1"/>
          </p:nvPr>
        </p:nvSpPr>
        <p:spPr>
          <a:xfrm>
            <a:off x="1143000" y="2701528"/>
            <a:ext cx="6858000" cy="1241822"/>
          </a:xfrm>
        </p:spPr>
        <p:txBody>
          <a:bodyPr/>
          <a:lstStyle>
            <a:lvl1pPr marL="0" indent="0" algn="ctr">
              <a:buNone/>
              <a:defRPr sz="1800"/>
            </a:lvl1pPr>
            <a:lvl2pPr marL="342767" indent="0" algn="ctr">
              <a:buNone/>
              <a:defRPr sz="1500"/>
            </a:lvl2pPr>
            <a:lvl3pPr marL="685545" indent="0" algn="ctr">
              <a:buNone/>
              <a:defRPr sz="1400"/>
            </a:lvl3pPr>
            <a:lvl4pPr marL="1028318" indent="0" algn="ctr">
              <a:buNone/>
              <a:defRPr sz="1200"/>
            </a:lvl4pPr>
            <a:lvl5pPr marL="1371090" indent="0" algn="ctr">
              <a:buNone/>
              <a:defRPr sz="1200"/>
            </a:lvl5pPr>
            <a:lvl6pPr marL="1713869" indent="0" algn="ctr">
              <a:buNone/>
              <a:defRPr sz="1200"/>
            </a:lvl6pPr>
            <a:lvl7pPr marL="2056634" indent="0" algn="ctr">
              <a:buNone/>
              <a:defRPr sz="1200"/>
            </a:lvl7pPr>
            <a:lvl8pPr marL="2399400" indent="0" algn="ctr">
              <a:buNone/>
              <a:defRPr sz="1200"/>
            </a:lvl8pPr>
            <a:lvl9pPr marL="2742167" indent="0" algn="ctr">
              <a:buNone/>
              <a:defRPr sz="1200"/>
            </a:lvl9pPr>
          </a:lstStyle>
          <a:p>
            <a:r>
              <a:rPr lang="en-US"/>
              <a:t>Click to edit Master subtitle style</a:t>
            </a:r>
            <a:endParaRPr lang="ru-RU"/>
          </a:p>
        </p:txBody>
      </p:sp>
      <p:sp>
        <p:nvSpPr>
          <p:cNvPr id="4" name="Date Placeholder 3">
            <a:extLst>
              <a:ext uri="{FF2B5EF4-FFF2-40B4-BE49-F238E27FC236}">
                <a16:creationId xmlns:a16="http://schemas.microsoft.com/office/drawing/2014/main" id="{4623266C-4DF9-4E3D-A6D7-833334F8EB0B}"/>
              </a:ext>
            </a:extLst>
          </p:cNvPr>
          <p:cNvSpPr>
            <a:spLocks noGrp="1"/>
          </p:cNvSpPr>
          <p:nvPr>
            <p:ph type="dt" sz="half" idx="10"/>
          </p:nvPr>
        </p:nvSpPr>
        <p:spPr/>
        <p:txBody>
          <a:bodyPr/>
          <a:lstStyle/>
          <a:p>
            <a:fld id="{22DC1F6F-0BA7-4385-AD50-2D55A2B9F7E0}" type="datetimeFigureOut">
              <a:rPr lang="ru-RU" smtClean="0">
                <a:solidFill>
                  <a:prstClr val="black">
                    <a:tint val="75000"/>
                  </a:prstClr>
                </a:solidFill>
              </a:rPr>
              <a:pPr/>
              <a:t>06.06.2019</a:t>
            </a:fld>
            <a:endParaRPr lang="ru-RU">
              <a:solidFill>
                <a:prstClr val="black">
                  <a:tint val="75000"/>
                </a:prstClr>
              </a:solidFill>
            </a:endParaRPr>
          </a:p>
        </p:txBody>
      </p:sp>
      <p:sp>
        <p:nvSpPr>
          <p:cNvPr id="5" name="Footer Placeholder 4">
            <a:extLst>
              <a:ext uri="{FF2B5EF4-FFF2-40B4-BE49-F238E27FC236}">
                <a16:creationId xmlns:a16="http://schemas.microsoft.com/office/drawing/2014/main" id="{AC03C38E-DF0D-454A-B19A-27DC7B734565}"/>
              </a:ext>
            </a:extLst>
          </p:cNvPr>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a:extLst>
              <a:ext uri="{FF2B5EF4-FFF2-40B4-BE49-F238E27FC236}">
                <a16:creationId xmlns:a16="http://schemas.microsoft.com/office/drawing/2014/main" id="{4C692B13-AB75-47A4-A549-43EBDBCBD4D1}"/>
              </a:ext>
            </a:extLst>
          </p:cNvPr>
          <p:cNvSpPr>
            <a:spLocks noGrp="1"/>
          </p:cNvSpPr>
          <p:nvPr>
            <p:ph type="sldNum" sz="quarter" idx="12"/>
          </p:nvPr>
        </p:nvSpPr>
        <p:spPr/>
        <p:txBody>
          <a:bodyPr/>
          <a:lstStyle/>
          <a:p>
            <a:fld id="{17BB914B-B0C8-487E-8285-A834569E6E51}"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7923488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F2769-289C-47A5-8E79-D7878C3145DA}"/>
              </a:ext>
            </a:extLst>
          </p:cNvPr>
          <p:cNvSpPr>
            <a:spLocks noGrp="1"/>
          </p:cNvSpPr>
          <p:nvPr>
            <p:ph type="title"/>
          </p:nvPr>
        </p:nvSpPr>
        <p:spPr/>
        <p:txBody>
          <a:bodyPr/>
          <a:lstStyle/>
          <a:p>
            <a:r>
              <a:rPr lang="en-US"/>
              <a:t>Click to edit Master title style</a:t>
            </a:r>
            <a:endParaRPr lang="ru-RU"/>
          </a:p>
        </p:txBody>
      </p:sp>
      <p:sp>
        <p:nvSpPr>
          <p:cNvPr id="3" name="Content Placeholder 2">
            <a:extLst>
              <a:ext uri="{FF2B5EF4-FFF2-40B4-BE49-F238E27FC236}">
                <a16:creationId xmlns:a16="http://schemas.microsoft.com/office/drawing/2014/main" id="{C2AC6741-8E83-451A-B595-48A45DD91E1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id="{C7E40FB2-4917-4E7E-905B-80DFF30AF38E}"/>
              </a:ext>
            </a:extLst>
          </p:cNvPr>
          <p:cNvSpPr>
            <a:spLocks noGrp="1"/>
          </p:cNvSpPr>
          <p:nvPr>
            <p:ph type="dt" sz="half" idx="10"/>
          </p:nvPr>
        </p:nvSpPr>
        <p:spPr/>
        <p:txBody>
          <a:bodyPr/>
          <a:lstStyle/>
          <a:p>
            <a:fld id="{22DC1F6F-0BA7-4385-AD50-2D55A2B9F7E0}" type="datetimeFigureOut">
              <a:rPr lang="ru-RU" smtClean="0">
                <a:solidFill>
                  <a:prstClr val="black">
                    <a:tint val="75000"/>
                  </a:prstClr>
                </a:solidFill>
              </a:rPr>
              <a:pPr/>
              <a:t>06.06.2019</a:t>
            </a:fld>
            <a:endParaRPr lang="ru-RU">
              <a:solidFill>
                <a:prstClr val="black">
                  <a:tint val="75000"/>
                </a:prstClr>
              </a:solidFill>
            </a:endParaRPr>
          </a:p>
        </p:txBody>
      </p:sp>
      <p:sp>
        <p:nvSpPr>
          <p:cNvPr id="5" name="Footer Placeholder 4">
            <a:extLst>
              <a:ext uri="{FF2B5EF4-FFF2-40B4-BE49-F238E27FC236}">
                <a16:creationId xmlns:a16="http://schemas.microsoft.com/office/drawing/2014/main" id="{85763AC2-A3F6-4183-B347-5D101285EF25}"/>
              </a:ext>
            </a:extLst>
          </p:cNvPr>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a:extLst>
              <a:ext uri="{FF2B5EF4-FFF2-40B4-BE49-F238E27FC236}">
                <a16:creationId xmlns:a16="http://schemas.microsoft.com/office/drawing/2014/main" id="{89674B4C-15B7-40A2-9196-3066DEA27441}"/>
              </a:ext>
            </a:extLst>
          </p:cNvPr>
          <p:cNvSpPr>
            <a:spLocks noGrp="1"/>
          </p:cNvSpPr>
          <p:nvPr>
            <p:ph type="sldNum" sz="quarter" idx="12"/>
          </p:nvPr>
        </p:nvSpPr>
        <p:spPr/>
        <p:txBody>
          <a:bodyPr/>
          <a:lstStyle/>
          <a:p>
            <a:fld id="{17BB914B-B0C8-487E-8285-A834569E6E51}"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8318056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F5DC5-1EBB-4BFE-A582-35722C80F921}"/>
              </a:ext>
            </a:extLst>
          </p:cNvPr>
          <p:cNvSpPr>
            <a:spLocks noGrp="1"/>
          </p:cNvSpPr>
          <p:nvPr>
            <p:ph type="title"/>
          </p:nvPr>
        </p:nvSpPr>
        <p:spPr>
          <a:xfrm>
            <a:off x="623887" y="1282307"/>
            <a:ext cx="7886700" cy="2139553"/>
          </a:xfrm>
        </p:spPr>
        <p:txBody>
          <a:bodyPr anchor="b"/>
          <a:lstStyle>
            <a:lvl1pPr>
              <a:defRPr sz="4500"/>
            </a:lvl1pPr>
          </a:lstStyle>
          <a:p>
            <a:r>
              <a:rPr lang="en-US"/>
              <a:t>Click to edit Master title style</a:t>
            </a:r>
            <a:endParaRPr lang="ru-RU"/>
          </a:p>
        </p:txBody>
      </p:sp>
      <p:sp>
        <p:nvSpPr>
          <p:cNvPr id="3" name="Text Placeholder 2">
            <a:extLst>
              <a:ext uri="{FF2B5EF4-FFF2-40B4-BE49-F238E27FC236}">
                <a16:creationId xmlns:a16="http://schemas.microsoft.com/office/drawing/2014/main" id="{5F908A8F-B855-4738-844F-52DEE58981F2}"/>
              </a:ext>
            </a:extLst>
          </p:cNvPr>
          <p:cNvSpPr>
            <a:spLocks noGrp="1"/>
          </p:cNvSpPr>
          <p:nvPr>
            <p:ph type="body" idx="1"/>
          </p:nvPr>
        </p:nvSpPr>
        <p:spPr>
          <a:xfrm>
            <a:off x="623887" y="3442099"/>
            <a:ext cx="7886700" cy="1125140"/>
          </a:xfrm>
        </p:spPr>
        <p:txBody>
          <a:bodyPr/>
          <a:lstStyle>
            <a:lvl1pPr marL="0" indent="0">
              <a:buNone/>
              <a:defRPr sz="1800">
                <a:solidFill>
                  <a:schemeClr val="tx1">
                    <a:tint val="75000"/>
                  </a:schemeClr>
                </a:solidFill>
              </a:defRPr>
            </a:lvl1pPr>
            <a:lvl2pPr marL="342767" indent="0">
              <a:buNone/>
              <a:defRPr sz="1500">
                <a:solidFill>
                  <a:schemeClr val="tx1">
                    <a:tint val="75000"/>
                  </a:schemeClr>
                </a:solidFill>
              </a:defRPr>
            </a:lvl2pPr>
            <a:lvl3pPr marL="685545" indent="0">
              <a:buNone/>
              <a:defRPr sz="1400">
                <a:solidFill>
                  <a:schemeClr val="tx1">
                    <a:tint val="75000"/>
                  </a:schemeClr>
                </a:solidFill>
              </a:defRPr>
            </a:lvl3pPr>
            <a:lvl4pPr marL="1028318" indent="0">
              <a:buNone/>
              <a:defRPr sz="1200">
                <a:solidFill>
                  <a:schemeClr val="tx1">
                    <a:tint val="75000"/>
                  </a:schemeClr>
                </a:solidFill>
              </a:defRPr>
            </a:lvl4pPr>
            <a:lvl5pPr marL="1371090" indent="0">
              <a:buNone/>
              <a:defRPr sz="1200">
                <a:solidFill>
                  <a:schemeClr val="tx1">
                    <a:tint val="75000"/>
                  </a:schemeClr>
                </a:solidFill>
              </a:defRPr>
            </a:lvl5pPr>
            <a:lvl6pPr marL="1713869" indent="0">
              <a:buNone/>
              <a:defRPr sz="1200">
                <a:solidFill>
                  <a:schemeClr val="tx1">
                    <a:tint val="75000"/>
                  </a:schemeClr>
                </a:solidFill>
              </a:defRPr>
            </a:lvl6pPr>
            <a:lvl7pPr marL="2056634" indent="0">
              <a:buNone/>
              <a:defRPr sz="1200">
                <a:solidFill>
                  <a:schemeClr val="tx1">
                    <a:tint val="75000"/>
                  </a:schemeClr>
                </a:solidFill>
              </a:defRPr>
            </a:lvl7pPr>
            <a:lvl8pPr marL="2399400" indent="0">
              <a:buNone/>
              <a:defRPr sz="1200">
                <a:solidFill>
                  <a:schemeClr val="tx1">
                    <a:tint val="75000"/>
                  </a:schemeClr>
                </a:solidFill>
              </a:defRPr>
            </a:lvl8pPr>
            <a:lvl9pPr marL="2742167"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FF4B954-DA74-4DE0-834D-F43AFD4ED5A5}"/>
              </a:ext>
            </a:extLst>
          </p:cNvPr>
          <p:cNvSpPr>
            <a:spLocks noGrp="1"/>
          </p:cNvSpPr>
          <p:nvPr>
            <p:ph type="dt" sz="half" idx="10"/>
          </p:nvPr>
        </p:nvSpPr>
        <p:spPr/>
        <p:txBody>
          <a:bodyPr/>
          <a:lstStyle/>
          <a:p>
            <a:fld id="{22DC1F6F-0BA7-4385-AD50-2D55A2B9F7E0}" type="datetimeFigureOut">
              <a:rPr lang="ru-RU" smtClean="0">
                <a:solidFill>
                  <a:prstClr val="black">
                    <a:tint val="75000"/>
                  </a:prstClr>
                </a:solidFill>
              </a:rPr>
              <a:pPr/>
              <a:t>06.06.2019</a:t>
            </a:fld>
            <a:endParaRPr lang="ru-RU">
              <a:solidFill>
                <a:prstClr val="black">
                  <a:tint val="75000"/>
                </a:prstClr>
              </a:solidFill>
            </a:endParaRPr>
          </a:p>
        </p:txBody>
      </p:sp>
      <p:sp>
        <p:nvSpPr>
          <p:cNvPr id="5" name="Footer Placeholder 4">
            <a:extLst>
              <a:ext uri="{FF2B5EF4-FFF2-40B4-BE49-F238E27FC236}">
                <a16:creationId xmlns:a16="http://schemas.microsoft.com/office/drawing/2014/main" id="{523F28D6-44B7-4DFF-B0C2-722BCBDAFF46}"/>
              </a:ext>
            </a:extLst>
          </p:cNvPr>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a:extLst>
              <a:ext uri="{FF2B5EF4-FFF2-40B4-BE49-F238E27FC236}">
                <a16:creationId xmlns:a16="http://schemas.microsoft.com/office/drawing/2014/main" id="{52B5824B-1DE6-4E82-AF52-6C701F90B8C6}"/>
              </a:ext>
            </a:extLst>
          </p:cNvPr>
          <p:cNvSpPr>
            <a:spLocks noGrp="1"/>
          </p:cNvSpPr>
          <p:nvPr>
            <p:ph type="sldNum" sz="quarter" idx="12"/>
          </p:nvPr>
        </p:nvSpPr>
        <p:spPr/>
        <p:txBody>
          <a:bodyPr/>
          <a:lstStyle/>
          <a:p>
            <a:fld id="{17BB914B-B0C8-487E-8285-A834569E6E51}"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5295121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7ECAF-9A86-4275-AA38-F51AF1B10C1E}"/>
              </a:ext>
            </a:extLst>
          </p:cNvPr>
          <p:cNvSpPr>
            <a:spLocks noGrp="1"/>
          </p:cNvSpPr>
          <p:nvPr>
            <p:ph type="title"/>
          </p:nvPr>
        </p:nvSpPr>
        <p:spPr/>
        <p:txBody>
          <a:bodyPr/>
          <a:lstStyle/>
          <a:p>
            <a:r>
              <a:rPr lang="en-US"/>
              <a:t>Click to edit Master title style</a:t>
            </a:r>
            <a:endParaRPr lang="ru-RU"/>
          </a:p>
        </p:txBody>
      </p:sp>
      <p:sp>
        <p:nvSpPr>
          <p:cNvPr id="3" name="Content Placeholder 2">
            <a:extLst>
              <a:ext uri="{FF2B5EF4-FFF2-40B4-BE49-F238E27FC236}">
                <a16:creationId xmlns:a16="http://schemas.microsoft.com/office/drawing/2014/main" id="{37E357FA-952B-4637-92FD-A3440A5091C4}"/>
              </a:ext>
            </a:extLst>
          </p:cNvPr>
          <p:cNvSpPr>
            <a:spLocks noGrp="1"/>
          </p:cNvSpPr>
          <p:nvPr>
            <p:ph sz="half" idx="1"/>
          </p:nvPr>
        </p:nvSpPr>
        <p:spPr>
          <a:xfrm>
            <a:off x="628650" y="1369218"/>
            <a:ext cx="3886200" cy="32635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Content Placeholder 3">
            <a:extLst>
              <a:ext uri="{FF2B5EF4-FFF2-40B4-BE49-F238E27FC236}">
                <a16:creationId xmlns:a16="http://schemas.microsoft.com/office/drawing/2014/main" id="{A4095DF7-82AD-46FF-AFF8-91B937A67040}"/>
              </a:ext>
            </a:extLst>
          </p:cNvPr>
          <p:cNvSpPr>
            <a:spLocks noGrp="1"/>
          </p:cNvSpPr>
          <p:nvPr>
            <p:ph sz="half" idx="2"/>
          </p:nvPr>
        </p:nvSpPr>
        <p:spPr>
          <a:xfrm>
            <a:off x="4629150" y="1369218"/>
            <a:ext cx="3886200" cy="32635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5" name="Date Placeholder 4">
            <a:extLst>
              <a:ext uri="{FF2B5EF4-FFF2-40B4-BE49-F238E27FC236}">
                <a16:creationId xmlns:a16="http://schemas.microsoft.com/office/drawing/2014/main" id="{87E866D7-D07A-49B8-9F73-15D2EA5C929D}"/>
              </a:ext>
            </a:extLst>
          </p:cNvPr>
          <p:cNvSpPr>
            <a:spLocks noGrp="1"/>
          </p:cNvSpPr>
          <p:nvPr>
            <p:ph type="dt" sz="half" idx="10"/>
          </p:nvPr>
        </p:nvSpPr>
        <p:spPr/>
        <p:txBody>
          <a:bodyPr/>
          <a:lstStyle/>
          <a:p>
            <a:fld id="{22DC1F6F-0BA7-4385-AD50-2D55A2B9F7E0}" type="datetimeFigureOut">
              <a:rPr lang="ru-RU" smtClean="0">
                <a:solidFill>
                  <a:prstClr val="black">
                    <a:tint val="75000"/>
                  </a:prstClr>
                </a:solidFill>
              </a:rPr>
              <a:pPr/>
              <a:t>06.06.2019</a:t>
            </a:fld>
            <a:endParaRPr lang="ru-RU">
              <a:solidFill>
                <a:prstClr val="black">
                  <a:tint val="75000"/>
                </a:prstClr>
              </a:solidFill>
            </a:endParaRPr>
          </a:p>
        </p:txBody>
      </p:sp>
      <p:sp>
        <p:nvSpPr>
          <p:cNvPr id="6" name="Footer Placeholder 5">
            <a:extLst>
              <a:ext uri="{FF2B5EF4-FFF2-40B4-BE49-F238E27FC236}">
                <a16:creationId xmlns:a16="http://schemas.microsoft.com/office/drawing/2014/main" id="{5B964FBB-E5EC-4B92-BC53-EE547F85353A}"/>
              </a:ext>
            </a:extLst>
          </p:cNvPr>
          <p:cNvSpPr>
            <a:spLocks noGrp="1"/>
          </p:cNvSpPr>
          <p:nvPr>
            <p:ph type="ftr" sz="quarter" idx="11"/>
          </p:nvPr>
        </p:nvSpPr>
        <p:spPr/>
        <p:txBody>
          <a:bodyPr/>
          <a:lstStyle/>
          <a:p>
            <a:endParaRPr lang="ru-RU">
              <a:solidFill>
                <a:prstClr val="black">
                  <a:tint val="75000"/>
                </a:prstClr>
              </a:solidFill>
            </a:endParaRPr>
          </a:p>
        </p:txBody>
      </p:sp>
      <p:sp>
        <p:nvSpPr>
          <p:cNvPr id="7" name="Slide Number Placeholder 6">
            <a:extLst>
              <a:ext uri="{FF2B5EF4-FFF2-40B4-BE49-F238E27FC236}">
                <a16:creationId xmlns:a16="http://schemas.microsoft.com/office/drawing/2014/main" id="{2B4C7600-D2D8-403E-B9A5-8379E5CA8243}"/>
              </a:ext>
            </a:extLst>
          </p:cNvPr>
          <p:cNvSpPr>
            <a:spLocks noGrp="1"/>
          </p:cNvSpPr>
          <p:nvPr>
            <p:ph type="sldNum" sz="quarter" idx="12"/>
          </p:nvPr>
        </p:nvSpPr>
        <p:spPr/>
        <p:txBody>
          <a:bodyPr/>
          <a:lstStyle/>
          <a:p>
            <a:fld id="{17BB914B-B0C8-487E-8285-A834569E6E51}"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315715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141481"/>
            <a:ext cx="8229600" cy="432048"/>
          </a:xfrm>
          <a:prstGeom prst="rect">
            <a:avLst/>
          </a:prstGeom>
        </p:spPr>
        <p:txBody>
          <a:bodyPr/>
          <a:lstStyle>
            <a:lvl1pPr>
              <a:defRPr sz="4000">
                <a:latin typeface="Times New Roman" panose="02020603050405020304" pitchFamily="18" charset="0"/>
                <a:cs typeface="Times New Roman" panose="02020603050405020304" pitchFamily="18" charset="0"/>
              </a:defRPr>
            </a:lvl1pPr>
          </a:lstStyle>
          <a:p>
            <a:r>
              <a:rPr lang="ru-RU" dirty="0" smtClean="0"/>
              <a:t>Образец заголовка</a:t>
            </a:r>
            <a:endParaRPr lang="ru-RU" dirty="0"/>
          </a:p>
        </p:txBody>
      </p:sp>
      <p:sp>
        <p:nvSpPr>
          <p:cNvPr id="3" name="Содержимое 2"/>
          <p:cNvSpPr>
            <a:spLocks noGrp="1"/>
          </p:cNvSpPr>
          <p:nvPr>
            <p:ph idx="1"/>
          </p:nvPr>
        </p:nvSpPr>
        <p:spPr>
          <a:xfrm>
            <a:off x="457200" y="735546"/>
            <a:ext cx="8455968" cy="39424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a:xfrm>
            <a:off x="457200" y="4840002"/>
            <a:ext cx="1018456" cy="201106"/>
          </a:xfrm>
        </p:spPr>
        <p:txBody>
          <a:bodyPr/>
          <a:lstStyle>
            <a:lvl1pPr>
              <a:defRPr/>
            </a:lvl1pPr>
          </a:lstStyle>
          <a:p>
            <a:pPr>
              <a:defRPr/>
            </a:pPr>
            <a:fld id="{9A375D3D-DEDE-4F30-9E30-DDC2A981D747}" type="datetime1">
              <a:rPr lang="ru-RU" smtClean="0"/>
              <a:t>06.06.2019</a:t>
            </a:fld>
            <a:endParaRPr lang="ru-RU"/>
          </a:p>
        </p:txBody>
      </p:sp>
      <p:sp>
        <p:nvSpPr>
          <p:cNvPr id="5" name="Нижний колонтитул 4"/>
          <p:cNvSpPr>
            <a:spLocks noGrp="1"/>
          </p:cNvSpPr>
          <p:nvPr>
            <p:ph type="ftr" sz="quarter" idx="11"/>
          </p:nvPr>
        </p:nvSpPr>
        <p:spPr>
          <a:xfrm>
            <a:off x="3124200" y="4840002"/>
            <a:ext cx="2895600" cy="201106"/>
          </a:xfrm>
        </p:spPr>
        <p:txBody>
          <a:bodyPr/>
          <a:lstStyle>
            <a:lvl1pPr>
              <a:defRPr/>
            </a:lvl1pPr>
          </a:lstStyle>
          <a:p>
            <a:pPr>
              <a:defRPr/>
            </a:pPr>
            <a:r>
              <a:rPr lang="ru-RU" dirty="0" smtClean="0"/>
              <a:t>Совещание Губернатора с Главами</a:t>
            </a:r>
            <a:endParaRPr lang="ru-RU" dirty="0"/>
          </a:p>
        </p:txBody>
      </p:sp>
      <p:sp>
        <p:nvSpPr>
          <p:cNvPr id="6" name="Номер слайда 5"/>
          <p:cNvSpPr>
            <a:spLocks noGrp="1"/>
          </p:cNvSpPr>
          <p:nvPr>
            <p:ph type="sldNum" sz="quarter" idx="12"/>
          </p:nvPr>
        </p:nvSpPr>
        <p:spPr>
          <a:xfrm>
            <a:off x="7956376" y="4840002"/>
            <a:ext cx="956792" cy="198592"/>
          </a:xfrm>
        </p:spPr>
        <p:txBody>
          <a:bodyPr/>
          <a:lstStyle>
            <a:lvl1pPr>
              <a:defRPr/>
            </a:lvl1pPr>
          </a:lstStyle>
          <a:p>
            <a:pPr>
              <a:defRPr/>
            </a:pPr>
            <a:fld id="{49C56A82-E3D6-477D-9131-DAAAB66F7C3C}" type="slidenum">
              <a:rPr lang="ru-RU"/>
              <a:pPr>
                <a:defRPr/>
              </a:pPr>
              <a:t>‹#›</a:t>
            </a:fld>
            <a:endParaRPr 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EF2AB-68FF-42D7-A1FA-12308986D6AD}"/>
              </a:ext>
            </a:extLst>
          </p:cNvPr>
          <p:cNvSpPr>
            <a:spLocks noGrp="1"/>
          </p:cNvSpPr>
          <p:nvPr>
            <p:ph type="title"/>
          </p:nvPr>
        </p:nvSpPr>
        <p:spPr>
          <a:xfrm>
            <a:off x="629841" y="273844"/>
            <a:ext cx="7886700" cy="994172"/>
          </a:xfrm>
        </p:spPr>
        <p:txBody>
          <a:bodyPr/>
          <a:lstStyle/>
          <a:p>
            <a:r>
              <a:rPr lang="en-US"/>
              <a:t>Click to edit Master title style</a:t>
            </a:r>
            <a:endParaRPr lang="ru-RU"/>
          </a:p>
        </p:txBody>
      </p:sp>
      <p:sp>
        <p:nvSpPr>
          <p:cNvPr id="3" name="Text Placeholder 2">
            <a:extLst>
              <a:ext uri="{FF2B5EF4-FFF2-40B4-BE49-F238E27FC236}">
                <a16:creationId xmlns:a16="http://schemas.microsoft.com/office/drawing/2014/main" id="{E8C37BE0-C370-4F1A-88EC-35C58A386860}"/>
              </a:ext>
            </a:extLst>
          </p:cNvPr>
          <p:cNvSpPr>
            <a:spLocks noGrp="1"/>
          </p:cNvSpPr>
          <p:nvPr>
            <p:ph type="body" idx="1"/>
          </p:nvPr>
        </p:nvSpPr>
        <p:spPr>
          <a:xfrm>
            <a:off x="629842" y="1260872"/>
            <a:ext cx="3868340" cy="617934"/>
          </a:xfrm>
        </p:spPr>
        <p:txBody>
          <a:bodyPr anchor="b"/>
          <a:lstStyle>
            <a:lvl1pPr marL="0" indent="0">
              <a:buNone/>
              <a:defRPr sz="1800" b="1"/>
            </a:lvl1pPr>
            <a:lvl2pPr marL="342767" indent="0">
              <a:buNone/>
              <a:defRPr sz="1500" b="1"/>
            </a:lvl2pPr>
            <a:lvl3pPr marL="685545" indent="0">
              <a:buNone/>
              <a:defRPr sz="1400" b="1"/>
            </a:lvl3pPr>
            <a:lvl4pPr marL="1028318" indent="0">
              <a:buNone/>
              <a:defRPr sz="1200" b="1"/>
            </a:lvl4pPr>
            <a:lvl5pPr marL="1371090" indent="0">
              <a:buNone/>
              <a:defRPr sz="1200" b="1"/>
            </a:lvl5pPr>
            <a:lvl6pPr marL="1713869" indent="0">
              <a:buNone/>
              <a:defRPr sz="1200" b="1"/>
            </a:lvl6pPr>
            <a:lvl7pPr marL="2056634" indent="0">
              <a:buNone/>
              <a:defRPr sz="1200" b="1"/>
            </a:lvl7pPr>
            <a:lvl8pPr marL="2399400" indent="0">
              <a:buNone/>
              <a:defRPr sz="1200" b="1"/>
            </a:lvl8pPr>
            <a:lvl9pPr marL="2742167"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E215E15B-9AE9-4783-A0B8-0D337F6B356F}"/>
              </a:ext>
            </a:extLst>
          </p:cNvPr>
          <p:cNvSpPr>
            <a:spLocks noGrp="1"/>
          </p:cNvSpPr>
          <p:nvPr>
            <p:ph sz="half" idx="2"/>
          </p:nvPr>
        </p:nvSpPr>
        <p:spPr>
          <a:xfrm>
            <a:off x="629842" y="1878806"/>
            <a:ext cx="3868340" cy="27634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5" name="Text Placeholder 4">
            <a:extLst>
              <a:ext uri="{FF2B5EF4-FFF2-40B4-BE49-F238E27FC236}">
                <a16:creationId xmlns:a16="http://schemas.microsoft.com/office/drawing/2014/main" id="{48F4D60C-13F9-4551-8176-8D00B9F29520}"/>
              </a:ext>
            </a:extLst>
          </p:cNvPr>
          <p:cNvSpPr>
            <a:spLocks noGrp="1"/>
          </p:cNvSpPr>
          <p:nvPr>
            <p:ph type="body" sz="quarter" idx="3"/>
          </p:nvPr>
        </p:nvSpPr>
        <p:spPr>
          <a:xfrm>
            <a:off x="4629152" y="1260872"/>
            <a:ext cx="3887391" cy="617934"/>
          </a:xfrm>
        </p:spPr>
        <p:txBody>
          <a:bodyPr anchor="b"/>
          <a:lstStyle>
            <a:lvl1pPr marL="0" indent="0">
              <a:buNone/>
              <a:defRPr sz="1800" b="1"/>
            </a:lvl1pPr>
            <a:lvl2pPr marL="342767" indent="0">
              <a:buNone/>
              <a:defRPr sz="1500" b="1"/>
            </a:lvl2pPr>
            <a:lvl3pPr marL="685545" indent="0">
              <a:buNone/>
              <a:defRPr sz="1400" b="1"/>
            </a:lvl3pPr>
            <a:lvl4pPr marL="1028318" indent="0">
              <a:buNone/>
              <a:defRPr sz="1200" b="1"/>
            </a:lvl4pPr>
            <a:lvl5pPr marL="1371090" indent="0">
              <a:buNone/>
              <a:defRPr sz="1200" b="1"/>
            </a:lvl5pPr>
            <a:lvl6pPr marL="1713869" indent="0">
              <a:buNone/>
              <a:defRPr sz="1200" b="1"/>
            </a:lvl6pPr>
            <a:lvl7pPr marL="2056634" indent="0">
              <a:buNone/>
              <a:defRPr sz="1200" b="1"/>
            </a:lvl7pPr>
            <a:lvl8pPr marL="2399400" indent="0">
              <a:buNone/>
              <a:defRPr sz="1200" b="1"/>
            </a:lvl8pPr>
            <a:lvl9pPr marL="2742167"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E04B00FF-A5A2-429E-BF49-8EFF799E2539}"/>
              </a:ext>
            </a:extLst>
          </p:cNvPr>
          <p:cNvSpPr>
            <a:spLocks noGrp="1"/>
          </p:cNvSpPr>
          <p:nvPr>
            <p:ph sz="quarter" idx="4"/>
          </p:nvPr>
        </p:nvSpPr>
        <p:spPr>
          <a:xfrm>
            <a:off x="4629152" y="1878806"/>
            <a:ext cx="3887391" cy="27634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7" name="Date Placeholder 6">
            <a:extLst>
              <a:ext uri="{FF2B5EF4-FFF2-40B4-BE49-F238E27FC236}">
                <a16:creationId xmlns:a16="http://schemas.microsoft.com/office/drawing/2014/main" id="{6BDE2CC3-CAF2-4495-81E7-8F2E63059DF3}"/>
              </a:ext>
            </a:extLst>
          </p:cNvPr>
          <p:cNvSpPr>
            <a:spLocks noGrp="1"/>
          </p:cNvSpPr>
          <p:nvPr>
            <p:ph type="dt" sz="half" idx="10"/>
          </p:nvPr>
        </p:nvSpPr>
        <p:spPr/>
        <p:txBody>
          <a:bodyPr/>
          <a:lstStyle/>
          <a:p>
            <a:fld id="{22DC1F6F-0BA7-4385-AD50-2D55A2B9F7E0}" type="datetimeFigureOut">
              <a:rPr lang="ru-RU" smtClean="0">
                <a:solidFill>
                  <a:prstClr val="black">
                    <a:tint val="75000"/>
                  </a:prstClr>
                </a:solidFill>
              </a:rPr>
              <a:pPr/>
              <a:t>06.06.2019</a:t>
            </a:fld>
            <a:endParaRPr lang="ru-RU">
              <a:solidFill>
                <a:prstClr val="black">
                  <a:tint val="75000"/>
                </a:prstClr>
              </a:solidFill>
            </a:endParaRPr>
          </a:p>
        </p:txBody>
      </p:sp>
      <p:sp>
        <p:nvSpPr>
          <p:cNvPr id="8" name="Footer Placeholder 7">
            <a:extLst>
              <a:ext uri="{FF2B5EF4-FFF2-40B4-BE49-F238E27FC236}">
                <a16:creationId xmlns:a16="http://schemas.microsoft.com/office/drawing/2014/main" id="{1B2EC490-0959-4399-9E93-FD1BC236E670}"/>
              </a:ext>
            </a:extLst>
          </p:cNvPr>
          <p:cNvSpPr>
            <a:spLocks noGrp="1"/>
          </p:cNvSpPr>
          <p:nvPr>
            <p:ph type="ftr" sz="quarter" idx="11"/>
          </p:nvPr>
        </p:nvSpPr>
        <p:spPr/>
        <p:txBody>
          <a:bodyPr/>
          <a:lstStyle/>
          <a:p>
            <a:endParaRPr lang="ru-RU">
              <a:solidFill>
                <a:prstClr val="black">
                  <a:tint val="75000"/>
                </a:prstClr>
              </a:solidFill>
            </a:endParaRPr>
          </a:p>
        </p:txBody>
      </p:sp>
      <p:sp>
        <p:nvSpPr>
          <p:cNvPr id="9" name="Slide Number Placeholder 8">
            <a:extLst>
              <a:ext uri="{FF2B5EF4-FFF2-40B4-BE49-F238E27FC236}">
                <a16:creationId xmlns:a16="http://schemas.microsoft.com/office/drawing/2014/main" id="{D9C8858F-5A32-4E30-A0D0-FCE6F10E4266}"/>
              </a:ext>
            </a:extLst>
          </p:cNvPr>
          <p:cNvSpPr>
            <a:spLocks noGrp="1"/>
          </p:cNvSpPr>
          <p:nvPr>
            <p:ph type="sldNum" sz="quarter" idx="12"/>
          </p:nvPr>
        </p:nvSpPr>
        <p:spPr/>
        <p:txBody>
          <a:bodyPr/>
          <a:lstStyle/>
          <a:p>
            <a:fld id="{17BB914B-B0C8-487E-8285-A834569E6E51}"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051883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18069-6656-4ABA-AF9F-3DB8AD52594C}"/>
              </a:ext>
            </a:extLst>
          </p:cNvPr>
          <p:cNvSpPr>
            <a:spLocks noGrp="1"/>
          </p:cNvSpPr>
          <p:nvPr>
            <p:ph type="title"/>
          </p:nvPr>
        </p:nvSpPr>
        <p:spPr/>
        <p:txBody>
          <a:bodyPr/>
          <a:lstStyle/>
          <a:p>
            <a:r>
              <a:rPr lang="en-US"/>
              <a:t>Click to edit Master title style</a:t>
            </a:r>
            <a:endParaRPr lang="ru-RU"/>
          </a:p>
        </p:txBody>
      </p:sp>
      <p:sp>
        <p:nvSpPr>
          <p:cNvPr id="3" name="Date Placeholder 2">
            <a:extLst>
              <a:ext uri="{FF2B5EF4-FFF2-40B4-BE49-F238E27FC236}">
                <a16:creationId xmlns:a16="http://schemas.microsoft.com/office/drawing/2014/main" id="{2DBBB4C5-D173-4AEC-BEA7-7C5E024C212F}"/>
              </a:ext>
            </a:extLst>
          </p:cNvPr>
          <p:cNvSpPr>
            <a:spLocks noGrp="1"/>
          </p:cNvSpPr>
          <p:nvPr>
            <p:ph type="dt" sz="half" idx="10"/>
          </p:nvPr>
        </p:nvSpPr>
        <p:spPr/>
        <p:txBody>
          <a:bodyPr/>
          <a:lstStyle/>
          <a:p>
            <a:fld id="{22DC1F6F-0BA7-4385-AD50-2D55A2B9F7E0}" type="datetimeFigureOut">
              <a:rPr lang="ru-RU" smtClean="0">
                <a:solidFill>
                  <a:prstClr val="black">
                    <a:tint val="75000"/>
                  </a:prstClr>
                </a:solidFill>
              </a:rPr>
              <a:pPr/>
              <a:t>06.06.2019</a:t>
            </a:fld>
            <a:endParaRPr lang="ru-RU">
              <a:solidFill>
                <a:prstClr val="black">
                  <a:tint val="75000"/>
                </a:prstClr>
              </a:solidFill>
            </a:endParaRPr>
          </a:p>
        </p:txBody>
      </p:sp>
      <p:sp>
        <p:nvSpPr>
          <p:cNvPr id="4" name="Footer Placeholder 3">
            <a:extLst>
              <a:ext uri="{FF2B5EF4-FFF2-40B4-BE49-F238E27FC236}">
                <a16:creationId xmlns:a16="http://schemas.microsoft.com/office/drawing/2014/main" id="{88C5754B-923B-4708-B472-D8134AA0FC00}"/>
              </a:ext>
            </a:extLst>
          </p:cNvPr>
          <p:cNvSpPr>
            <a:spLocks noGrp="1"/>
          </p:cNvSpPr>
          <p:nvPr>
            <p:ph type="ftr" sz="quarter" idx="11"/>
          </p:nvPr>
        </p:nvSpPr>
        <p:spPr/>
        <p:txBody>
          <a:bodyPr/>
          <a:lstStyle/>
          <a:p>
            <a:endParaRPr lang="ru-RU">
              <a:solidFill>
                <a:prstClr val="black">
                  <a:tint val="75000"/>
                </a:prstClr>
              </a:solidFill>
            </a:endParaRPr>
          </a:p>
        </p:txBody>
      </p:sp>
      <p:sp>
        <p:nvSpPr>
          <p:cNvPr id="5" name="Slide Number Placeholder 4">
            <a:extLst>
              <a:ext uri="{FF2B5EF4-FFF2-40B4-BE49-F238E27FC236}">
                <a16:creationId xmlns:a16="http://schemas.microsoft.com/office/drawing/2014/main" id="{D62493E4-8740-4F33-8363-3037C4AE8F2C}"/>
              </a:ext>
            </a:extLst>
          </p:cNvPr>
          <p:cNvSpPr>
            <a:spLocks noGrp="1"/>
          </p:cNvSpPr>
          <p:nvPr>
            <p:ph type="sldNum" sz="quarter" idx="12"/>
          </p:nvPr>
        </p:nvSpPr>
        <p:spPr/>
        <p:txBody>
          <a:bodyPr/>
          <a:lstStyle/>
          <a:p>
            <a:fld id="{17BB914B-B0C8-487E-8285-A834569E6E51}"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798097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5C15B1-A9DF-4B11-BA0C-E7B0CC271AE3}"/>
              </a:ext>
            </a:extLst>
          </p:cNvPr>
          <p:cNvSpPr>
            <a:spLocks noGrp="1"/>
          </p:cNvSpPr>
          <p:nvPr>
            <p:ph type="dt" sz="half" idx="10"/>
          </p:nvPr>
        </p:nvSpPr>
        <p:spPr/>
        <p:txBody>
          <a:bodyPr/>
          <a:lstStyle/>
          <a:p>
            <a:fld id="{22DC1F6F-0BA7-4385-AD50-2D55A2B9F7E0}" type="datetimeFigureOut">
              <a:rPr lang="ru-RU" smtClean="0">
                <a:solidFill>
                  <a:prstClr val="black">
                    <a:tint val="75000"/>
                  </a:prstClr>
                </a:solidFill>
              </a:rPr>
              <a:pPr/>
              <a:t>06.06.2019</a:t>
            </a:fld>
            <a:endParaRPr lang="ru-RU">
              <a:solidFill>
                <a:prstClr val="black">
                  <a:tint val="75000"/>
                </a:prstClr>
              </a:solidFill>
            </a:endParaRPr>
          </a:p>
        </p:txBody>
      </p:sp>
      <p:sp>
        <p:nvSpPr>
          <p:cNvPr id="3" name="Footer Placeholder 2">
            <a:extLst>
              <a:ext uri="{FF2B5EF4-FFF2-40B4-BE49-F238E27FC236}">
                <a16:creationId xmlns:a16="http://schemas.microsoft.com/office/drawing/2014/main" id="{41417F76-B164-4EFC-9173-1D804A612648}"/>
              </a:ext>
            </a:extLst>
          </p:cNvPr>
          <p:cNvSpPr>
            <a:spLocks noGrp="1"/>
          </p:cNvSpPr>
          <p:nvPr>
            <p:ph type="ftr" sz="quarter" idx="11"/>
          </p:nvPr>
        </p:nvSpPr>
        <p:spPr/>
        <p:txBody>
          <a:bodyPr/>
          <a:lstStyle/>
          <a:p>
            <a:endParaRPr lang="ru-RU">
              <a:solidFill>
                <a:prstClr val="black">
                  <a:tint val="75000"/>
                </a:prstClr>
              </a:solidFill>
            </a:endParaRPr>
          </a:p>
        </p:txBody>
      </p:sp>
      <p:sp>
        <p:nvSpPr>
          <p:cNvPr id="4" name="Slide Number Placeholder 3">
            <a:extLst>
              <a:ext uri="{FF2B5EF4-FFF2-40B4-BE49-F238E27FC236}">
                <a16:creationId xmlns:a16="http://schemas.microsoft.com/office/drawing/2014/main" id="{8B283E94-0CCA-4C54-8109-A57284F8EA1A}"/>
              </a:ext>
            </a:extLst>
          </p:cNvPr>
          <p:cNvSpPr>
            <a:spLocks noGrp="1"/>
          </p:cNvSpPr>
          <p:nvPr>
            <p:ph type="sldNum" sz="quarter" idx="12"/>
          </p:nvPr>
        </p:nvSpPr>
        <p:spPr/>
        <p:txBody>
          <a:bodyPr/>
          <a:lstStyle/>
          <a:p>
            <a:fld id="{17BB914B-B0C8-487E-8285-A834569E6E51}"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3569022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8BAF45-1862-48C4-AE95-76BA44E07AEE}"/>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ru-RU"/>
          </a:p>
        </p:txBody>
      </p:sp>
      <p:sp>
        <p:nvSpPr>
          <p:cNvPr id="3" name="Content Placeholder 2">
            <a:extLst>
              <a:ext uri="{FF2B5EF4-FFF2-40B4-BE49-F238E27FC236}">
                <a16:creationId xmlns:a16="http://schemas.microsoft.com/office/drawing/2014/main" id="{1C31824D-CFAD-49B9-8BAC-88B493FAE9ED}"/>
              </a:ext>
            </a:extLst>
          </p:cNvPr>
          <p:cNvSpPr>
            <a:spLocks noGrp="1"/>
          </p:cNvSpPr>
          <p:nvPr>
            <p:ph idx="1"/>
          </p:nvPr>
        </p:nvSpPr>
        <p:spPr>
          <a:xfrm>
            <a:off x="3887391" y="740570"/>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Text Placeholder 3">
            <a:extLst>
              <a:ext uri="{FF2B5EF4-FFF2-40B4-BE49-F238E27FC236}">
                <a16:creationId xmlns:a16="http://schemas.microsoft.com/office/drawing/2014/main" id="{91A249A0-30A0-42A7-A715-B12AEB853EA0}"/>
              </a:ext>
            </a:extLst>
          </p:cNvPr>
          <p:cNvSpPr>
            <a:spLocks noGrp="1"/>
          </p:cNvSpPr>
          <p:nvPr>
            <p:ph type="body" sz="half" idx="2"/>
          </p:nvPr>
        </p:nvSpPr>
        <p:spPr>
          <a:xfrm>
            <a:off x="629841" y="1543051"/>
            <a:ext cx="2949178" cy="2858691"/>
          </a:xfrm>
        </p:spPr>
        <p:txBody>
          <a:bodyPr/>
          <a:lstStyle>
            <a:lvl1pPr marL="0" indent="0">
              <a:buNone/>
              <a:defRPr sz="1200"/>
            </a:lvl1pPr>
            <a:lvl2pPr marL="342767" indent="0">
              <a:buNone/>
              <a:defRPr sz="1100"/>
            </a:lvl2pPr>
            <a:lvl3pPr marL="685545" indent="0">
              <a:buNone/>
              <a:defRPr sz="900"/>
            </a:lvl3pPr>
            <a:lvl4pPr marL="1028318" indent="0">
              <a:buNone/>
              <a:defRPr sz="800"/>
            </a:lvl4pPr>
            <a:lvl5pPr marL="1371090" indent="0">
              <a:buNone/>
              <a:defRPr sz="800"/>
            </a:lvl5pPr>
            <a:lvl6pPr marL="1713869" indent="0">
              <a:buNone/>
              <a:defRPr sz="800"/>
            </a:lvl6pPr>
            <a:lvl7pPr marL="2056634" indent="0">
              <a:buNone/>
              <a:defRPr sz="800"/>
            </a:lvl7pPr>
            <a:lvl8pPr marL="2399400" indent="0">
              <a:buNone/>
              <a:defRPr sz="800"/>
            </a:lvl8pPr>
            <a:lvl9pPr marL="2742167" indent="0">
              <a:buNone/>
              <a:defRPr sz="800"/>
            </a:lvl9pPr>
          </a:lstStyle>
          <a:p>
            <a:pPr lvl="0"/>
            <a:r>
              <a:rPr lang="en-US"/>
              <a:t>Edit Master text styles</a:t>
            </a:r>
          </a:p>
        </p:txBody>
      </p:sp>
      <p:sp>
        <p:nvSpPr>
          <p:cNvPr id="5" name="Date Placeholder 4">
            <a:extLst>
              <a:ext uri="{FF2B5EF4-FFF2-40B4-BE49-F238E27FC236}">
                <a16:creationId xmlns:a16="http://schemas.microsoft.com/office/drawing/2014/main" id="{E4AC87AD-1CA4-4608-AD1C-9DE8AF4BCAD7}"/>
              </a:ext>
            </a:extLst>
          </p:cNvPr>
          <p:cNvSpPr>
            <a:spLocks noGrp="1"/>
          </p:cNvSpPr>
          <p:nvPr>
            <p:ph type="dt" sz="half" idx="10"/>
          </p:nvPr>
        </p:nvSpPr>
        <p:spPr/>
        <p:txBody>
          <a:bodyPr/>
          <a:lstStyle/>
          <a:p>
            <a:fld id="{22DC1F6F-0BA7-4385-AD50-2D55A2B9F7E0}" type="datetimeFigureOut">
              <a:rPr lang="ru-RU" smtClean="0">
                <a:solidFill>
                  <a:prstClr val="black">
                    <a:tint val="75000"/>
                  </a:prstClr>
                </a:solidFill>
              </a:rPr>
              <a:pPr/>
              <a:t>06.06.2019</a:t>
            </a:fld>
            <a:endParaRPr lang="ru-RU">
              <a:solidFill>
                <a:prstClr val="black">
                  <a:tint val="75000"/>
                </a:prstClr>
              </a:solidFill>
            </a:endParaRPr>
          </a:p>
        </p:txBody>
      </p:sp>
      <p:sp>
        <p:nvSpPr>
          <p:cNvPr id="6" name="Footer Placeholder 5">
            <a:extLst>
              <a:ext uri="{FF2B5EF4-FFF2-40B4-BE49-F238E27FC236}">
                <a16:creationId xmlns:a16="http://schemas.microsoft.com/office/drawing/2014/main" id="{B5988509-59B3-4779-B197-DDC21C3BD421}"/>
              </a:ext>
            </a:extLst>
          </p:cNvPr>
          <p:cNvSpPr>
            <a:spLocks noGrp="1"/>
          </p:cNvSpPr>
          <p:nvPr>
            <p:ph type="ftr" sz="quarter" idx="11"/>
          </p:nvPr>
        </p:nvSpPr>
        <p:spPr/>
        <p:txBody>
          <a:bodyPr/>
          <a:lstStyle/>
          <a:p>
            <a:endParaRPr lang="ru-RU">
              <a:solidFill>
                <a:prstClr val="black">
                  <a:tint val="75000"/>
                </a:prstClr>
              </a:solidFill>
            </a:endParaRPr>
          </a:p>
        </p:txBody>
      </p:sp>
      <p:sp>
        <p:nvSpPr>
          <p:cNvPr id="7" name="Slide Number Placeholder 6">
            <a:extLst>
              <a:ext uri="{FF2B5EF4-FFF2-40B4-BE49-F238E27FC236}">
                <a16:creationId xmlns:a16="http://schemas.microsoft.com/office/drawing/2014/main" id="{F81EA1CB-13A0-4D86-ABC6-0FC230DFCD09}"/>
              </a:ext>
            </a:extLst>
          </p:cNvPr>
          <p:cNvSpPr>
            <a:spLocks noGrp="1"/>
          </p:cNvSpPr>
          <p:nvPr>
            <p:ph type="sldNum" sz="quarter" idx="12"/>
          </p:nvPr>
        </p:nvSpPr>
        <p:spPr/>
        <p:txBody>
          <a:bodyPr/>
          <a:lstStyle/>
          <a:p>
            <a:fld id="{17BB914B-B0C8-487E-8285-A834569E6E51}"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82297883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7B524-E4F5-41CD-8AC5-6327BA14C967}"/>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ru-RU"/>
          </a:p>
        </p:txBody>
      </p:sp>
      <p:sp>
        <p:nvSpPr>
          <p:cNvPr id="3" name="Picture Placeholder 2">
            <a:extLst>
              <a:ext uri="{FF2B5EF4-FFF2-40B4-BE49-F238E27FC236}">
                <a16:creationId xmlns:a16="http://schemas.microsoft.com/office/drawing/2014/main" id="{B7C4DC5B-5718-4456-9FA5-A04E7F755FC9}"/>
              </a:ext>
            </a:extLst>
          </p:cNvPr>
          <p:cNvSpPr>
            <a:spLocks noGrp="1"/>
          </p:cNvSpPr>
          <p:nvPr>
            <p:ph type="pic" idx="1"/>
          </p:nvPr>
        </p:nvSpPr>
        <p:spPr>
          <a:xfrm>
            <a:off x="3887391" y="740570"/>
            <a:ext cx="4629150" cy="3655219"/>
          </a:xfrm>
        </p:spPr>
        <p:txBody>
          <a:bodyPr/>
          <a:lstStyle>
            <a:lvl1pPr marL="0" indent="0">
              <a:buNone/>
              <a:defRPr sz="2400"/>
            </a:lvl1pPr>
            <a:lvl2pPr marL="342767" indent="0">
              <a:buNone/>
              <a:defRPr sz="2100"/>
            </a:lvl2pPr>
            <a:lvl3pPr marL="685545" indent="0">
              <a:buNone/>
              <a:defRPr sz="1800"/>
            </a:lvl3pPr>
            <a:lvl4pPr marL="1028318" indent="0">
              <a:buNone/>
              <a:defRPr sz="1500"/>
            </a:lvl4pPr>
            <a:lvl5pPr marL="1371090" indent="0">
              <a:buNone/>
              <a:defRPr sz="1500"/>
            </a:lvl5pPr>
            <a:lvl6pPr marL="1713869" indent="0">
              <a:buNone/>
              <a:defRPr sz="1500"/>
            </a:lvl6pPr>
            <a:lvl7pPr marL="2056634" indent="0">
              <a:buNone/>
              <a:defRPr sz="1500"/>
            </a:lvl7pPr>
            <a:lvl8pPr marL="2399400" indent="0">
              <a:buNone/>
              <a:defRPr sz="1500"/>
            </a:lvl8pPr>
            <a:lvl9pPr marL="2742167" indent="0">
              <a:buNone/>
              <a:defRPr sz="1500"/>
            </a:lvl9pPr>
          </a:lstStyle>
          <a:p>
            <a:endParaRPr lang="ru-RU"/>
          </a:p>
        </p:txBody>
      </p:sp>
      <p:sp>
        <p:nvSpPr>
          <p:cNvPr id="4" name="Text Placeholder 3">
            <a:extLst>
              <a:ext uri="{FF2B5EF4-FFF2-40B4-BE49-F238E27FC236}">
                <a16:creationId xmlns:a16="http://schemas.microsoft.com/office/drawing/2014/main" id="{BA3F3BCE-0180-452F-ADB8-45B4E555F317}"/>
              </a:ext>
            </a:extLst>
          </p:cNvPr>
          <p:cNvSpPr>
            <a:spLocks noGrp="1"/>
          </p:cNvSpPr>
          <p:nvPr>
            <p:ph type="body" sz="half" idx="2"/>
          </p:nvPr>
        </p:nvSpPr>
        <p:spPr>
          <a:xfrm>
            <a:off x="629841" y="1543051"/>
            <a:ext cx="2949178" cy="2858691"/>
          </a:xfrm>
        </p:spPr>
        <p:txBody>
          <a:bodyPr/>
          <a:lstStyle>
            <a:lvl1pPr marL="0" indent="0">
              <a:buNone/>
              <a:defRPr sz="1200"/>
            </a:lvl1pPr>
            <a:lvl2pPr marL="342767" indent="0">
              <a:buNone/>
              <a:defRPr sz="1100"/>
            </a:lvl2pPr>
            <a:lvl3pPr marL="685545" indent="0">
              <a:buNone/>
              <a:defRPr sz="900"/>
            </a:lvl3pPr>
            <a:lvl4pPr marL="1028318" indent="0">
              <a:buNone/>
              <a:defRPr sz="800"/>
            </a:lvl4pPr>
            <a:lvl5pPr marL="1371090" indent="0">
              <a:buNone/>
              <a:defRPr sz="800"/>
            </a:lvl5pPr>
            <a:lvl6pPr marL="1713869" indent="0">
              <a:buNone/>
              <a:defRPr sz="800"/>
            </a:lvl6pPr>
            <a:lvl7pPr marL="2056634" indent="0">
              <a:buNone/>
              <a:defRPr sz="800"/>
            </a:lvl7pPr>
            <a:lvl8pPr marL="2399400" indent="0">
              <a:buNone/>
              <a:defRPr sz="800"/>
            </a:lvl8pPr>
            <a:lvl9pPr marL="2742167" indent="0">
              <a:buNone/>
              <a:defRPr sz="800"/>
            </a:lvl9pPr>
          </a:lstStyle>
          <a:p>
            <a:pPr lvl="0"/>
            <a:r>
              <a:rPr lang="en-US"/>
              <a:t>Edit Master text styles</a:t>
            </a:r>
          </a:p>
        </p:txBody>
      </p:sp>
      <p:sp>
        <p:nvSpPr>
          <p:cNvPr id="5" name="Date Placeholder 4">
            <a:extLst>
              <a:ext uri="{FF2B5EF4-FFF2-40B4-BE49-F238E27FC236}">
                <a16:creationId xmlns:a16="http://schemas.microsoft.com/office/drawing/2014/main" id="{0E59A0E7-D7CD-4386-826B-AE2B1091D7B2}"/>
              </a:ext>
            </a:extLst>
          </p:cNvPr>
          <p:cNvSpPr>
            <a:spLocks noGrp="1"/>
          </p:cNvSpPr>
          <p:nvPr>
            <p:ph type="dt" sz="half" idx="10"/>
          </p:nvPr>
        </p:nvSpPr>
        <p:spPr/>
        <p:txBody>
          <a:bodyPr/>
          <a:lstStyle/>
          <a:p>
            <a:fld id="{22DC1F6F-0BA7-4385-AD50-2D55A2B9F7E0}" type="datetimeFigureOut">
              <a:rPr lang="ru-RU" smtClean="0">
                <a:solidFill>
                  <a:prstClr val="black">
                    <a:tint val="75000"/>
                  </a:prstClr>
                </a:solidFill>
              </a:rPr>
              <a:pPr/>
              <a:t>06.06.2019</a:t>
            </a:fld>
            <a:endParaRPr lang="ru-RU">
              <a:solidFill>
                <a:prstClr val="black">
                  <a:tint val="75000"/>
                </a:prstClr>
              </a:solidFill>
            </a:endParaRPr>
          </a:p>
        </p:txBody>
      </p:sp>
      <p:sp>
        <p:nvSpPr>
          <p:cNvPr id="6" name="Footer Placeholder 5">
            <a:extLst>
              <a:ext uri="{FF2B5EF4-FFF2-40B4-BE49-F238E27FC236}">
                <a16:creationId xmlns:a16="http://schemas.microsoft.com/office/drawing/2014/main" id="{63915022-21A5-4FC5-8F0F-A0CC46E42920}"/>
              </a:ext>
            </a:extLst>
          </p:cNvPr>
          <p:cNvSpPr>
            <a:spLocks noGrp="1"/>
          </p:cNvSpPr>
          <p:nvPr>
            <p:ph type="ftr" sz="quarter" idx="11"/>
          </p:nvPr>
        </p:nvSpPr>
        <p:spPr/>
        <p:txBody>
          <a:bodyPr/>
          <a:lstStyle/>
          <a:p>
            <a:endParaRPr lang="ru-RU">
              <a:solidFill>
                <a:prstClr val="black">
                  <a:tint val="75000"/>
                </a:prstClr>
              </a:solidFill>
            </a:endParaRPr>
          </a:p>
        </p:txBody>
      </p:sp>
      <p:sp>
        <p:nvSpPr>
          <p:cNvPr id="7" name="Slide Number Placeholder 6">
            <a:extLst>
              <a:ext uri="{FF2B5EF4-FFF2-40B4-BE49-F238E27FC236}">
                <a16:creationId xmlns:a16="http://schemas.microsoft.com/office/drawing/2014/main" id="{D290EAEC-3472-4FBA-A2AD-803D930E0791}"/>
              </a:ext>
            </a:extLst>
          </p:cNvPr>
          <p:cNvSpPr>
            <a:spLocks noGrp="1"/>
          </p:cNvSpPr>
          <p:nvPr>
            <p:ph type="sldNum" sz="quarter" idx="12"/>
          </p:nvPr>
        </p:nvSpPr>
        <p:spPr/>
        <p:txBody>
          <a:bodyPr/>
          <a:lstStyle/>
          <a:p>
            <a:fld id="{17BB914B-B0C8-487E-8285-A834569E6E51}"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409641376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E18A1-E1F7-418B-B0AA-5C884B043707}"/>
              </a:ext>
            </a:extLst>
          </p:cNvPr>
          <p:cNvSpPr>
            <a:spLocks noGrp="1"/>
          </p:cNvSpPr>
          <p:nvPr>
            <p:ph type="title"/>
          </p:nvPr>
        </p:nvSpPr>
        <p:spPr/>
        <p:txBody>
          <a:bodyPr/>
          <a:lstStyle/>
          <a:p>
            <a:r>
              <a:rPr lang="en-US"/>
              <a:t>Click to edit Master title style</a:t>
            </a:r>
            <a:endParaRPr lang="ru-RU"/>
          </a:p>
        </p:txBody>
      </p:sp>
      <p:sp>
        <p:nvSpPr>
          <p:cNvPr id="3" name="Vertical Text Placeholder 2">
            <a:extLst>
              <a:ext uri="{FF2B5EF4-FFF2-40B4-BE49-F238E27FC236}">
                <a16:creationId xmlns:a16="http://schemas.microsoft.com/office/drawing/2014/main" id="{01B3BB5E-42E1-44B4-A30D-EF8A43DD02D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id="{D3667220-50F9-42AD-9798-0993D0BF57CF}"/>
              </a:ext>
            </a:extLst>
          </p:cNvPr>
          <p:cNvSpPr>
            <a:spLocks noGrp="1"/>
          </p:cNvSpPr>
          <p:nvPr>
            <p:ph type="dt" sz="half" idx="10"/>
          </p:nvPr>
        </p:nvSpPr>
        <p:spPr/>
        <p:txBody>
          <a:bodyPr/>
          <a:lstStyle/>
          <a:p>
            <a:fld id="{22DC1F6F-0BA7-4385-AD50-2D55A2B9F7E0}" type="datetimeFigureOut">
              <a:rPr lang="ru-RU" smtClean="0">
                <a:solidFill>
                  <a:prstClr val="black">
                    <a:tint val="75000"/>
                  </a:prstClr>
                </a:solidFill>
              </a:rPr>
              <a:pPr/>
              <a:t>06.06.2019</a:t>
            </a:fld>
            <a:endParaRPr lang="ru-RU">
              <a:solidFill>
                <a:prstClr val="black">
                  <a:tint val="75000"/>
                </a:prstClr>
              </a:solidFill>
            </a:endParaRPr>
          </a:p>
        </p:txBody>
      </p:sp>
      <p:sp>
        <p:nvSpPr>
          <p:cNvPr id="5" name="Footer Placeholder 4">
            <a:extLst>
              <a:ext uri="{FF2B5EF4-FFF2-40B4-BE49-F238E27FC236}">
                <a16:creationId xmlns:a16="http://schemas.microsoft.com/office/drawing/2014/main" id="{A7788E42-38D2-4111-9F7F-A80A383A0DD6}"/>
              </a:ext>
            </a:extLst>
          </p:cNvPr>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a:extLst>
              <a:ext uri="{FF2B5EF4-FFF2-40B4-BE49-F238E27FC236}">
                <a16:creationId xmlns:a16="http://schemas.microsoft.com/office/drawing/2014/main" id="{A63A3386-C51A-4B6C-8E29-3F430D55EEF4}"/>
              </a:ext>
            </a:extLst>
          </p:cNvPr>
          <p:cNvSpPr>
            <a:spLocks noGrp="1"/>
          </p:cNvSpPr>
          <p:nvPr>
            <p:ph type="sldNum" sz="quarter" idx="12"/>
          </p:nvPr>
        </p:nvSpPr>
        <p:spPr/>
        <p:txBody>
          <a:bodyPr/>
          <a:lstStyle/>
          <a:p>
            <a:fld id="{17BB914B-B0C8-487E-8285-A834569E6E51}"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06476636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B496ABB-9774-416E-9730-E2D21D0228D9}"/>
              </a:ext>
            </a:extLst>
          </p:cNvPr>
          <p:cNvSpPr>
            <a:spLocks noGrp="1"/>
          </p:cNvSpPr>
          <p:nvPr>
            <p:ph type="title" orient="vert"/>
          </p:nvPr>
        </p:nvSpPr>
        <p:spPr>
          <a:xfrm>
            <a:off x="6543676" y="273843"/>
            <a:ext cx="1971675" cy="4358879"/>
          </a:xfrm>
        </p:spPr>
        <p:txBody>
          <a:bodyPr vert="eaVert"/>
          <a:lstStyle/>
          <a:p>
            <a:r>
              <a:rPr lang="en-US"/>
              <a:t>Click to edit Master title style</a:t>
            </a:r>
            <a:endParaRPr lang="ru-RU"/>
          </a:p>
        </p:txBody>
      </p:sp>
      <p:sp>
        <p:nvSpPr>
          <p:cNvPr id="3" name="Vertical Text Placeholder 2">
            <a:extLst>
              <a:ext uri="{FF2B5EF4-FFF2-40B4-BE49-F238E27FC236}">
                <a16:creationId xmlns:a16="http://schemas.microsoft.com/office/drawing/2014/main" id="{82FC5DD3-3869-4715-80AF-2DCC3165543E}"/>
              </a:ext>
            </a:extLst>
          </p:cNvPr>
          <p:cNvSpPr>
            <a:spLocks noGrp="1"/>
          </p:cNvSpPr>
          <p:nvPr>
            <p:ph type="body" orient="vert" idx="1"/>
          </p:nvPr>
        </p:nvSpPr>
        <p:spPr>
          <a:xfrm>
            <a:off x="628652" y="273843"/>
            <a:ext cx="5800725" cy="435887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id="{F36EF8B8-CBC8-4D01-9AE0-93191C150FA2}"/>
              </a:ext>
            </a:extLst>
          </p:cNvPr>
          <p:cNvSpPr>
            <a:spLocks noGrp="1"/>
          </p:cNvSpPr>
          <p:nvPr>
            <p:ph type="dt" sz="half" idx="10"/>
          </p:nvPr>
        </p:nvSpPr>
        <p:spPr/>
        <p:txBody>
          <a:bodyPr/>
          <a:lstStyle/>
          <a:p>
            <a:fld id="{22DC1F6F-0BA7-4385-AD50-2D55A2B9F7E0}" type="datetimeFigureOut">
              <a:rPr lang="ru-RU" smtClean="0">
                <a:solidFill>
                  <a:prstClr val="black">
                    <a:tint val="75000"/>
                  </a:prstClr>
                </a:solidFill>
              </a:rPr>
              <a:pPr/>
              <a:t>06.06.2019</a:t>
            </a:fld>
            <a:endParaRPr lang="ru-RU">
              <a:solidFill>
                <a:prstClr val="black">
                  <a:tint val="75000"/>
                </a:prstClr>
              </a:solidFill>
            </a:endParaRPr>
          </a:p>
        </p:txBody>
      </p:sp>
      <p:sp>
        <p:nvSpPr>
          <p:cNvPr id="5" name="Footer Placeholder 4">
            <a:extLst>
              <a:ext uri="{FF2B5EF4-FFF2-40B4-BE49-F238E27FC236}">
                <a16:creationId xmlns:a16="http://schemas.microsoft.com/office/drawing/2014/main" id="{F68B0D0F-EFB3-48D6-9756-E027BC051DB6}"/>
              </a:ext>
            </a:extLst>
          </p:cNvPr>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a:extLst>
              <a:ext uri="{FF2B5EF4-FFF2-40B4-BE49-F238E27FC236}">
                <a16:creationId xmlns:a16="http://schemas.microsoft.com/office/drawing/2014/main" id="{E64D015D-8401-4093-B695-5662040A0493}"/>
              </a:ext>
            </a:extLst>
          </p:cNvPr>
          <p:cNvSpPr>
            <a:spLocks noGrp="1"/>
          </p:cNvSpPr>
          <p:nvPr>
            <p:ph type="sldNum" sz="quarter" idx="12"/>
          </p:nvPr>
        </p:nvSpPr>
        <p:spPr/>
        <p:txBody>
          <a:bodyPr/>
          <a:lstStyle/>
          <a:p>
            <a:fld id="{17BB914B-B0C8-487E-8285-A834569E6E51}"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16782396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BCF84-2708-4E62-9C3C-10453A301460}"/>
              </a:ext>
            </a:extLst>
          </p:cNvPr>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endParaRPr lang="ru-RU"/>
          </a:p>
        </p:txBody>
      </p:sp>
      <p:sp>
        <p:nvSpPr>
          <p:cNvPr id="3" name="Subtitle 2">
            <a:extLst>
              <a:ext uri="{FF2B5EF4-FFF2-40B4-BE49-F238E27FC236}">
                <a16:creationId xmlns:a16="http://schemas.microsoft.com/office/drawing/2014/main" id="{C4AC1F0B-4DDB-4A5A-BC10-B2B301A32582}"/>
              </a:ext>
            </a:extLst>
          </p:cNvPr>
          <p:cNvSpPr>
            <a:spLocks noGrp="1"/>
          </p:cNvSpPr>
          <p:nvPr>
            <p:ph type="subTitle" idx="1"/>
          </p:nvPr>
        </p:nvSpPr>
        <p:spPr>
          <a:xfrm>
            <a:off x="1143000" y="2701528"/>
            <a:ext cx="6858000" cy="1241822"/>
          </a:xfrm>
        </p:spPr>
        <p:txBody>
          <a:bodyPr/>
          <a:lstStyle>
            <a:lvl1pPr marL="0" indent="0" algn="ctr">
              <a:buNone/>
              <a:defRPr sz="1800"/>
            </a:lvl1pPr>
            <a:lvl2pPr marL="342803" indent="0" algn="ctr">
              <a:buNone/>
              <a:defRPr sz="1500"/>
            </a:lvl2pPr>
            <a:lvl3pPr marL="685613" indent="0" algn="ctr">
              <a:buNone/>
              <a:defRPr sz="1400"/>
            </a:lvl3pPr>
            <a:lvl4pPr marL="1028420" indent="0" algn="ctr">
              <a:buNone/>
              <a:defRPr sz="1200"/>
            </a:lvl4pPr>
            <a:lvl5pPr marL="1371226" indent="0" algn="ctr">
              <a:buNone/>
              <a:defRPr sz="1200"/>
            </a:lvl5pPr>
            <a:lvl6pPr marL="1714037" indent="0" algn="ctr">
              <a:buNone/>
              <a:defRPr sz="1200"/>
            </a:lvl6pPr>
            <a:lvl7pPr marL="2056838" indent="0" algn="ctr">
              <a:buNone/>
              <a:defRPr sz="1200"/>
            </a:lvl7pPr>
            <a:lvl8pPr marL="2399640" indent="0" algn="ctr">
              <a:buNone/>
              <a:defRPr sz="1200"/>
            </a:lvl8pPr>
            <a:lvl9pPr marL="2742443" indent="0" algn="ctr">
              <a:buNone/>
              <a:defRPr sz="1200"/>
            </a:lvl9pPr>
          </a:lstStyle>
          <a:p>
            <a:r>
              <a:rPr lang="en-US"/>
              <a:t>Click to edit Master subtitle style</a:t>
            </a:r>
            <a:endParaRPr lang="ru-RU"/>
          </a:p>
        </p:txBody>
      </p:sp>
      <p:sp>
        <p:nvSpPr>
          <p:cNvPr id="4" name="Date Placeholder 3">
            <a:extLst>
              <a:ext uri="{FF2B5EF4-FFF2-40B4-BE49-F238E27FC236}">
                <a16:creationId xmlns:a16="http://schemas.microsoft.com/office/drawing/2014/main" id="{4623266C-4DF9-4E3D-A6D7-833334F8EB0B}"/>
              </a:ext>
            </a:extLst>
          </p:cNvPr>
          <p:cNvSpPr>
            <a:spLocks noGrp="1"/>
          </p:cNvSpPr>
          <p:nvPr>
            <p:ph type="dt" sz="half" idx="10"/>
          </p:nvPr>
        </p:nvSpPr>
        <p:spPr/>
        <p:txBody>
          <a:bodyPr/>
          <a:lstStyle/>
          <a:p>
            <a:fld id="{22DC1F6F-0BA7-4385-AD50-2D55A2B9F7E0}" type="datetimeFigureOut">
              <a:rPr lang="ru-RU" smtClean="0">
                <a:solidFill>
                  <a:prstClr val="black">
                    <a:tint val="75000"/>
                  </a:prstClr>
                </a:solidFill>
              </a:rPr>
              <a:pPr/>
              <a:t>06.06.2019</a:t>
            </a:fld>
            <a:endParaRPr lang="ru-RU">
              <a:solidFill>
                <a:prstClr val="black">
                  <a:tint val="75000"/>
                </a:prstClr>
              </a:solidFill>
            </a:endParaRPr>
          </a:p>
        </p:txBody>
      </p:sp>
      <p:sp>
        <p:nvSpPr>
          <p:cNvPr id="5" name="Footer Placeholder 4">
            <a:extLst>
              <a:ext uri="{FF2B5EF4-FFF2-40B4-BE49-F238E27FC236}">
                <a16:creationId xmlns:a16="http://schemas.microsoft.com/office/drawing/2014/main" id="{AC03C38E-DF0D-454A-B19A-27DC7B734565}"/>
              </a:ext>
            </a:extLst>
          </p:cNvPr>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a:extLst>
              <a:ext uri="{FF2B5EF4-FFF2-40B4-BE49-F238E27FC236}">
                <a16:creationId xmlns:a16="http://schemas.microsoft.com/office/drawing/2014/main" id="{4C692B13-AB75-47A4-A549-43EBDBCBD4D1}"/>
              </a:ext>
            </a:extLst>
          </p:cNvPr>
          <p:cNvSpPr>
            <a:spLocks noGrp="1"/>
          </p:cNvSpPr>
          <p:nvPr>
            <p:ph type="sldNum" sz="quarter" idx="12"/>
          </p:nvPr>
        </p:nvSpPr>
        <p:spPr/>
        <p:txBody>
          <a:bodyPr/>
          <a:lstStyle/>
          <a:p>
            <a:fld id="{17BB914B-B0C8-487E-8285-A834569E6E51}"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14044758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F2769-289C-47A5-8E79-D7878C3145DA}"/>
              </a:ext>
            </a:extLst>
          </p:cNvPr>
          <p:cNvSpPr>
            <a:spLocks noGrp="1"/>
          </p:cNvSpPr>
          <p:nvPr>
            <p:ph type="title"/>
          </p:nvPr>
        </p:nvSpPr>
        <p:spPr/>
        <p:txBody>
          <a:bodyPr/>
          <a:lstStyle/>
          <a:p>
            <a:r>
              <a:rPr lang="en-US"/>
              <a:t>Click to edit Master title style</a:t>
            </a:r>
            <a:endParaRPr lang="ru-RU"/>
          </a:p>
        </p:txBody>
      </p:sp>
      <p:sp>
        <p:nvSpPr>
          <p:cNvPr id="3" name="Content Placeholder 2">
            <a:extLst>
              <a:ext uri="{FF2B5EF4-FFF2-40B4-BE49-F238E27FC236}">
                <a16:creationId xmlns:a16="http://schemas.microsoft.com/office/drawing/2014/main" id="{C2AC6741-8E83-451A-B595-48A45DD91E1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id="{C7E40FB2-4917-4E7E-905B-80DFF30AF38E}"/>
              </a:ext>
            </a:extLst>
          </p:cNvPr>
          <p:cNvSpPr>
            <a:spLocks noGrp="1"/>
          </p:cNvSpPr>
          <p:nvPr>
            <p:ph type="dt" sz="half" idx="10"/>
          </p:nvPr>
        </p:nvSpPr>
        <p:spPr/>
        <p:txBody>
          <a:bodyPr/>
          <a:lstStyle/>
          <a:p>
            <a:fld id="{22DC1F6F-0BA7-4385-AD50-2D55A2B9F7E0}" type="datetimeFigureOut">
              <a:rPr lang="ru-RU" smtClean="0">
                <a:solidFill>
                  <a:prstClr val="black">
                    <a:tint val="75000"/>
                  </a:prstClr>
                </a:solidFill>
              </a:rPr>
              <a:pPr/>
              <a:t>06.06.2019</a:t>
            </a:fld>
            <a:endParaRPr lang="ru-RU">
              <a:solidFill>
                <a:prstClr val="black">
                  <a:tint val="75000"/>
                </a:prstClr>
              </a:solidFill>
            </a:endParaRPr>
          </a:p>
        </p:txBody>
      </p:sp>
      <p:sp>
        <p:nvSpPr>
          <p:cNvPr id="5" name="Footer Placeholder 4">
            <a:extLst>
              <a:ext uri="{FF2B5EF4-FFF2-40B4-BE49-F238E27FC236}">
                <a16:creationId xmlns:a16="http://schemas.microsoft.com/office/drawing/2014/main" id="{85763AC2-A3F6-4183-B347-5D101285EF25}"/>
              </a:ext>
            </a:extLst>
          </p:cNvPr>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a:extLst>
              <a:ext uri="{FF2B5EF4-FFF2-40B4-BE49-F238E27FC236}">
                <a16:creationId xmlns:a16="http://schemas.microsoft.com/office/drawing/2014/main" id="{89674B4C-15B7-40A2-9196-3066DEA27441}"/>
              </a:ext>
            </a:extLst>
          </p:cNvPr>
          <p:cNvSpPr>
            <a:spLocks noGrp="1"/>
          </p:cNvSpPr>
          <p:nvPr>
            <p:ph type="sldNum" sz="quarter" idx="12"/>
          </p:nvPr>
        </p:nvSpPr>
        <p:spPr/>
        <p:txBody>
          <a:bodyPr/>
          <a:lstStyle/>
          <a:p>
            <a:fld id="{17BB914B-B0C8-487E-8285-A834569E6E51}"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02091016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F5DC5-1EBB-4BFE-A582-35722C80F921}"/>
              </a:ext>
            </a:extLst>
          </p:cNvPr>
          <p:cNvSpPr>
            <a:spLocks noGrp="1"/>
          </p:cNvSpPr>
          <p:nvPr>
            <p:ph type="title"/>
          </p:nvPr>
        </p:nvSpPr>
        <p:spPr>
          <a:xfrm>
            <a:off x="623887" y="1282307"/>
            <a:ext cx="7886700" cy="2139553"/>
          </a:xfrm>
        </p:spPr>
        <p:txBody>
          <a:bodyPr anchor="b"/>
          <a:lstStyle>
            <a:lvl1pPr>
              <a:defRPr sz="4500"/>
            </a:lvl1pPr>
          </a:lstStyle>
          <a:p>
            <a:r>
              <a:rPr lang="en-US"/>
              <a:t>Click to edit Master title style</a:t>
            </a:r>
            <a:endParaRPr lang="ru-RU"/>
          </a:p>
        </p:txBody>
      </p:sp>
      <p:sp>
        <p:nvSpPr>
          <p:cNvPr id="3" name="Text Placeholder 2">
            <a:extLst>
              <a:ext uri="{FF2B5EF4-FFF2-40B4-BE49-F238E27FC236}">
                <a16:creationId xmlns:a16="http://schemas.microsoft.com/office/drawing/2014/main" id="{5F908A8F-B855-4738-844F-52DEE58981F2}"/>
              </a:ext>
            </a:extLst>
          </p:cNvPr>
          <p:cNvSpPr>
            <a:spLocks noGrp="1"/>
          </p:cNvSpPr>
          <p:nvPr>
            <p:ph type="body" idx="1"/>
          </p:nvPr>
        </p:nvSpPr>
        <p:spPr>
          <a:xfrm>
            <a:off x="623887" y="3442099"/>
            <a:ext cx="7886700" cy="1125140"/>
          </a:xfrm>
        </p:spPr>
        <p:txBody>
          <a:bodyPr/>
          <a:lstStyle>
            <a:lvl1pPr marL="0" indent="0">
              <a:buNone/>
              <a:defRPr sz="1800">
                <a:solidFill>
                  <a:schemeClr val="tx1">
                    <a:tint val="75000"/>
                  </a:schemeClr>
                </a:solidFill>
              </a:defRPr>
            </a:lvl1pPr>
            <a:lvl2pPr marL="342803" indent="0">
              <a:buNone/>
              <a:defRPr sz="1500">
                <a:solidFill>
                  <a:schemeClr val="tx1">
                    <a:tint val="75000"/>
                  </a:schemeClr>
                </a:solidFill>
              </a:defRPr>
            </a:lvl2pPr>
            <a:lvl3pPr marL="685613" indent="0">
              <a:buNone/>
              <a:defRPr sz="1400">
                <a:solidFill>
                  <a:schemeClr val="tx1">
                    <a:tint val="75000"/>
                  </a:schemeClr>
                </a:solidFill>
              </a:defRPr>
            </a:lvl3pPr>
            <a:lvl4pPr marL="1028420" indent="0">
              <a:buNone/>
              <a:defRPr sz="1200">
                <a:solidFill>
                  <a:schemeClr val="tx1">
                    <a:tint val="75000"/>
                  </a:schemeClr>
                </a:solidFill>
              </a:defRPr>
            </a:lvl4pPr>
            <a:lvl5pPr marL="1371226" indent="0">
              <a:buNone/>
              <a:defRPr sz="1200">
                <a:solidFill>
                  <a:schemeClr val="tx1">
                    <a:tint val="75000"/>
                  </a:schemeClr>
                </a:solidFill>
              </a:defRPr>
            </a:lvl5pPr>
            <a:lvl6pPr marL="1714037" indent="0">
              <a:buNone/>
              <a:defRPr sz="1200">
                <a:solidFill>
                  <a:schemeClr val="tx1">
                    <a:tint val="75000"/>
                  </a:schemeClr>
                </a:solidFill>
              </a:defRPr>
            </a:lvl6pPr>
            <a:lvl7pPr marL="2056838" indent="0">
              <a:buNone/>
              <a:defRPr sz="1200">
                <a:solidFill>
                  <a:schemeClr val="tx1">
                    <a:tint val="75000"/>
                  </a:schemeClr>
                </a:solidFill>
              </a:defRPr>
            </a:lvl7pPr>
            <a:lvl8pPr marL="2399640" indent="0">
              <a:buNone/>
              <a:defRPr sz="1200">
                <a:solidFill>
                  <a:schemeClr val="tx1">
                    <a:tint val="75000"/>
                  </a:schemeClr>
                </a:solidFill>
              </a:defRPr>
            </a:lvl8pPr>
            <a:lvl9pPr marL="2742443"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FF4B954-DA74-4DE0-834D-F43AFD4ED5A5}"/>
              </a:ext>
            </a:extLst>
          </p:cNvPr>
          <p:cNvSpPr>
            <a:spLocks noGrp="1"/>
          </p:cNvSpPr>
          <p:nvPr>
            <p:ph type="dt" sz="half" idx="10"/>
          </p:nvPr>
        </p:nvSpPr>
        <p:spPr/>
        <p:txBody>
          <a:bodyPr/>
          <a:lstStyle/>
          <a:p>
            <a:fld id="{22DC1F6F-0BA7-4385-AD50-2D55A2B9F7E0}" type="datetimeFigureOut">
              <a:rPr lang="ru-RU" smtClean="0">
                <a:solidFill>
                  <a:prstClr val="black">
                    <a:tint val="75000"/>
                  </a:prstClr>
                </a:solidFill>
              </a:rPr>
              <a:pPr/>
              <a:t>06.06.2019</a:t>
            </a:fld>
            <a:endParaRPr lang="ru-RU">
              <a:solidFill>
                <a:prstClr val="black">
                  <a:tint val="75000"/>
                </a:prstClr>
              </a:solidFill>
            </a:endParaRPr>
          </a:p>
        </p:txBody>
      </p:sp>
      <p:sp>
        <p:nvSpPr>
          <p:cNvPr id="5" name="Footer Placeholder 4">
            <a:extLst>
              <a:ext uri="{FF2B5EF4-FFF2-40B4-BE49-F238E27FC236}">
                <a16:creationId xmlns:a16="http://schemas.microsoft.com/office/drawing/2014/main" id="{523F28D6-44B7-4DFF-B0C2-722BCBDAFF46}"/>
              </a:ext>
            </a:extLst>
          </p:cNvPr>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a:extLst>
              <a:ext uri="{FF2B5EF4-FFF2-40B4-BE49-F238E27FC236}">
                <a16:creationId xmlns:a16="http://schemas.microsoft.com/office/drawing/2014/main" id="{52B5824B-1DE6-4E82-AF52-6C701F90B8C6}"/>
              </a:ext>
            </a:extLst>
          </p:cNvPr>
          <p:cNvSpPr>
            <a:spLocks noGrp="1"/>
          </p:cNvSpPr>
          <p:nvPr>
            <p:ph type="sldNum" sz="quarter" idx="12"/>
          </p:nvPr>
        </p:nvSpPr>
        <p:spPr/>
        <p:txBody>
          <a:bodyPr/>
          <a:lstStyle/>
          <a:p>
            <a:fld id="{17BB914B-B0C8-487E-8285-A834569E6E51}"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023058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205979"/>
            <a:ext cx="7931224" cy="421556"/>
          </a:xfrm>
          <a:prstGeom prst="rect">
            <a:avLst/>
          </a:prstGeom>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200151"/>
            <a:ext cx="4038600" cy="3394472"/>
          </a:xfrm>
        </p:spPr>
        <p:txBody>
          <a:bodyPr/>
          <a:lstStyle>
            <a:lvl1pPr>
              <a:defRPr sz="3111"/>
            </a:lvl1pPr>
            <a:lvl2pPr>
              <a:defRPr sz="2667"/>
            </a:lvl2pPr>
            <a:lvl3pPr>
              <a:defRPr sz="2222"/>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200151"/>
            <a:ext cx="4038600" cy="3394472"/>
          </a:xfrm>
        </p:spPr>
        <p:txBody>
          <a:bodyPr/>
          <a:lstStyle>
            <a:lvl1pPr>
              <a:defRPr sz="3111"/>
            </a:lvl1pPr>
            <a:lvl2pPr>
              <a:defRPr sz="2667"/>
            </a:lvl2pPr>
            <a:lvl3pPr>
              <a:defRPr sz="2222"/>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C1BAFB36-41ED-4DE7-B518-97E084D431E3}" type="datetime1">
              <a:rPr lang="ru-RU" smtClean="0"/>
              <a:t>06.06.2019</a:t>
            </a:fld>
            <a:endParaRPr lang="ru-RU"/>
          </a:p>
        </p:txBody>
      </p:sp>
      <p:sp>
        <p:nvSpPr>
          <p:cNvPr id="6" name="Нижний колонтитул 4"/>
          <p:cNvSpPr>
            <a:spLocks noGrp="1"/>
          </p:cNvSpPr>
          <p:nvPr>
            <p:ph type="ftr" sz="quarter" idx="11"/>
          </p:nvPr>
        </p:nvSpPr>
        <p:spPr/>
        <p:txBody>
          <a:bodyPr/>
          <a:lstStyle>
            <a:lvl1pPr>
              <a:defRPr/>
            </a:lvl1pPr>
          </a:lstStyle>
          <a:p>
            <a:pPr>
              <a:defRPr/>
            </a:pPr>
            <a:r>
              <a:rPr lang="ru-RU" smtClean="0"/>
              <a:t>Совещание Губернатора с Главами</a:t>
            </a:r>
            <a:endParaRPr lang="ru-RU"/>
          </a:p>
        </p:txBody>
      </p:sp>
      <p:sp>
        <p:nvSpPr>
          <p:cNvPr id="7" name="Номер слайда 5"/>
          <p:cNvSpPr>
            <a:spLocks noGrp="1"/>
          </p:cNvSpPr>
          <p:nvPr>
            <p:ph type="sldNum" sz="quarter" idx="12"/>
          </p:nvPr>
        </p:nvSpPr>
        <p:spPr/>
        <p:txBody>
          <a:bodyPr/>
          <a:lstStyle>
            <a:lvl1pPr>
              <a:defRPr/>
            </a:lvl1pPr>
          </a:lstStyle>
          <a:p>
            <a:pPr>
              <a:defRPr/>
            </a:pPr>
            <a:fld id="{D9C17ED1-6548-46D7-A792-EC1A3B22D88E}" type="slidenum">
              <a:rPr lang="ru-RU"/>
              <a:pPr>
                <a:defRPr/>
              </a:pPr>
              <a:t>‹#›</a:t>
            </a:fld>
            <a:endParaRPr lang="ru-RU"/>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7ECAF-9A86-4275-AA38-F51AF1B10C1E}"/>
              </a:ext>
            </a:extLst>
          </p:cNvPr>
          <p:cNvSpPr>
            <a:spLocks noGrp="1"/>
          </p:cNvSpPr>
          <p:nvPr>
            <p:ph type="title"/>
          </p:nvPr>
        </p:nvSpPr>
        <p:spPr/>
        <p:txBody>
          <a:bodyPr/>
          <a:lstStyle/>
          <a:p>
            <a:r>
              <a:rPr lang="en-US"/>
              <a:t>Click to edit Master title style</a:t>
            </a:r>
            <a:endParaRPr lang="ru-RU"/>
          </a:p>
        </p:txBody>
      </p:sp>
      <p:sp>
        <p:nvSpPr>
          <p:cNvPr id="3" name="Content Placeholder 2">
            <a:extLst>
              <a:ext uri="{FF2B5EF4-FFF2-40B4-BE49-F238E27FC236}">
                <a16:creationId xmlns:a16="http://schemas.microsoft.com/office/drawing/2014/main" id="{37E357FA-952B-4637-92FD-A3440A5091C4}"/>
              </a:ext>
            </a:extLst>
          </p:cNvPr>
          <p:cNvSpPr>
            <a:spLocks noGrp="1"/>
          </p:cNvSpPr>
          <p:nvPr>
            <p:ph sz="half" idx="1"/>
          </p:nvPr>
        </p:nvSpPr>
        <p:spPr>
          <a:xfrm>
            <a:off x="628650" y="1369218"/>
            <a:ext cx="3886200" cy="32635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Content Placeholder 3">
            <a:extLst>
              <a:ext uri="{FF2B5EF4-FFF2-40B4-BE49-F238E27FC236}">
                <a16:creationId xmlns:a16="http://schemas.microsoft.com/office/drawing/2014/main" id="{A4095DF7-82AD-46FF-AFF8-91B937A67040}"/>
              </a:ext>
            </a:extLst>
          </p:cNvPr>
          <p:cNvSpPr>
            <a:spLocks noGrp="1"/>
          </p:cNvSpPr>
          <p:nvPr>
            <p:ph sz="half" idx="2"/>
          </p:nvPr>
        </p:nvSpPr>
        <p:spPr>
          <a:xfrm>
            <a:off x="4629150" y="1369218"/>
            <a:ext cx="3886200" cy="32635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5" name="Date Placeholder 4">
            <a:extLst>
              <a:ext uri="{FF2B5EF4-FFF2-40B4-BE49-F238E27FC236}">
                <a16:creationId xmlns:a16="http://schemas.microsoft.com/office/drawing/2014/main" id="{87E866D7-D07A-49B8-9F73-15D2EA5C929D}"/>
              </a:ext>
            </a:extLst>
          </p:cNvPr>
          <p:cNvSpPr>
            <a:spLocks noGrp="1"/>
          </p:cNvSpPr>
          <p:nvPr>
            <p:ph type="dt" sz="half" idx="10"/>
          </p:nvPr>
        </p:nvSpPr>
        <p:spPr/>
        <p:txBody>
          <a:bodyPr/>
          <a:lstStyle/>
          <a:p>
            <a:fld id="{22DC1F6F-0BA7-4385-AD50-2D55A2B9F7E0}" type="datetimeFigureOut">
              <a:rPr lang="ru-RU" smtClean="0">
                <a:solidFill>
                  <a:prstClr val="black">
                    <a:tint val="75000"/>
                  </a:prstClr>
                </a:solidFill>
              </a:rPr>
              <a:pPr/>
              <a:t>06.06.2019</a:t>
            </a:fld>
            <a:endParaRPr lang="ru-RU">
              <a:solidFill>
                <a:prstClr val="black">
                  <a:tint val="75000"/>
                </a:prstClr>
              </a:solidFill>
            </a:endParaRPr>
          </a:p>
        </p:txBody>
      </p:sp>
      <p:sp>
        <p:nvSpPr>
          <p:cNvPr id="6" name="Footer Placeholder 5">
            <a:extLst>
              <a:ext uri="{FF2B5EF4-FFF2-40B4-BE49-F238E27FC236}">
                <a16:creationId xmlns:a16="http://schemas.microsoft.com/office/drawing/2014/main" id="{5B964FBB-E5EC-4B92-BC53-EE547F85353A}"/>
              </a:ext>
            </a:extLst>
          </p:cNvPr>
          <p:cNvSpPr>
            <a:spLocks noGrp="1"/>
          </p:cNvSpPr>
          <p:nvPr>
            <p:ph type="ftr" sz="quarter" idx="11"/>
          </p:nvPr>
        </p:nvSpPr>
        <p:spPr/>
        <p:txBody>
          <a:bodyPr/>
          <a:lstStyle/>
          <a:p>
            <a:endParaRPr lang="ru-RU">
              <a:solidFill>
                <a:prstClr val="black">
                  <a:tint val="75000"/>
                </a:prstClr>
              </a:solidFill>
            </a:endParaRPr>
          </a:p>
        </p:txBody>
      </p:sp>
      <p:sp>
        <p:nvSpPr>
          <p:cNvPr id="7" name="Slide Number Placeholder 6">
            <a:extLst>
              <a:ext uri="{FF2B5EF4-FFF2-40B4-BE49-F238E27FC236}">
                <a16:creationId xmlns:a16="http://schemas.microsoft.com/office/drawing/2014/main" id="{2B4C7600-D2D8-403E-B9A5-8379E5CA8243}"/>
              </a:ext>
            </a:extLst>
          </p:cNvPr>
          <p:cNvSpPr>
            <a:spLocks noGrp="1"/>
          </p:cNvSpPr>
          <p:nvPr>
            <p:ph type="sldNum" sz="quarter" idx="12"/>
          </p:nvPr>
        </p:nvSpPr>
        <p:spPr/>
        <p:txBody>
          <a:bodyPr/>
          <a:lstStyle/>
          <a:p>
            <a:fld id="{17BB914B-B0C8-487E-8285-A834569E6E51}"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65005705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EF2AB-68FF-42D7-A1FA-12308986D6AD}"/>
              </a:ext>
            </a:extLst>
          </p:cNvPr>
          <p:cNvSpPr>
            <a:spLocks noGrp="1"/>
          </p:cNvSpPr>
          <p:nvPr>
            <p:ph type="title"/>
          </p:nvPr>
        </p:nvSpPr>
        <p:spPr>
          <a:xfrm>
            <a:off x="629841" y="273844"/>
            <a:ext cx="7886700" cy="994172"/>
          </a:xfrm>
        </p:spPr>
        <p:txBody>
          <a:bodyPr/>
          <a:lstStyle/>
          <a:p>
            <a:r>
              <a:rPr lang="en-US"/>
              <a:t>Click to edit Master title style</a:t>
            </a:r>
            <a:endParaRPr lang="ru-RU"/>
          </a:p>
        </p:txBody>
      </p:sp>
      <p:sp>
        <p:nvSpPr>
          <p:cNvPr id="3" name="Text Placeholder 2">
            <a:extLst>
              <a:ext uri="{FF2B5EF4-FFF2-40B4-BE49-F238E27FC236}">
                <a16:creationId xmlns:a16="http://schemas.microsoft.com/office/drawing/2014/main" id="{E8C37BE0-C370-4F1A-88EC-35C58A386860}"/>
              </a:ext>
            </a:extLst>
          </p:cNvPr>
          <p:cNvSpPr>
            <a:spLocks noGrp="1"/>
          </p:cNvSpPr>
          <p:nvPr>
            <p:ph type="body" idx="1"/>
          </p:nvPr>
        </p:nvSpPr>
        <p:spPr>
          <a:xfrm>
            <a:off x="629842" y="1260872"/>
            <a:ext cx="3868340" cy="617934"/>
          </a:xfrm>
        </p:spPr>
        <p:txBody>
          <a:bodyPr anchor="b"/>
          <a:lstStyle>
            <a:lvl1pPr marL="0" indent="0">
              <a:buNone/>
              <a:defRPr sz="1800" b="1"/>
            </a:lvl1pPr>
            <a:lvl2pPr marL="342803" indent="0">
              <a:buNone/>
              <a:defRPr sz="1500" b="1"/>
            </a:lvl2pPr>
            <a:lvl3pPr marL="685613" indent="0">
              <a:buNone/>
              <a:defRPr sz="1400" b="1"/>
            </a:lvl3pPr>
            <a:lvl4pPr marL="1028420" indent="0">
              <a:buNone/>
              <a:defRPr sz="1200" b="1"/>
            </a:lvl4pPr>
            <a:lvl5pPr marL="1371226" indent="0">
              <a:buNone/>
              <a:defRPr sz="1200" b="1"/>
            </a:lvl5pPr>
            <a:lvl6pPr marL="1714037" indent="0">
              <a:buNone/>
              <a:defRPr sz="1200" b="1"/>
            </a:lvl6pPr>
            <a:lvl7pPr marL="2056838" indent="0">
              <a:buNone/>
              <a:defRPr sz="1200" b="1"/>
            </a:lvl7pPr>
            <a:lvl8pPr marL="2399640" indent="0">
              <a:buNone/>
              <a:defRPr sz="1200" b="1"/>
            </a:lvl8pPr>
            <a:lvl9pPr marL="2742443"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E215E15B-9AE9-4783-A0B8-0D337F6B356F}"/>
              </a:ext>
            </a:extLst>
          </p:cNvPr>
          <p:cNvSpPr>
            <a:spLocks noGrp="1"/>
          </p:cNvSpPr>
          <p:nvPr>
            <p:ph sz="half" idx="2"/>
          </p:nvPr>
        </p:nvSpPr>
        <p:spPr>
          <a:xfrm>
            <a:off x="629842" y="1878806"/>
            <a:ext cx="3868340" cy="27634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5" name="Text Placeholder 4">
            <a:extLst>
              <a:ext uri="{FF2B5EF4-FFF2-40B4-BE49-F238E27FC236}">
                <a16:creationId xmlns:a16="http://schemas.microsoft.com/office/drawing/2014/main" id="{48F4D60C-13F9-4551-8176-8D00B9F29520}"/>
              </a:ext>
            </a:extLst>
          </p:cNvPr>
          <p:cNvSpPr>
            <a:spLocks noGrp="1"/>
          </p:cNvSpPr>
          <p:nvPr>
            <p:ph type="body" sz="quarter" idx="3"/>
          </p:nvPr>
        </p:nvSpPr>
        <p:spPr>
          <a:xfrm>
            <a:off x="4629152" y="1260872"/>
            <a:ext cx="3887391" cy="617934"/>
          </a:xfrm>
        </p:spPr>
        <p:txBody>
          <a:bodyPr anchor="b"/>
          <a:lstStyle>
            <a:lvl1pPr marL="0" indent="0">
              <a:buNone/>
              <a:defRPr sz="1800" b="1"/>
            </a:lvl1pPr>
            <a:lvl2pPr marL="342803" indent="0">
              <a:buNone/>
              <a:defRPr sz="1500" b="1"/>
            </a:lvl2pPr>
            <a:lvl3pPr marL="685613" indent="0">
              <a:buNone/>
              <a:defRPr sz="1400" b="1"/>
            </a:lvl3pPr>
            <a:lvl4pPr marL="1028420" indent="0">
              <a:buNone/>
              <a:defRPr sz="1200" b="1"/>
            </a:lvl4pPr>
            <a:lvl5pPr marL="1371226" indent="0">
              <a:buNone/>
              <a:defRPr sz="1200" b="1"/>
            </a:lvl5pPr>
            <a:lvl6pPr marL="1714037" indent="0">
              <a:buNone/>
              <a:defRPr sz="1200" b="1"/>
            </a:lvl6pPr>
            <a:lvl7pPr marL="2056838" indent="0">
              <a:buNone/>
              <a:defRPr sz="1200" b="1"/>
            </a:lvl7pPr>
            <a:lvl8pPr marL="2399640" indent="0">
              <a:buNone/>
              <a:defRPr sz="1200" b="1"/>
            </a:lvl8pPr>
            <a:lvl9pPr marL="2742443"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E04B00FF-A5A2-429E-BF49-8EFF799E2539}"/>
              </a:ext>
            </a:extLst>
          </p:cNvPr>
          <p:cNvSpPr>
            <a:spLocks noGrp="1"/>
          </p:cNvSpPr>
          <p:nvPr>
            <p:ph sz="quarter" idx="4"/>
          </p:nvPr>
        </p:nvSpPr>
        <p:spPr>
          <a:xfrm>
            <a:off x="4629152" y="1878806"/>
            <a:ext cx="3887391" cy="27634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7" name="Date Placeholder 6">
            <a:extLst>
              <a:ext uri="{FF2B5EF4-FFF2-40B4-BE49-F238E27FC236}">
                <a16:creationId xmlns:a16="http://schemas.microsoft.com/office/drawing/2014/main" id="{6BDE2CC3-CAF2-4495-81E7-8F2E63059DF3}"/>
              </a:ext>
            </a:extLst>
          </p:cNvPr>
          <p:cNvSpPr>
            <a:spLocks noGrp="1"/>
          </p:cNvSpPr>
          <p:nvPr>
            <p:ph type="dt" sz="half" idx="10"/>
          </p:nvPr>
        </p:nvSpPr>
        <p:spPr/>
        <p:txBody>
          <a:bodyPr/>
          <a:lstStyle/>
          <a:p>
            <a:fld id="{22DC1F6F-0BA7-4385-AD50-2D55A2B9F7E0}" type="datetimeFigureOut">
              <a:rPr lang="ru-RU" smtClean="0">
                <a:solidFill>
                  <a:prstClr val="black">
                    <a:tint val="75000"/>
                  </a:prstClr>
                </a:solidFill>
              </a:rPr>
              <a:pPr/>
              <a:t>06.06.2019</a:t>
            </a:fld>
            <a:endParaRPr lang="ru-RU">
              <a:solidFill>
                <a:prstClr val="black">
                  <a:tint val="75000"/>
                </a:prstClr>
              </a:solidFill>
            </a:endParaRPr>
          </a:p>
        </p:txBody>
      </p:sp>
      <p:sp>
        <p:nvSpPr>
          <p:cNvPr id="8" name="Footer Placeholder 7">
            <a:extLst>
              <a:ext uri="{FF2B5EF4-FFF2-40B4-BE49-F238E27FC236}">
                <a16:creationId xmlns:a16="http://schemas.microsoft.com/office/drawing/2014/main" id="{1B2EC490-0959-4399-9E93-FD1BC236E670}"/>
              </a:ext>
            </a:extLst>
          </p:cNvPr>
          <p:cNvSpPr>
            <a:spLocks noGrp="1"/>
          </p:cNvSpPr>
          <p:nvPr>
            <p:ph type="ftr" sz="quarter" idx="11"/>
          </p:nvPr>
        </p:nvSpPr>
        <p:spPr/>
        <p:txBody>
          <a:bodyPr/>
          <a:lstStyle/>
          <a:p>
            <a:endParaRPr lang="ru-RU">
              <a:solidFill>
                <a:prstClr val="black">
                  <a:tint val="75000"/>
                </a:prstClr>
              </a:solidFill>
            </a:endParaRPr>
          </a:p>
        </p:txBody>
      </p:sp>
      <p:sp>
        <p:nvSpPr>
          <p:cNvPr id="9" name="Slide Number Placeholder 8">
            <a:extLst>
              <a:ext uri="{FF2B5EF4-FFF2-40B4-BE49-F238E27FC236}">
                <a16:creationId xmlns:a16="http://schemas.microsoft.com/office/drawing/2014/main" id="{D9C8858F-5A32-4E30-A0D0-FCE6F10E4266}"/>
              </a:ext>
            </a:extLst>
          </p:cNvPr>
          <p:cNvSpPr>
            <a:spLocks noGrp="1"/>
          </p:cNvSpPr>
          <p:nvPr>
            <p:ph type="sldNum" sz="quarter" idx="12"/>
          </p:nvPr>
        </p:nvSpPr>
        <p:spPr/>
        <p:txBody>
          <a:bodyPr/>
          <a:lstStyle/>
          <a:p>
            <a:fld id="{17BB914B-B0C8-487E-8285-A834569E6E51}"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84198949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18069-6656-4ABA-AF9F-3DB8AD52594C}"/>
              </a:ext>
            </a:extLst>
          </p:cNvPr>
          <p:cNvSpPr>
            <a:spLocks noGrp="1"/>
          </p:cNvSpPr>
          <p:nvPr>
            <p:ph type="title"/>
          </p:nvPr>
        </p:nvSpPr>
        <p:spPr/>
        <p:txBody>
          <a:bodyPr/>
          <a:lstStyle/>
          <a:p>
            <a:r>
              <a:rPr lang="en-US"/>
              <a:t>Click to edit Master title style</a:t>
            </a:r>
            <a:endParaRPr lang="ru-RU"/>
          </a:p>
        </p:txBody>
      </p:sp>
      <p:sp>
        <p:nvSpPr>
          <p:cNvPr id="3" name="Date Placeholder 2">
            <a:extLst>
              <a:ext uri="{FF2B5EF4-FFF2-40B4-BE49-F238E27FC236}">
                <a16:creationId xmlns:a16="http://schemas.microsoft.com/office/drawing/2014/main" id="{2DBBB4C5-D173-4AEC-BEA7-7C5E024C212F}"/>
              </a:ext>
            </a:extLst>
          </p:cNvPr>
          <p:cNvSpPr>
            <a:spLocks noGrp="1"/>
          </p:cNvSpPr>
          <p:nvPr>
            <p:ph type="dt" sz="half" idx="10"/>
          </p:nvPr>
        </p:nvSpPr>
        <p:spPr/>
        <p:txBody>
          <a:bodyPr/>
          <a:lstStyle/>
          <a:p>
            <a:fld id="{22DC1F6F-0BA7-4385-AD50-2D55A2B9F7E0}" type="datetimeFigureOut">
              <a:rPr lang="ru-RU" smtClean="0">
                <a:solidFill>
                  <a:prstClr val="black">
                    <a:tint val="75000"/>
                  </a:prstClr>
                </a:solidFill>
              </a:rPr>
              <a:pPr/>
              <a:t>06.06.2019</a:t>
            </a:fld>
            <a:endParaRPr lang="ru-RU">
              <a:solidFill>
                <a:prstClr val="black">
                  <a:tint val="75000"/>
                </a:prstClr>
              </a:solidFill>
            </a:endParaRPr>
          </a:p>
        </p:txBody>
      </p:sp>
      <p:sp>
        <p:nvSpPr>
          <p:cNvPr id="4" name="Footer Placeholder 3">
            <a:extLst>
              <a:ext uri="{FF2B5EF4-FFF2-40B4-BE49-F238E27FC236}">
                <a16:creationId xmlns:a16="http://schemas.microsoft.com/office/drawing/2014/main" id="{88C5754B-923B-4708-B472-D8134AA0FC00}"/>
              </a:ext>
            </a:extLst>
          </p:cNvPr>
          <p:cNvSpPr>
            <a:spLocks noGrp="1"/>
          </p:cNvSpPr>
          <p:nvPr>
            <p:ph type="ftr" sz="quarter" idx="11"/>
          </p:nvPr>
        </p:nvSpPr>
        <p:spPr/>
        <p:txBody>
          <a:bodyPr/>
          <a:lstStyle/>
          <a:p>
            <a:endParaRPr lang="ru-RU">
              <a:solidFill>
                <a:prstClr val="black">
                  <a:tint val="75000"/>
                </a:prstClr>
              </a:solidFill>
            </a:endParaRPr>
          </a:p>
        </p:txBody>
      </p:sp>
      <p:sp>
        <p:nvSpPr>
          <p:cNvPr id="5" name="Slide Number Placeholder 4">
            <a:extLst>
              <a:ext uri="{FF2B5EF4-FFF2-40B4-BE49-F238E27FC236}">
                <a16:creationId xmlns:a16="http://schemas.microsoft.com/office/drawing/2014/main" id="{D62493E4-8740-4F33-8363-3037C4AE8F2C}"/>
              </a:ext>
            </a:extLst>
          </p:cNvPr>
          <p:cNvSpPr>
            <a:spLocks noGrp="1"/>
          </p:cNvSpPr>
          <p:nvPr>
            <p:ph type="sldNum" sz="quarter" idx="12"/>
          </p:nvPr>
        </p:nvSpPr>
        <p:spPr/>
        <p:txBody>
          <a:bodyPr/>
          <a:lstStyle/>
          <a:p>
            <a:fld id="{17BB914B-B0C8-487E-8285-A834569E6E51}"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51991829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5C15B1-A9DF-4B11-BA0C-E7B0CC271AE3}"/>
              </a:ext>
            </a:extLst>
          </p:cNvPr>
          <p:cNvSpPr>
            <a:spLocks noGrp="1"/>
          </p:cNvSpPr>
          <p:nvPr>
            <p:ph type="dt" sz="half" idx="10"/>
          </p:nvPr>
        </p:nvSpPr>
        <p:spPr/>
        <p:txBody>
          <a:bodyPr/>
          <a:lstStyle/>
          <a:p>
            <a:fld id="{22DC1F6F-0BA7-4385-AD50-2D55A2B9F7E0}" type="datetimeFigureOut">
              <a:rPr lang="ru-RU" smtClean="0">
                <a:solidFill>
                  <a:prstClr val="black">
                    <a:tint val="75000"/>
                  </a:prstClr>
                </a:solidFill>
              </a:rPr>
              <a:pPr/>
              <a:t>06.06.2019</a:t>
            </a:fld>
            <a:endParaRPr lang="ru-RU">
              <a:solidFill>
                <a:prstClr val="black">
                  <a:tint val="75000"/>
                </a:prstClr>
              </a:solidFill>
            </a:endParaRPr>
          </a:p>
        </p:txBody>
      </p:sp>
      <p:sp>
        <p:nvSpPr>
          <p:cNvPr id="3" name="Footer Placeholder 2">
            <a:extLst>
              <a:ext uri="{FF2B5EF4-FFF2-40B4-BE49-F238E27FC236}">
                <a16:creationId xmlns:a16="http://schemas.microsoft.com/office/drawing/2014/main" id="{41417F76-B164-4EFC-9173-1D804A612648}"/>
              </a:ext>
            </a:extLst>
          </p:cNvPr>
          <p:cNvSpPr>
            <a:spLocks noGrp="1"/>
          </p:cNvSpPr>
          <p:nvPr>
            <p:ph type="ftr" sz="quarter" idx="11"/>
          </p:nvPr>
        </p:nvSpPr>
        <p:spPr/>
        <p:txBody>
          <a:bodyPr/>
          <a:lstStyle/>
          <a:p>
            <a:endParaRPr lang="ru-RU">
              <a:solidFill>
                <a:prstClr val="black">
                  <a:tint val="75000"/>
                </a:prstClr>
              </a:solidFill>
            </a:endParaRPr>
          </a:p>
        </p:txBody>
      </p:sp>
      <p:sp>
        <p:nvSpPr>
          <p:cNvPr id="4" name="Slide Number Placeholder 3">
            <a:extLst>
              <a:ext uri="{FF2B5EF4-FFF2-40B4-BE49-F238E27FC236}">
                <a16:creationId xmlns:a16="http://schemas.microsoft.com/office/drawing/2014/main" id="{8B283E94-0CCA-4C54-8109-A57284F8EA1A}"/>
              </a:ext>
            </a:extLst>
          </p:cNvPr>
          <p:cNvSpPr>
            <a:spLocks noGrp="1"/>
          </p:cNvSpPr>
          <p:nvPr>
            <p:ph type="sldNum" sz="quarter" idx="12"/>
          </p:nvPr>
        </p:nvSpPr>
        <p:spPr/>
        <p:txBody>
          <a:bodyPr/>
          <a:lstStyle/>
          <a:p>
            <a:fld id="{17BB914B-B0C8-487E-8285-A834569E6E51}"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05003470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8BAF45-1862-48C4-AE95-76BA44E07AEE}"/>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ru-RU"/>
          </a:p>
        </p:txBody>
      </p:sp>
      <p:sp>
        <p:nvSpPr>
          <p:cNvPr id="3" name="Content Placeholder 2">
            <a:extLst>
              <a:ext uri="{FF2B5EF4-FFF2-40B4-BE49-F238E27FC236}">
                <a16:creationId xmlns:a16="http://schemas.microsoft.com/office/drawing/2014/main" id="{1C31824D-CFAD-49B9-8BAC-88B493FAE9ED}"/>
              </a:ext>
            </a:extLst>
          </p:cNvPr>
          <p:cNvSpPr>
            <a:spLocks noGrp="1"/>
          </p:cNvSpPr>
          <p:nvPr>
            <p:ph idx="1"/>
          </p:nvPr>
        </p:nvSpPr>
        <p:spPr>
          <a:xfrm>
            <a:off x="3887391" y="740570"/>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Text Placeholder 3">
            <a:extLst>
              <a:ext uri="{FF2B5EF4-FFF2-40B4-BE49-F238E27FC236}">
                <a16:creationId xmlns:a16="http://schemas.microsoft.com/office/drawing/2014/main" id="{91A249A0-30A0-42A7-A715-B12AEB853EA0}"/>
              </a:ext>
            </a:extLst>
          </p:cNvPr>
          <p:cNvSpPr>
            <a:spLocks noGrp="1"/>
          </p:cNvSpPr>
          <p:nvPr>
            <p:ph type="body" sz="half" idx="2"/>
          </p:nvPr>
        </p:nvSpPr>
        <p:spPr>
          <a:xfrm>
            <a:off x="629841" y="1543051"/>
            <a:ext cx="2949178" cy="2858691"/>
          </a:xfrm>
        </p:spPr>
        <p:txBody>
          <a:bodyPr/>
          <a:lstStyle>
            <a:lvl1pPr marL="0" indent="0">
              <a:buNone/>
              <a:defRPr sz="1200"/>
            </a:lvl1pPr>
            <a:lvl2pPr marL="342803" indent="0">
              <a:buNone/>
              <a:defRPr sz="1100"/>
            </a:lvl2pPr>
            <a:lvl3pPr marL="685613" indent="0">
              <a:buNone/>
              <a:defRPr sz="900"/>
            </a:lvl3pPr>
            <a:lvl4pPr marL="1028420" indent="0">
              <a:buNone/>
              <a:defRPr sz="800"/>
            </a:lvl4pPr>
            <a:lvl5pPr marL="1371226" indent="0">
              <a:buNone/>
              <a:defRPr sz="800"/>
            </a:lvl5pPr>
            <a:lvl6pPr marL="1714037" indent="0">
              <a:buNone/>
              <a:defRPr sz="800"/>
            </a:lvl6pPr>
            <a:lvl7pPr marL="2056838" indent="0">
              <a:buNone/>
              <a:defRPr sz="800"/>
            </a:lvl7pPr>
            <a:lvl8pPr marL="2399640" indent="0">
              <a:buNone/>
              <a:defRPr sz="800"/>
            </a:lvl8pPr>
            <a:lvl9pPr marL="2742443" indent="0">
              <a:buNone/>
              <a:defRPr sz="800"/>
            </a:lvl9pPr>
          </a:lstStyle>
          <a:p>
            <a:pPr lvl="0"/>
            <a:r>
              <a:rPr lang="en-US"/>
              <a:t>Edit Master text styles</a:t>
            </a:r>
          </a:p>
        </p:txBody>
      </p:sp>
      <p:sp>
        <p:nvSpPr>
          <p:cNvPr id="5" name="Date Placeholder 4">
            <a:extLst>
              <a:ext uri="{FF2B5EF4-FFF2-40B4-BE49-F238E27FC236}">
                <a16:creationId xmlns:a16="http://schemas.microsoft.com/office/drawing/2014/main" id="{E4AC87AD-1CA4-4608-AD1C-9DE8AF4BCAD7}"/>
              </a:ext>
            </a:extLst>
          </p:cNvPr>
          <p:cNvSpPr>
            <a:spLocks noGrp="1"/>
          </p:cNvSpPr>
          <p:nvPr>
            <p:ph type="dt" sz="half" idx="10"/>
          </p:nvPr>
        </p:nvSpPr>
        <p:spPr/>
        <p:txBody>
          <a:bodyPr/>
          <a:lstStyle/>
          <a:p>
            <a:fld id="{22DC1F6F-0BA7-4385-AD50-2D55A2B9F7E0}" type="datetimeFigureOut">
              <a:rPr lang="ru-RU" smtClean="0">
                <a:solidFill>
                  <a:prstClr val="black">
                    <a:tint val="75000"/>
                  </a:prstClr>
                </a:solidFill>
              </a:rPr>
              <a:pPr/>
              <a:t>06.06.2019</a:t>
            </a:fld>
            <a:endParaRPr lang="ru-RU">
              <a:solidFill>
                <a:prstClr val="black">
                  <a:tint val="75000"/>
                </a:prstClr>
              </a:solidFill>
            </a:endParaRPr>
          </a:p>
        </p:txBody>
      </p:sp>
      <p:sp>
        <p:nvSpPr>
          <p:cNvPr id="6" name="Footer Placeholder 5">
            <a:extLst>
              <a:ext uri="{FF2B5EF4-FFF2-40B4-BE49-F238E27FC236}">
                <a16:creationId xmlns:a16="http://schemas.microsoft.com/office/drawing/2014/main" id="{B5988509-59B3-4779-B197-DDC21C3BD421}"/>
              </a:ext>
            </a:extLst>
          </p:cNvPr>
          <p:cNvSpPr>
            <a:spLocks noGrp="1"/>
          </p:cNvSpPr>
          <p:nvPr>
            <p:ph type="ftr" sz="quarter" idx="11"/>
          </p:nvPr>
        </p:nvSpPr>
        <p:spPr/>
        <p:txBody>
          <a:bodyPr/>
          <a:lstStyle/>
          <a:p>
            <a:endParaRPr lang="ru-RU">
              <a:solidFill>
                <a:prstClr val="black">
                  <a:tint val="75000"/>
                </a:prstClr>
              </a:solidFill>
            </a:endParaRPr>
          </a:p>
        </p:txBody>
      </p:sp>
      <p:sp>
        <p:nvSpPr>
          <p:cNvPr id="7" name="Slide Number Placeholder 6">
            <a:extLst>
              <a:ext uri="{FF2B5EF4-FFF2-40B4-BE49-F238E27FC236}">
                <a16:creationId xmlns:a16="http://schemas.microsoft.com/office/drawing/2014/main" id="{F81EA1CB-13A0-4D86-ABC6-0FC230DFCD09}"/>
              </a:ext>
            </a:extLst>
          </p:cNvPr>
          <p:cNvSpPr>
            <a:spLocks noGrp="1"/>
          </p:cNvSpPr>
          <p:nvPr>
            <p:ph type="sldNum" sz="quarter" idx="12"/>
          </p:nvPr>
        </p:nvSpPr>
        <p:spPr/>
        <p:txBody>
          <a:bodyPr/>
          <a:lstStyle/>
          <a:p>
            <a:fld id="{17BB914B-B0C8-487E-8285-A834569E6E51}"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15366066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7B524-E4F5-41CD-8AC5-6327BA14C967}"/>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ru-RU"/>
          </a:p>
        </p:txBody>
      </p:sp>
      <p:sp>
        <p:nvSpPr>
          <p:cNvPr id="3" name="Picture Placeholder 2">
            <a:extLst>
              <a:ext uri="{FF2B5EF4-FFF2-40B4-BE49-F238E27FC236}">
                <a16:creationId xmlns:a16="http://schemas.microsoft.com/office/drawing/2014/main" id="{B7C4DC5B-5718-4456-9FA5-A04E7F755FC9}"/>
              </a:ext>
            </a:extLst>
          </p:cNvPr>
          <p:cNvSpPr>
            <a:spLocks noGrp="1"/>
          </p:cNvSpPr>
          <p:nvPr>
            <p:ph type="pic" idx="1"/>
          </p:nvPr>
        </p:nvSpPr>
        <p:spPr>
          <a:xfrm>
            <a:off x="3887391" y="740570"/>
            <a:ext cx="4629150" cy="3655219"/>
          </a:xfrm>
        </p:spPr>
        <p:txBody>
          <a:bodyPr/>
          <a:lstStyle>
            <a:lvl1pPr marL="0" indent="0">
              <a:buNone/>
              <a:defRPr sz="2400"/>
            </a:lvl1pPr>
            <a:lvl2pPr marL="342803" indent="0">
              <a:buNone/>
              <a:defRPr sz="2100"/>
            </a:lvl2pPr>
            <a:lvl3pPr marL="685613" indent="0">
              <a:buNone/>
              <a:defRPr sz="1800"/>
            </a:lvl3pPr>
            <a:lvl4pPr marL="1028420" indent="0">
              <a:buNone/>
              <a:defRPr sz="1500"/>
            </a:lvl4pPr>
            <a:lvl5pPr marL="1371226" indent="0">
              <a:buNone/>
              <a:defRPr sz="1500"/>
            </a:lvl5pPr>
            <a:lvl6pPr marL="1714037" indent="0">
              <a:buNone/>
              <a:defRPr sz="1500"/>
            </a:lvl6pPr>
            <a:lvl7pPr marL="2056838" indent="0">
              <a:buNone/>
              <a:defRPr sz="1500"/>
            </a:lvl7pPr>
            <a:lvl8pPr marL="2399640" indent="0">
              <a:buNone/>
              <a:defRPr sz="1500"/>
            </a:lvl8pPr>
            <a:lvl9pPr marL="2742443" indent="0">
              <a:buNone/>
              <a:defRPr sz="1500"/>
            </a:lvl9pPr>
          </a:lstStyle>
          <a:p>
            <a:endParaRPr lang="ru-RU"/>
          </a:p>
        </p:txBody>
      </p:sp>
      <p:sp>
        <p:nvSpPr>
          <p:cNvPr id="4" name="Text Placeholder 3">
            <a:extLst>
              <a:ext uri="{FF2B5EF4-FFF2-40B4-BE49-F238E27FC236}">
                <a16:creationId xmlns:a16="http://schemas.microsoft.com/office/drawing/2014/main" id="{BA3F3BCE-0180-452F-ADB8-45B4E555F317}"/>
              </a:ext>
            </a:extLst>
          </p:cNvPr>
          <p:cNvSpPr>
            <a:spLocks noGrp="1"/>
          </p:cNvSpPr>
          <p:nvPr>
            <p:ph type="body" sz="half" idx="2"/>
          </p:nvPr>
        </p:nvSpPr>
        <p:spPr>
          <a:xfrm>
            <a:off x="629841" y="1543051"/>
            <a:ext cx="2949178" cy="2858691"/>
          </a:xfrm>
        </p:spPr>
        <p:txBody>
          <a:bodyPr/>
          <a:lstStyle>
            <a:lvl1pPr marL="0" indent="0">
              <a:buNone/>
              <a:defRPr sz="1200"/>
            </a:lvl1pPr>
            <a:lvl2pPr marL="342803" indent="0">
              <a:buNone/>
              <a:defRPr sz="1100"/>
            </a:lvl2pPr>
            <a:lvl3pPr marL="685613" indent="0">
              <a:buNone/>
              <a:defRPr sz="900"/>
            </a:lvl3pPr>
            <a:lvl4pPr marL="1028420" indent="0">
              <a:buNone/>
              <a:defRPr sz="800"/>
            </a:lvl4pPr>
            <a:lvl5pPr marL="1371226" indent="0">
              <a:buNone/>
              <a:defRPr sz="800"/>
            </a:lvl5pPr>
            <a:lvl6pPr marL="1714037" indent="0">
              <a:buNone/>
              <a:defRPr sz="800"/>
            </a:lvl6pPr>
            <a:lvl7pPr marL="2056838" indent="0">
              <a:buNone/>
              <a:defRPr sz="800"/>
            </a:lvl7pPr>
            <a:lvl8pPr marL="2399640" indent="0">
              <a:buNone/>
              <a:defRPr sz="800"/>
            </a:lvl8pPr>
            <a:lvl9pPr marL="2742443" indent="0">
              <a:buNone/>
              <a:defRPr sz="800"/>
            </a:lvl9pPr>
          </a:lstStyle>
          <a:p>
            <a:pPr lvl="0"/>
            <a:r>
              <a:rPr lang="en-US"/>
              <a:t>Edit Master text styles</a:t>
            </a:r>
          </a:p>
        </p:txBody>
      </p:sp>
      <p:sp>
        <p:nvSpPr>
          <p:cNvPr id="5" name="Date Placeholder 4">
            <a:extLst>
              <a:ext uri="{FF2B5EF4-FFF2-40B4-BE49-F238E27FC236}">
                <a16:creationId xmlns:a16="http://schemas.microsoft.com/office/drawing/2014/main" id="{0E59A0E7-D7CD-4386-826B-AE2B1091D7B2}"/>
              </a:ext>
            </a:extLst>
          </p:cNvPr>
          <p:cNvSpPr>
            <a:spLocks noGrp="1"/>
          </p:cNvSpPr>
          <p:nvPr>
            <p:ph type="dt" sz="half" idx="10"/>
          </p:nvPr>
        </p:nvSpPr>
        <p:spPr/>
        <p:txBody>
          <a:bodyPr/>
          <a:lstStyle/>
          <a:p>
            <a:fld id="{22DC1F6F-0BA7-4385-AD50-2D55A2B9F7E0}" type="datetimeFigureOut">
              <a:rPr lang="ru-RU" smtClean="0">
                <a:solidFill>
                  <a:prstClr val="black">
                    <a:tint val="75000"/>
                  </a:prstClr>
                </a:solidFill>
              </a:rPr>
              <a:pPr/>
              <a:t>06.06.2019</a:t>
            </a:fld>
            <a:endParaRPr lang="ru-RU">
              <a:solidFill>
                <a:prstClr val="black">
                  <a:tint val="75000"/>
                </a:prstClr>
              </a:solidFill>
            </a:endParaRPr>
          </a:p>
        </p:txBody>
      </p:sp>
      <p:sp>
        <p:nvSpPr>
          <p:cNvPr id="6" name="Footer Placeholder 5">
            <a:extLst>
              <a:ext uri="{FF2B5EF4-FFF2-40B4-BE49-F238E27FC236}">
                <a16:creationId xmlns:a16="http://schemas.microsoft.com/office/drawing/2014/main" id="{63915022-21A5-4FC5-8F0F-A0CC46E42920}"/>
              </a:ext>
            </a:extLst>
          </p:cNvPr>
          <p:cNvSpPr>
            <a:spLocks noGrp="1"/>
          </p:cNvSpPr>
          <p:nvPr>
            <p:ph type="ftr" sz="quarter" idx="11"/>
          </p:nvPr>
        </p:nvSpPr>
        <p:spPr/>
        <p:txBody>
          <a:bodyPr/>
          <a:lstStyle/>
          <a:p>
            <a:endParaRPr lang="ru-RU">
              <a:solidFill>
                <a:prstClr val="black">
                  <a:tint val="75000"/>
                </a:prstClr>
              </a:solidFill>
            </a:endParaRPr>
          </a:p>
        </p:txBody>
      </p:sp>
      <p:sp>
        <p:nvSpPr>
          <p:cNvPr id="7" name="Slide Number Placeholder 6">
            <a:extLst>
              <a:ext uri="{FF2B5EF4-FFF2-40B4-BE49-F238E27FC236}">
                <a16:creationId xmlns:a16="http://schemas.microsoft.com/office/drawing/2014/main" id="{D290EAEC-3472-4FBA-A2AD-803D930E0791}"/>
              </a:ext>
            </a:extLst>
          </p:cNvPr>
          <p:cNvSpPr>
            <a:spLocks noGrp="1"/>
          </p:cNvSpPr>
          <p:nvPr>
            <p:ph type="sldNum" sz="quarter" idx="12"/>
          </p:nvPr>
        </p:nvSpPr>
        <p:spPr/>
        <p:txBody>
          <a:bodyPr/>
          <a:lstStyle/>
          <a:p>
            <a:fld id="{17BB914B-B0C8-487E-8285-A834569E6E51}"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417879760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E18A1-E1F7-418B-B0AA-5C884B043707}"/>
              </a:ext>
            </a:extLst>
          </p:cNvPr>
          <p:cNvSpPr>
            <a:spLocks noGrp="1"/>
          </p:cNvSpPr>
          <p:nvPr>
            <p:ph type="title"/>
          </p:nvPr>
        </p:nvSpPr>
        <p:spPr/>
        <p:txBody>
          <a:bodyPr/>
          <a:lstStyle/>
          <a:p>
            <a:r>
              <a:rPr lang="en-US"/>
              <a:t>Click to edit Master title style</a:t>
            </a:r>
            <a:endParaRPr lang="ru-RU"/>
          </a:p>
        </p:txBody>
      </p:sp>
      <p:sp>
        <p:nvSpPr>
          <p:cNvPr id="3" name="Vertical Text Placeholder 2">
            <a:extLst>
              <a:ext uri="{FF2B5EF4-FFF2-40B4-BE49-F238E27FC236}">
                <a16:creationId xmlns:a16="http://schemas.microsoft.com/office/drawing/2014/main" id="{01B3BB5E-42E1-44B4-A30D-EF8A43DD02D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id="{D3667220-50F9-42AD-9798-0993D0BF57CF}"/>
              </a:ext>
            </a:extLst>
          </p:cNvPr>
          <p:cNvSpPr>
            <a:spLocks noGrp="1"/>
          </p:cNvSpPr>
          <p:nvPr>
            <p:ph type="dt" sz="half" idx="10"/>
          </p:nvPr>
        </p:nvSpPr>
        <p:spPr/>
        <p:txBody>
          <a:bodyPr/>
          <a:lstStyle/>
          <a:p>
            <a:fld id="{22DC1F6F-0BA7-4385-AD50-2D55A2B9F7E0}" type="datetimeFigureOut">
              <a:rPr lang="ru-RU" smtClean="0">
                <a:solidFill>
                  <a:prstClr val="black">
                    <a:tint val="75000"/>
                  </a:prstClr>
                </a:solidFill>
              </a:rPr>
              <a:pPr/>
              <a:t>06.06.2019</a:t>
            </a:fld>
            <a:endParaRPr lang="ru-RU">
              <a:solidFill>
                <a:prstClr val="black">
                  <a:tint val="75000"/>
                </a:prstClr>
              </a:solidFill>
            </a:endParaRPr>
          </a:p>
        </p:txBody>
      </p:sp>
      <p:sp>
        <p:nvSpPr>
          <p:cNvPr id="5" name="Footer Placeholder 4">
            <a:extLst>
              <a:ext uri="{FF2B5EF4-FFF2-40B4-BE49-F238E27FC236}">
                <a16:creationId xmlns:a16="http://schemas.microsoft.com/office/drawing/2014/main" id="{A7788E42-38D2-4111-9F7F-A80A383A0DD6}"/>
              </a:ext>
            </a:extLst>
          </p:cNvPr>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a:extLst>
              <a:ext uri="{FF2B5EF4-FFF2-40B4-BE49-F238E27FC236}">
                <a16:creationId xmlns:a16="http://schemas.microsoft.com/office/drawing/2014/main" id="{A63A3386-C51A-4B6C-8E29-3F430D55EEF4}"/>
              </a:ext>
            </a:extLst>
          </p:cNvPr>
          <p:cNvSpPr>
            <a:spLocks noGrp="1"/>
          </p:cNvSpPr>
          <p:nvPr>
            <p:ph type="sldNum" sz="quarter" idx="12"/>
          </p:nvPr>
        </p:nvSpPr>
        <p:spPr/>
        <p:txBody>
          <a:bodyPr/>
          <a:lstStyle/>
          <a:p>
            <a:fld id="{17BB914B-B0C8-487E-8285-A834569E6E51}"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25387046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B496ABB-9774-416E-9730-E2D21D0228D9}"/>
              </a:ext>
            </a:extLst>
          </p:cNvPr>
          <p:cNvSpPr>
            <a:spLocks noGrp="1"/>
          </p:cNvSpPr>
          <p:nvPr>
            <p:ph type="title" orient="vert"/>
          </p:nvPr>
        </p:nvSpPr>
        <p:spPr>
          <a:xfrm>
            <a:off x="6543676" y="273843"/>
            <a:ext cx="1971675" cy="4358879"/>
          </a:xfrm>
        </p:spPr>
        <p:txBody>
          <a:bodyPr vert="eaVert"/>
          <a:lstStyle/>
          <a:p>
            <a:r>
              <a:rPr lang="en-US"/>
              <a:t>Click to edit Master title style</a:t>
            </a:r>
            <a:endParaRPr lang="ru-RU"/>
          </a:p>
        </p:txBody>
      </p:sp>
      <p:sp>
        <p:nvSpPr>
          <p:cNvPr id="3" name="Vertical Text Placeholder 2">
            <a:extLst>
              <a:ext uri="{FF2B5EF4-FFF2-40B4-BE49-F238E27FC236}">
                <a16:creationId xmlns:a16="http://schemas.microsoft.com/office/drawing/2014/main" id="{82FC5DD3-3869-4715-80AF-2DCC3165543E}"/>
              </a:ext>
            </a:extLst>
          </p:cNvPr>
          <p:cNvSpPr>
            <a:spLocks noGrp="1"/>
          </p:cNvSpPr>
          <p:nvPr>
            <p:ph type="body" orient="vert" idx="1"/>
          </p:nvPr>
        </p:nvSpPr>
        <p:spPr>
          <a:xfrm>
            <a:off x="628652" y="273843"/>
            <a:ext cx="5800725" cy="435887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id="{F36EF8B8-CBC8-4D01-9AE0-93191C150FA2}"/>
              </a:ext>
            </a:extLst>
          </p:cNvPr>
          <p:cNvSpPr>
            <a:spLocks noGrp="1"/>
          </p:cNvSpPr>
          <p:nvPr>
            <p:ph type="dt" sz="half" idx="10"/>
          </p:nvPr>
        </p:nvSpPr>
        <p:spPr/>
        <p:txBody>
          <a:bodyPr/>
          <a:lstStyle/>
          <a:p>
            <a:fld id="{22DC1F6F-0BA7-4385-AD50-2D55A2B9F7E0}" type="datetimeFigureOut">
              <a:rPr lang="ru-RU" smtClean="0">
                <a:solidFill>
                  <a:prstClr val="black">
                    <a:tint val="75000"/>
                  </a:prstClr>
                </a:solidFill>
              </a:rPr>
              <a:pPr/>
              <a:t>06.06.2019</a:t>
            </a:fld>
            <a:endParaRPr lang="ru-RU">
              <a:solidFill>
                <a:prstClr val="black">
                  <a:tint val="75000"/>
                </a:prstClr>
              </a:solidFill>
            </a:endParaRPr>
          </a:p>
        </p:txBody>
      </p:sp>
      <p:sp>
        <p:nvSpPr>
          <p:cNvPr id="5" name="Footer Placeholder 4">
            <a:extLst>
              <a:ext uri="{FF2B5EF4-FFF2-40B4-BE49-F238E27FC236}">
                <a16:creationId xmlns:a16="http://schemas.microsoft.com/office/drawing/2014/main" id="{F68B0D0F-EFB3-48D6-9756-E027BC051DB6}"/>
              </a:ext>
            </a:extLst>
          </p:cNvPr>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a:extLst>
              <a:ext uri="{FF2B5EF4-FFF2-40B4-BE49-F238E27FC236}">
                <a16:creationId xmlns:a16="http://schemas.microsoft.com/office/drawing/2014/main" id="{E64D015D-8401-4093-B695-5662040A0493}"/>
              </a:ext>
            </a:extLst>
          </p:cNvPr>
          <p:cNvSpPr>
            <a:spLocks noGrp="1"/>
          </p:cNvSpPr>
          <p:nvPr>
            <p:ph type="sldNum" sz="quarter" idx="12"/>
          </p:nvPr>
        </p:nvSpPr>
        <p:spPr/>
        <p:txBody>
          <a:bodyPr/>
          <a:lstStyle/>
          <a:p>
            <a:fld id="{17BB914B-B0C8-487E-8285-A834569E6E51}"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89073836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BCF84-2708-4E62-9C3C-10453A301460}"/>
              </a:ext>
            </a:extLst>
          </p:cNvPr>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endParaRPr lang="ru-RU"/>
          </a:p>
        </p:txBody>
      </p:sp>
      <p:sp>
        <p:nvSpPr>
          <p:cNvPr id="3" name="Subtitle 2">
            <a:extLst>
              <a:ext uri="{FF2B5EF4-FFF2-40B4-BE49-F238E27FC236}">
                <a16:creationId xmlns:a16="http://schemas.microsoft.com/office/drawing/2014/main" id="{C4AC1F0B-4DDB-4A5A-BC10-B2B301A32582}"/>
              </a:ext>
            </a:extLst>
          </p:cNvPr>
          <p:cNvSpPr>
            <a:spLocks noGrp="1"/>
          </p:cNvSpPr>
          <p:nvPr>
            <p:ph type="subTitle" idx="1"/>
          </p:nvPr>
        </p:nvSpPr>
        <p:spPr>
          <a:xfrm>
            <a:off x="1143000" y="2701528"/>
            <a:ext cx="6858000" cy="1241822"/>
          </a:xfrm>
        </p:spPr>
        <p:txBody>
          <a:bodyPr/>
          <a:lstStyle>
            <a:lvl1pPr marL="0" indent="0" algn="ctr">
              <a:buNone/>
              <a:defRPr sz="1800"/>
            </a:lvl1pPr>
            <a:lvl2pPr marL="342848" indent="0" algn="ctr">
              <a:buNone/>
              <a:defRPr sz="1500"/>
            </a:lvl2pPr>
            <a:lvl3pPr marL="685698" indent="0" algn="ctr">
              <a:buNone/>
              <a:defRPr sz="1400"/>
            </a:lvl3pPr>
            <a:lvl4pPr marL="1028547" indent="0" algn="ctr">
              <a:buNone/>
              <a:defRPr sz="1200"/>
            </a:lvl4pPr>
            <a:lvl5pPr marL="1371396" indent="0" algn="ctr">
              <a:buNone/>
              <a:defRPr sz="1200"/>
            </a:lvl5pPr>
            <a:lvl6pPr marL="1714247" indent="0" algn="ctr">
              <a:buNone/>
              <a:defRPr sz="1200"/>
            </a:lvl6pPr>
            <a:lvl7pPr marL="2057093" indent="0" algn="ctr">
              <a:buNone/>
              <a:defRPr sz="1200"/>
            </a:lvl7pPr>
            <a:lvl8pPr marL="2399940" indent="0" algn="ctr">
              <a:buNone/>
              <a:defRPr sz="1200"/>
            </a:lvl8pPr>
            <a:lvl9pPr marL="2742788" indent="0" algn="ctr">
              <a:buNone/>
              <a:defRPr sz="1200"/>
            </a:lvl9pPr>
          </a:lstStyle>
          <a:p>
            <a:r>
              <a:rPr lang="en-US"/>
              <a:t>Click to edit Master subtitle style</a:t>
            </a:r>
            <a:endParaRPr lang="ru-RU"/>
          </a:p>
        </p:txBody>
      </p:sp>
      <p:sp>
        <p:nvSpPr>
          <p:cNvPr id="4" name="Date Placeholder 3">
            <a:extLst>
              <a:ext uri="{FF2B5EF4-FFF2-40B4-BE49-F238E27FC236}">
                <a16:creationId xmlns:a16="http://schemas.microsoft.com/office/drawing/2014/main" id="{4623266C-4DF9-4E3D-A6D7-833334F8EB0B}"/>
              </a:ext>
            </a:extLst>
          </p:cNvPr>
          <p:cNvSpPr>
            <a:spLocks noGrp="1"/>
          </p:cNvSpPr>
          <p:nvPr>
            <p:ph type="dt" sz="half" idx="10"/>
          </p:nvPr>
        </p:nvSpPr>
        <p:spPr/>
        <p:txBody>
          <a:bodyPr/>
          <a:lstStyle/>
          <a:p>
            <a:fld id="{22DC1F6F-0BA7-4385-AD50-2D55A2B9F7E0}" type="datetimeFigureOut">
              <a:rPr lang="ru-RU" smtClean="0">
                <a:solidFill>
                  <a:prstClr val="black">
                    <a:tint val="75000"/>
                  </a:prstClr>
                </a:solidFill>
              </a:rPr>
              <a:pPr/>
              <a:t>06.06.2019</a:t>
            </a:fld>
            <a:endParaRPr lang="ru-RU">
              <a:solidFill>
                <a:prstClr val="black">
                  <a:tint val="75000"/>
                </a:prstClr>
              </a:solidFill>
            </a:endParaRPr>
          </a:p>
        </p:txBody>
      </p:sp>
      <p:sp>
        <p:nvSpPr>
          <p:cNvPr id="5" name="Footer Placeholder 4">
            <a:extLst>
              <a:ext uri="{FF2B5EF4-FFF2-40B4-BE49-F238E27FC236}">
                <a16:creationId xmlns:a16="http://schemas.microsoft.com/office/drawing/2014/main" id="{AC03C38E-DF0D-454A-B19A-27DC7B734565}"/>
              </a:ext>
            </a:extLst>
          </p:cNvPr>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a:extLst>
              <a:ext uri="{FF2B5EF4-FFF2-40B4-BE49-F238E27FC236}">
                <a16:creationId xmlns:a16="http://schemas.microsoft.com/office/drawing/2014/main" id="{4C692B13-AB75-47A4-A549-43EBDBCBD4D1}"/>
              </a:ext>
            </a:extLst>
          </p:cNvPr>
          <p:cNvSpPr>
            <a:spLocks noGrp="1"/>
          </p:cNvSpPr>
          <p:nvPr>
            <p:ph type="sldNum" sz="quarter" idx="12"/>
          </p:nvPr>
        </p:nvSpPr>
        <p:spPr/>
        <p:txBody>
          <a:bodyPr/>
          <a:lstStyle/>
          <a:p>
            <a:fld id="{17BB914B-B0C8-487E-8285-A834569E6E51}"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80278681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F2769-289C-47A5-8E79-D7878C3145DA}"/>
              </a:ext>
            </a:extLst>
          </p:cNvPr>
          <p:cNvSpPr>
            <a:spLocks noGrp="1"/>
          </p:cNvSpPr>
          <p:nvPr>
            <p:ph type="title"/>
          </p:nvPr>
        </p:nvSpPr>
        <p:spPr/>
        <p:txBody>
          <a:bodyPr/>
          <a:lstStyle/>
          <a:p>
            <a:r>
              <a:rPr lang="en-US"/>
              <a:t>Click to edit Master title style</a:t>
            </a:r>
            <a:endParaRPr lang="ru-RU"/>
          </a:p>
        </p:txBody>
      </p:sp>
      <p:sp>
        <p:nvSpPr>
          <p:cNvPr id="3" name="Content Placeholder 2">
            <a:extLst>
              <a:ext uri="{FF2B5EF4-FFF2-40B4-BE49-F238E27FC236}">
                <a16:creationId xmlns:a16="http://schemas.microsoft.com/office/drawing/2014/main" id="{C2AC6741-8E83-451A-B595-48A45DD91E1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id="{C7E40FB2-4917-4E7E-905B-80DFF30AF38E}"/>
              </a:ext>
            </a:extLst>
          </p:cNvPr>
          <p:cNvSpPr>
            <a:spLocks noGrp="1"/>
          </p:cNvSpPr>
          <p:nvPr>
            <p:ph type="dt" sz="half" idx="10"/>
          </p:nvPr>
        </p:nvSpPr>
        <p:spPr/>
        <p:txBody>
          <a:bodyPr/>
          <a:lstStyle/>
          <a:p>
            <a:fld id="{22DC1F6F-0BA7-4385-AD50-2D55A2B9F7E0}" type="datetimeFigureOut">
              <a:rPr lang="ru-RU" smtClean="0">
                <a:solidFill>
                  <a:prstClr val="black">
                    <a:tint val="75000"/>
                  </a:prstClr>
                </a:solidFill>
              </a:rPr>
              <a:pPr/>
              <a:t>06.06.2019</a:t>
            </a:fld>
            <a:endParaRPr lang="ru-RU">
              <a:solidFill>
                <a:prstClr val="black">
                  <a:tint val="75000"/>
                </a:prstClr>
              </a:solidFill>
            </a:endParaRPr>
          </a:p>
        </p:txBody>
      </p:sp>
      <p:sp>
        <p:nvSpPr>
          <p:cNvPr id="5" name="Footer Placeholder 4">
            <a:extLst>
              <a:ext uri="{FF2B5EF4-FFF2-40B4-BE49-F238E27FC236}">
                <a16:creationId xmlns:a16="http://schemas.microsoft.com/office/drawing/2014/main" id="{85763AC2-A3F6-4183-B347-5D101285EF25}"/>
              </a:ext>
            </a:extLst>
          </p:cNvPr>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a:extLst>
              <a:ext uri="{FF2B5EF4-FFF2-40B4-BE49-F238E27FC236}">
                <a16:creationId xmlns:a16="http://schemas.microsoft.com/office/drawing/2014/main" id="{89674B4C-15B7-40A2-9196-3066DEA27441}"/>
              </a:ext>
            </a:extLst>
          </p:cNvPr>
          <p:cNvSpPr>
            <a:spLocks noGrp="1"/>
          </p:cNvSpPr>
          <p:nvPr>
            <p:ph type="sldNum" sz="quarter" idx="12"/>
          </p:nvPr>
        </p:nvSpPr>
        <p:spPr/>
        <p:txBody>
          <a:bodyPr/>
          <a:lstStyle/>
          <a:p>
            <a:fld id="{17BB914B-B0C8-487E-8285-A834569E6E51}"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003856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B649CBA0-F500-4CE6-B66C-C731F435F22B}" type="datetime1">
              <a:rPr lang="ru-RU" smtClean="0"/>
              <a:t>06.06.2019</a:t>
            </a:fld>
            <a:endParaRPr lang="ru-RU"/>
          </a:p>
        </p:txBody>
      </p:sp>
      <p:sp>
        <p:nvSpPr>
          <p:cNvPr id="3" name="Нижний колонтитул 4"/>
          <p:cNvSpPr>
            <a:spLocks noGrp="1"/>
          </p:cNvSpPr>
          <p:nvPr>
            <p:ph type="ftr" sz="quarter" idx="11"/>
          </p:nvPr>
        </p:nvSpPr>
        <p:spPr/>
        <p:txBody>
          <a:bodyPr/>
          <a:lstStyle>
            <a:lvl1pPr>
              <a:defRPr/>
            </a:lvl1pPr>
          </a:lstStyle>
          <a:p>
            <a:pPr>
              <a:defRPr/>
            </a:pPr>
            <a:r>
              <a:rPr lang="ru-RU" smtClean="0"/>
              <a:t>Совещание Губернатора с Главами</a:t>
            </a:r>
            <a:endParaRPr lang="ru-RU"/>
          </a:p>
        </p:txBody>
      </p:sp>
      <p:sp>
        <p:nvSpPr>
          <p:cNvPr id="4" name="Номер слайда 5"/>
          <p:cNvSpPr>
            <a:spLocks noGrp="1"/>
          </p:cNvSpPr>
          <p:nvPr>
            <p:ph type="sldNum" sz="quarter" idx="12"/>
          </p:nvPr>
        </p:nvSpPr>
        <p:spPr/>
        <p:txBody>
          <a:bodyPr/>
          <a:lstStyle>
            <a:lvl1pPr>
              <a:defRPr/>
            </a:lvl1pPr>
          </a:lstStyle>
          <a:p>
            <a:pPr>
              <a:defRPr/>
            </a:pPr>
            <a:fld id="{BBF89778-F262-4D6E-96A2-52376DCA9232}" type="slidenum">
              <a:rPr lang="ru-RU"/>
              <a:pPr>
                <a:defRPr/>
              </a:pPr>
              <a:t>‹#›</a:t>
            </a:fld>
            <a:endParaRPr lang="ru-RU"/>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F5DC5-1EBB-4BFE-A582-35722C80F921}"/>
              </a:ext>
            </a:extLst>
          </p:cNvPr>
          <p:cNvSpPr>
            <a:spLocks noGrp="1"/>
          </p:cNvSpPr>
          <p:nvPr>
            <p:ph type="title"/>
          </p:nvPr>
        </p:nvSpPr>
        <p:spPr>
          <a:xfrm>
            <a:off x="623887" y="1282307"/>
            <a:ext cx="7886700" cy="2139553"/>
          </a:xfrm>
        </p:spPr>
        <p:txBody>
          <a:bodyPr anchor="b"/>
          <a:lstStyle>
            <a:lvl1pPr>
              <a:defRPr sz="4500"/>
            </a:lvl1pPr>
          </a:lstStyle>
          <a:p>
            <a:r>
              <a:rPr lang="en-US"/>
              <a:t>Click to edit Master title style</a:t>
            </a:r>
            <a:endParaRPr lang="ru-RU"/>
          </a:p>
        </p:txBody>
      </p:sp>
      <p:sp>
        <p:nvSpPr>
          <p:cNvPr id="3" name="Text Placeholder 2">
            <a:extLst>
              <a:ext uri="{FF2B5EF4-FFF2-40B4-BE49-F238E27FC236}">
                <a16:creationId xmlns:a16="http://schemas.microsoft.com/office/drawing/2014/main" id="{5F908A8F-B855-4738-844F-52DEE58981F2}"/>
              </a:ext>
            </a:extLst>
          </p:cNvPr>
          <p:cNvSpPr>
            <a:spLocks noGrp="1"/>
          </p:cNvSpPr>
          <p:nvPr>
            <p:ph type="body" idx="1"/>
          </p:nvPr>
        </p:nvSpPr>
        <p:spPr>
          <a:xfrm>
            <a:off x="623887" y="3442099"/>
            <a:ext cx="7886700" cy="1125140"/>
          </a:xfrm>
        </p:spPr>
        <p:txBody>
          <a:bodyPr/>
          <a:lstStyle>
            <a:lvl1pPr marL="0" indent="0">
              <a:buNone/>
              <a:defRPr sz="1800">
                <a:solidFill>
                  <a:schemeClr val="tx1">
                    <a:tint val="75000"/>
                  </a:schemeClr>
                </a:solidFill>
              </a:defRPr>
            </a:lvl1pPr>
            <a:lvl2pPr marL="342848" indent="0">
              <a:buNone/>
              <a:defRPr sz="1500">
                <a:solidFill>
                  <a:schemeClr val="tx1">
                    <a:tint val="75000"/>
                  </a:schemeClr>
                </a:solidFill>
              </a:defRPr>
            </a:lvl2pPr>
            <a:lvl3pPr marL="685698" indent="0">
              <a:buNone/>
              <a:defRPr sz="1400">
                <a:solidFill>
                  <a:schemeClr val="tx1">
                    <a:tint val="75000"/>
                  </a:schemeClr>
                </a:solidFill>
              </a:defRPr>
            </a:lvl3pPr>
            <a:lvl4pPr marL="1028547" indent="0">
              <a:buNone/>
              <a:defRPr sz="1200">
                <a:solidFill>
                  <a:schemeClr val="tx1">
                    <a:tint val="75000"/>
                  </a:schemeClr>
                </a:solidFill>
              </a:defRPr>
            </a:lvl4pPr>
            <a:lvl5pPr marL="1371396" indent="0">
              <a:buNone/>
              <a:defRPr sz="1200">
                <a:solidFill>
                  <a:schemeClr val="tx1">
                    <a:tint val="75000"/>
                  </a:schemeClr>
                </a:solidFill>
              </a:defRPr>
            </a:lvl5pPr>
            <a:lvl6pPr marL="1714247" indent="0">
              <a:buNone/>
              <a:defRPr sz="1200">
                <a:solidFill>
                  <a:schemeClr val="tx1">
                    <a:tint val="75000"/>
                  </a:schemeClr>
                </a:solidFill>
              </a:defRPr>
            </a:lvl6pPr>
            <a:lvl7pPr marL="2057093" indent="0">
              <a:buNone/>
              <a:defRPr sz="1200">
                <a:solidFill>
                  <a:schemeClr val="tx1">
                    <a:tint val="75000"/>
                  </a:schemeClr>
                </a:solidFill>
              </a:defRPr>
            </a:lvl7pPr>
            <a:lvl8pPr marL="2399940" indent="0">
              <a:buNone/>
              <a:defRPr sz="1200">
                <a:solidFill>
                  <a:schemeClr val="tx1">
                    <a:tint val="75000"/>
                  </a:schemeClr>
                </a:solidFill>
              </a:defRPr>
            </a:lvl8pPr>
            <a:lvl9pPr marL="2742788"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FF4B954-DA74-4DE0-834D-F43AFD4ED5A5}"/>
              </a:ext>
            </a:extLst>
          </p:cNvPr>
          <p:cNvSpPr>
            <a:spLocks noGrp="1"/>
          </p:cNvSpPr>
          <p:nvPr>
            <p:ph type="dt" sz="half" idx="10"/>
          </p:nvPr>
        </p:nvSpPr>
        <p:spPr/>
        <p:txBody>
          <a:bodyPr/>
          <a:lstStyle/>
          <a:p>
            <a:fld id="{22DC1F6F-0BA7-4385-AD50-2D55A2B9F7E0}" type="datetimeFigureOut">
              <a:rPr lang="ru-RU" smtClean="0">
                <a:solidFill>
                  <a:prstClr val="black">
                    <a:tint val="75000"/>
                  </a:prstClr>
                </a:solidFill>
              </a:rPr>
              <a:pPr/>
              <a:t>06.06.2019</a:t>
            </a:fld>
            <a:endParaRPr lang="ru-RU">
              <a:solidFill>
                <a:prstClr val="black">
                  <a:tint val="75000"/>
                </a:prstClr>
              </a:solidFill>
            </a:endParaRPr>
          </a:p>
        </p:txBody>
      </p:sp>
      <p:sp>
        <p:nvSpPr>
          <p:cNvPr id="5" name="Footer Placeholder 4">
            <a:extLst>
              <a:ext uri="{FF2B5EF4-FFF2-40B4-BE49-F238E27FC236}">
                <a16:creationId xmlns:a16="http://schemas.microsoft.com/office/drawing/2014/main" id="{523F28D6-44B7-4DFF-B0C2-722BCBDAFF46}"/>
              </a:ext>
            </a:extLst>
          </p:cNvPr>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a:extLst>
              <a:ext uri="{FF2B5EF4-FFF2-40B4-BE49-F238E27FC236}">
                <a16:creationId xmlns:a16="http://schemas.microsoft.com/office/drawing/2014/main" id="{52B5824B-1DE6-4E82-AF52-6C701F90B8C6}"/>
              </a:ext>
            </a:extLst>
          </p:cNvPr>
          <p:cNvSpPr>
            <a:spLocks noGrp="1"/>
          </p:cNvSpPr>
          <p:nvPr>
            <p:ph type="sldNum" sz="quarter" idx="12"/>
          </p:nvPr>
        </p:nvSpPr>
        <p:spPr/>
        <p:txBody>
          <a:bodyPr/>
          <a:lstStyle/>
          <a:p>
            <a:fld id="{17BB914B-B0C8-487E-8285-A834569E6E51}"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86432287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7ECAF-9A86-4275-AA38-F51AF1B10C1E}"/>
              </a:ext>
            </a:extLst>
          </p:cNvPr>
          <p:cNvSpPr>
            <a:spLocks noGrp="1"/>
          </p:cNvSpPr>
          <p:nvPr>
            <p:ph type="title"/>
          </p:nvPr>
        </p:nvSpPr>
        <p:spPr/>
        <p:txBody>
          <a:bodyPr/>
          <a:lstStyle/>
          <a:p>
            <a:r>
              <a:rPr lang="en-US"/>
              <a:t>Click to edit Master title style</a:t>
            </a:r>
            <a:endParaRPr lang="ru-RU"/>
          </a:p>
        </p:txBody>
      </p:sp>
      <p:sp>
        <p:nvSpPr>
          <p:cNvPr id="3" name="Content Placeholder 2">
            <a:extLst>
              <a:ext uri="{FF2B5EF4-FFF2-40B4-BE49-F238E27FC236}">
                <a16:creationId xmlns:a16="http://schemas.microsoft.com/office/drawing/2014/main" id="{37E357FA-952B-4637-92FD-A3440A5091C4}"/>
              </a:ext>
            </a:extLst>
          </p:cNvPr>
          <p:cNvSpPr>
            <a:spLocks noGrp="1"/>
          </p:cNvSpPr>
          <p:nvPr>
            <p:ph sz="half" idx="1"/>
          </p:nvPr>
        </p:nvSpPr>
        <p:spPr>
          <a:xfrm>
            <a:off x="628650" y="1369218"/>
            <a:ext cx="3886200" cy="32635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Content Placeholder 3">
            <a:extLst>
              <a:ext uri="{FF2B5EF4-FFF2-40B4-BE49-F238E27FC236}">
                <a16:creationId xmlns:a16="http://schemas.microsoft.com/office/drawing/2014/main" id="{A4095DF7-82AD-46FF-AFF8-91B937A67040}"/>
              </a:ext>
            </a:extLst>
          </p:cNvPr>
          <p:cNvSpPr>
            <a:spLocks noGrp="1"/>
          </p:cNvSpPr>
          <p:nvPr>
            <p:ph sz="half" idx="2"/>
          </p:nvPr>
        </p:nvSpPr>
        <p:spPr>
          <a:xfrm>
            <a:off x="4629150" y="1369218"/>
            <a:ext cx="3886200" cy="32635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5" name="Date Placeholder 4">
            <a:extLst>
              <a:ext uri="{FF2B5EF4-FFF2-40B4-BE49-F238E27FC236}">
                <a16:creationId xmlns:a16="http://schemas.microsoft.com/office/drawing/2014/main" id="{87E866D7-D07A-49B8-9F73-15D2EA5C929D}"/>
              </a:ext>
            </a:extLst>
          </p:cNvPr>
          <p:cNvSpPr>
            <a:spLocks noGrp="1"/>
          </p:cNvSpPr>
          <p:nvPr>
            <p:ph type="dt" sz="half" idx="10"/>
          </p:nvPr>
        </p:nvSpPr>
        <p:spPr/>
        <p:txBody>
          <a:bodyPr/>
          <a:lstStyle/>
          <a:p>
            <a:fld id="{22DC1F6F-0BA7-4385-AD50-2D55A2B9F7E0}" type="datetimeFigureOut">
              <a:rPr lang="ru-RU" smtClean="0">
                <a:solidFill>
                  <a:prstClr val="black">
                    <a:tint val="75000"/>
                  </a:prstClr>
                </a:solidFill>
              </a:rPr>
              <a:pPr/>
              <a:t>06.06.2019</a:t>
            </a:fld>
            <a:endParaRPr lang="ru-RU">
              <a:solidFill>
                <a:prstClr val="black">
                  <a:tint val="75000"/>
                </a:prstClr>
              </a:solidFill>
            </a:endParaRPr>
          </a:p>
        </p:txBody>
      </p:sp>
      <p:sp>
        <p:nvSpPr>
          <p:cNvPr id="6" name="Footer Placeholder 5">
            <a:extLst>
              <a:ext uri="{FF2B5EF4-FFF2-40B4-BE49-F238E27FC236}">
                <a16:creationId xmlns:a16="http://schemas.microsoft.com/office/drawing/2014/main" id="{5B964FBB-E5EC-4B92-BC53-EE547F85353A}"/>
              </a:ext>
            </a:extLst>
          </p:cNvPr>
          <p:cNvSpPr>
            <a:spLocks noGrp="1"/>
          </p:cNvSpPr>
          <p:nvPr>
            <p:ph type="ftr" sz="quarter" idx="11"/>
          </p:nvPr>
        </p:nvSpPr>
        <p:spPr/>
        <p:txBody>
          <a:bodyPr/>
          <a:lstStyle/>
          <a:p>
            <a:endParaRPr lang="ru-RU">
              <a:solidFill>
                <a:prstClr val="black">
                  <a:tint val="75000"/>
                </a:prstClr>
              </a:solidFill>
            </a:endParaRPr>
          </a:p>
        </p:txBody>
      </p:sp>
      <p:sp>
        <p:nvSpPr>
          <p:cNvPr id="7" name="Slide Number Placeholder 6">
            <a:extLst>
              <a:ext uri="{FF2B5EF4-FFF2-40B4-BE49-F238E27FC236}">
                <a16:creationId xmlns:a16="http://schemas.microsoft.com/office/drawing/2014/main" id="{2B4C7600-D2D8-403E-B9A5-8379E5CA8243}"/>
              </a:ext>
            </a:extLst>
          </p:cNvPr>
          <p:cNvSpPr>
            <a:spLocks noGrp="1"/>
          </p:cNvSpPr>
          <p:nvPr>
            <p:ph type="sldNum" sz="quarter" idx="12"/>
          </p:nvPr>
        </p:nvSpPr>
        <p:spPr/>
        <p:txBody>
          <a:bodyPr/>
          <a:lstStyle/>
          <a:p>
            <a:fld id="{17BB914B-B0C8-487E-8285-A834569E6E51}"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70674288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EF2AB-68FF-42D7-A1FA-12308986D6AD}"/>
              </a:ext>
            </a:extLst>
          </p:cNvPr>
          <p:cNvSpPr>
            <a:spLocks noGrp="1"/>
          </p:cNvSpPr>
          <p:nvPr>
            <p:ph type="title"/>
          </p:nvPr>
        </p:nvSpPr>
        <p:spPr>
          <a:xfrm>
            <a:off x="629841" y="273844"/>
            <a:ext cx="7886700" cy="994172"/>
          </a:xfrm>
        </p:spPr>
        <p:txBody>
          <a:bodyPr/>
          <a:lstStyle/>
          <a:p>
            <a:r>
              <a:rPr lang="en-US"/>
              <a:t>Click to edit Master title style</a:t>
            </a:r>
            <a:endParaRPr lang="ru-RU"/>
          </a:p>
        </p:txBody>
      </p:sp>
      <p:sp>
        <p:nvSpPr>
          <p:cNvPr id="3" name="Text Placeholder 2">
            <a:extLst>
              <a:ext uri="{FF2B5EF4-FFF2-40B4-BE49-F238E27FC236}">
                <a16:creationId xmlns:a16="http://schemas.microsoft.com/office/drawing/2014/main" id="{E8C37BE0-C370-4F1A-88EC-35C58A386860}"/>
              </a:ext>
            </a:extLst>
          </p:cNvPr>
          <p:cNvSpPr>
            <a:spLocks noGrp="1"/>
          </p:cNvSpPr>
          <p:nvPr>
            <p:ph type="body" idx="1"/>
          </p:nvPr>
        </p:nvSpPr>
        <p:spPr>
          <a:xfrm>
            <a:off x="629842" y="1260872"/>
            <a:ext cx="3868340" cy="617934"/>
          </a:xfrm>
        </p:spPr>
        <p:txBody>
          <a:bodyPr anchor="b"/>
          <a:lstStyle>
            <a:lvl1pPr marL="0" indent="0">
              <a:buNone/>
              <a:defRPr sz="1800" b="1"/>
            </a:lvl1pPr>
            <a:lvl2pPr marL="342848" indent="0">
              <a:buNone/>
              <a:defRPr sz="1500" b="1"/>
            </a:lvl2pPr>
            <a:lvl3pPr marL="685698" indent="0">
              <a:buNone/>
              <a:defRPr sz="1400" b="1"/>
            </a:lvl3pPr>
            <a:lvl4pPr marL="1028547" indent="0">
              <a:buNone/>
              <a:defRPr sz="1200" b="1"/>
            </a:lvl4pPr>
            <a:lvl5pPr marL="1371396" indent="0">
              <a:buNone/>
              <a:defRPr sz="1200" b="1"/>
            </a:lvl5pPr>
            <a:lvl6pPr marL="1714247" indent="0">
              <a:buNone/>
              <a:defRPr sz="1200" b="1"/>
            </a:lvl6pPr>
            <a:lvl7pPr marL="2057093" indent="0">
              <a:buNone/>
              <a:defRPr sz="1200" b="1"/>
            </a:lvl7pPr>
            <a:lvl8pPr marL="2399940" indent="0">
              <a:buNone/>
              <a:defRPr sz="1200" b="1"/>
            </a:lvl8pPr>
            <a:lvl9pPr marL="2742788"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E215E15B-9AE9-4783-A0B8-0D337F6B356F}"/>
              </a:ext>
            </a:extLst>
          </p:cNvPr>
          <p:cNvSpPr>
            <a:spLocks noGrp="1"/>
          </p:cNvSpPr>
          <p:nvPr>
            <p:ph sz="half" idx="2"/>
          </p:nvPr>
        </p:nvSpPr>
        <p:spPr>
          <a:xfrm>
            <a:off x="629842" y="1878806"/>
            <a:ext cx="3868340" cy="27634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5" name="Text Placeholder 4">
            <a:extLst>
              <a:ext uri="{FF2B5EF4-FFF2-40B4-BE49-F238E27FC236}">
                <a16:creationId xmlns:a16="http://schemas.microsoft.com/office/drawing/2014/main" id="{48F4D60C-13F9-4551-8176-8D00B9F29520}"/>
              </a:ext>
            </a:extLst>
          </p:cNvPr>
          <p:cNvSpPr>
            <a:spLocks noGrp="1"/>
          </p:cNvSpPr>
          <p:nvPr>
            <p:ph type="body" sz="quarter" idx="3"/>
          </p:nvPr>
        </p:nvSpPr>
        <p:spPr>
          <a:xfrm>
            <a:off x="4629152" y="1260872"/>
            <a:ext cx="3887391" cy="617934"/>
          </a:xfrm>
        </p:spPr>
        <p:txBody>
          <a:bodyPr anchor="b"/>
          <a:lstStyle>
            <a:lvl1pPr marL="0" indent="0">
              <a:buNone/>
              <a:defRPr sz="1800" b="1"/>
            </a:lvl1pPr>
            <a:lvl2pPr marL="342848" indent="0">
              <a:buNone/>
              <a:defRPr sz="1500" b="1"/>
            </a:lvl2pPr>
            <a:lvl3pPr marL="685698" indent="0">
              <a:buNone/>
              <a:defRPr sz="1400" b="1"/>
            </a:lvl3pPr>
            <a:lvl4pPr marL="1028547" indent="0">
              <a:buNone/>
              <a:defRPr sz="1200" b="1"/>
            </a:lvl4pPr>
            <a:lvl5pPr marL="1371396" indent="0">
              <a:buNone/>
              <a:defRPr sz="1200" b="1"/>
            </a:lvl5pPr>
            <a:lvl6pPr marL="1714247" indent="0">
              <a:buNone/>
              <a:defRPr sz="1200" b="1"/>
            </a:lvl6pPr>
            <a:lvl7pPr marL="2057093" indent="0">
              <a:buNone/>
              <a:defRPr sz="1200" b="1"/>
            </a:lvl7pPr>
            <a:lvl8pPr marL="2399940" indent="0">
              <a:buNone/>
              <a:defRPr sz="1200" b="1"/>
            </a:lvl8pPr>
            <a:lvl9pPr marL="2742788"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E04B00FF-A5A2-429E-BF49-8EFF799E2539}"/>
              </a:ext>
            </a:extLst>
          </p:cNvPr>
          <p:cNvSpPr>
            <a:spLocks noGrp="1"/>
          </p:cNvSpPr>
          <p:nvPr>
            <p:ph sz="quarter" idx="4"/>
          </p:nvPr>
        </p:nvSpPr>
        <p:spPr>
          <a:xfrm>
            <a:off x="4629152" y="1878806"/>
            <a:ext cx="3887391" cy="27634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7" name="Date Placeholder 6">
            <a:extLst>
              <a:ext uri="{FF2B5EF4-FFF2-40B4-BE49-F238E27FC236}">
                <a16:creationId xmlns:a16="http://schemas.microsoft.com/office/drawing/2014/main" id="{6BDE2CC3-CAF2-4495-81E7-8F2E63059DF3}"/>
              </a:ext>
            </a:extLst>
          </p:cNvPr>
          <p:cNvSpPr>
            <a:spLocks noGrp="1"/>
          </p:cNvSpPr>
          <p:nvPr>
            <p:ph type="dt" sz="half" idx="10"/>
          </p:nvPr>
        </p:nvSpPr>
        <p:spPr/>
        <p:txBody>
          <a:bodyPr/>
          <a:lstStyle/>
          <a:p>
            <a:fld id="{22DC1F6F-0BA7-4385-AD50-2D55A2B9F7E0}" type="datetimeFigureOut">
              <a:rPr lang="ru-RU" smtClean="0">
                <a:solidFill>
                  <a:prstClr val="black">
                    <a:tint val="75000"/>
                  </a:prstClr>
                </a:solidFill>
              </a:rPr>
              <a:pPr/>
              <a:t>06.06.2019</a:t>
            </a:fld>
            <a:endParaRPr lang="ru-RU">
              <a:solidFill>
                <a:prstClr val="black">
                  <a:tint val="75000"/>
                </a:prstClr>
              </a:solidFill>
            </a:endParaRPr>
          </a:p>
        </p:txBody>
      </p:sp>
      <p:sp>
        <p:nvSpPr>
          <p:cNvPr id="8" name="Footer Placeholder 7">
            <a:extLst>
              <a:ext uri="{FF2B5EF4-FFF2-40B4-BE49-F238E27FC236}">
                <a16:creationId xmlns:a16="http://schemas.microsoft.com/office/drawing/2014/main" id="{1B2EC490-0959-4399-9E93-FD1BC236E670}"/>
              </a:ext>
            </a:extLst>
          </p:cNvPr>
          <p:cNvSpPr>
            <a:spLocks noGrp="1"/>
          </p:cNvSpPr>
          <p:nvPr>
            <p:ph type="ftr" sz="quarter" idx="11"/>
          </p:nvPr>
        </p:nvSpPr>
        <p:spPr/>
        <p:txBody>
          <a:bodyPr/>
          <a:lstStyle/>
          <a:p>
            <a:endParaRPr lang="ru-RU">
              <a:solidFill>
                <a:prstClr val="black">
                  <a:tint val="75000"/>
                </a:prstClr>
              </a:solidFill>
            </a:endParaRPr>
          </a:p>
        </p:txBody>
      </p:sp>
      <p:sp>
        <p:nvSpPr>
          <p:cNvPr id="9" name="Slide Number Placeholder 8">
            <a:extLst>
              <a:ext uri="{FF2B5EF4-FFF2-40B4-BE49-F238E27FC236}">
                <a16:creationId xmlns:a16="http://schemas.microsoft.com/office/drawing/2014/main" id="{D9C8858F-5A32-4E30-A0D0-FCE6F10E4266}"/>
              </a:ext>
            </a:extLst>
          </p:cNvPr>
          <p:cNvSpPr>
            <a:spLocks noGrp="1"/>
          </p:cNvSpPr>
          <p:nvPr>
            <p:ph type="sldNum" sz="quarter" idx="12"/>
          </p:nvPr>
        </p:nvSpPr>
        <p:spPr/>
        <p:txBody>
          <a:bodyPr/>
          <a:lstStyle/>
          <a:p>
            <a:fld id="{17BB914B-B0C8-487E-8285-A834569E6E51}"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73058901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18069-6656-4ABA-AF9F-3DB8AD52594C}"/>
              </a:ext>
            </a:extLst>
          </p:cNvPr>
          <p:cNvSpPr>
            <a:spLocks noGrp="1"/>
          </p:cNvSpPr>
          <p:nvPr>
            <p:ph type="title"/>
          </p:nvPr>
        </p:nvSpPr>
        <p:spPr/>
        <p:txBody>
          <a:bodyPr/>
          <a:lstStyle/>
          <a:p>
            <a:r>
              <a:rPr lang="en-US"/>
              <a:t>Click to edit Master title style</a:t>
            </a:r>
            <a:endParaRPr lang="ru-RU"/>
          </a:p>
        </p:txBody>
      </p:sp>
      <p:sp>
        <p:nvSpPr>
          <p:cNvPr id="3" name="Date Placeholder 2">
            <a:extLst>
              <a:ext uri="{FF2B5EF4-FFF2-40B4-BE49-F238E27FC236}">
                <a16:creationId xmlns:a16="http://schemas.microsoft.com/office/drawing/2014/main" id="{2DBBB4C5-D173-4AEC-BEA7-7C5E024C212F}"/>
              </a:ext>
            </a:extLst>
          </p:cNvPr>
          <p:cNvSpPr>
            <a:spLocks noGrp="1"/>
          </p:cNvSpPr>
          <p:nvPr>
            <p:ph type="dt" sz="half" idx="10"/>
          </p:nvPr>
        </p:nvSpPr>
        <p:spPr/>
        <p:txBody>
          <a:bodyPr/>
          <a:lstStyle/>
          <a:p>
            <a:fld id="{22DC1F6F-0BA7-4385-AD50-2D55A2B9F7E0}" type="datetimeFigureOut">
              <a:rPr lang="ru-RU" smtClean="0">
                <a:solidFill>
                  <a:prstClr val="black">
                    <a:tint val="75000"/>
                  </a:prstClr>
                </a:solidFill>
              </a:rPr>
              <a:pPr/>
              <a:t>06.06.2019</a:t>
            </a:fld>
            <a:endParaRPr lang="ru-RU">
              <a:solidFill>
                <a:prstClr val="black">
                  <a:tint val="75000"/>
                </a:prstClr>
              </a:solidFill>
            </a:endParaRPr>
          </a:p>
        </p:txBody>
      </p:sp>
      <p:sp>
        <p:nvSpPr>
          <p:cNvPr id="4" name="Footer Placeholder 3">
            <a:extLst>
              <a:ext uri="{FF2B5EF4-FFF2-40B4-BE49-F238E27FC236}">
                <a16:creationId xmlns:a16="http://schemas.microsoft.com/office/drawing/2014/main" id="{88C5754B-923B-4708-B472-D8134AA0FC00}"/>
              </a:ext>
            </a:extLst>
          </p:cNvPr>
          <p:cNvSpPr>
            <a:spLocks noGrp="1"/>
          </p:cNvSpPr>
          <p:nvPr>
            <p:ph type="ftr" sz="quarter" idx="11"/>
          </p:nvPr>
        </p:nvSpPr>
        <p:spPr/>
        <p:txBody>
          <a:bodyPr/>
          <a:lstStyle/>
          <a:p>
            <a:endParaRPr lang="ru-RU">
              <a:solidFill>
                <a:prstClr val="black">
                  <a:tint val="75000"/>
                </a:prstClr>
              </a:solidFill>
            </a:endParaRPr>
          </a:p>
        </p:txBody>
      </p:sp>
      <p:sp>
        <p:nvSpPr>
          <p:cNvPr id="5" name="Slide Number Placeholder 4">
            <a:extLst>
              <a:ext uri="{FF2B5EF4-FFF2-40B4-BE49-F238E27FC236}">
                <a16:creationId xmlns:a16="http://schemas.microsoft.com/office/drawing/2014/main" id="{D62493E4-8740-4F33-8363-3037C4AE8F2C}"/>
              </a:ext>
            </a:extLst>
          </p:cNvPr>
          <p:cNvSpPr>
            <a:spLocks noGrp="1"/>
          </p:cNvSpPr>
          <p:nvPr>
            <p:ph type="sldNum" sz="quarter" idx="12"/>
          </p:nvPr>
        </p:nvSpPr>
        <p:spPr/>
        <p:txBody>
          <a:bodyPr/>
          <a:lstStyle/>
          <a:p>
            <a:fld id="{17BB914B-B0C8-487E-8285-A834569E6E51}"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69283375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5C15B1-A9DF-4B11-BA0C-E7B0CC271AE3}"/>
              </a:ext>
            </a:extLst>
          </p:cNvPr>
          <p:cNvSpPr>
            <a:spLocks noGrp="1"/>
          </p:cNvSpPr>
          <p:nvPr>
            <p:ph type="dt" sz="half" idx="10"/>
          </p:nvPr>
        </p:nvSpPr>
        <p:spPr/>
        <p:txBody>
          <a:bodyPr/>
          <a:lstStyle/>
          <a:p>
            <a:fld id="{22DC1F6F-0BA7-4385-AD50-2D55A2B9F7E0}" type="datetimeFigureOut">
              <a:rPr lang="ru-RU" smtClean="0">
                <a:solidFill>
                  <a:prstClr val="black">
                    <a:tint val="75000"/>
                  </a:prstClr>
                </a:solidFill>
              </a:rPr>
              <a:pPr/>
              <a:t>06.06.2019</a:t>
            </a:fld>
            <a:endParaRPr lang="ru-RU">
              <a:solidFill>
                <a:prstClr val="black">
                  <a:tint val="75000"/>
                </a:prstClr>
              </a:solidFill>
            </a:endParaRPr>
          </a:p>
        </p:txBody>
      </p:sp>
      <p:sp>
        <p:nvSpPr>
          <p:cNvPr id="3" name="Footer Placeholder 2">
            <a:extLst>
              <a:ext uri="{FF2B5EF4-FFF2-40B4-BE49-F238E27FC236}">
                <a16:creationId xmlns:a16="http://schemas.microsoft.com/office/drawing/2014/main" id="{41417F76-B164-4EFC-9173-1D804A612648}"/>
              </a:ext>
            </a:extLst>
          </p:cNvPr>
          <p:cNvSpPr>
            <a:spLocks noGrp="1"/>
          </p:cNvSpPr>
          <p:nvPr>
            <p:ph type="ftr" sz="quarter" idx="11"/>
          </p:nvPr>
        </p:nvSpPr>
        <p:spPr/>
        <p:txBody>
          <a:bodyPr/>
          <a:lstStyle/>
          <a:p>
            <a:endParaRPr lang="ru-RU">
              <a:solidFill>
                <a:prstClr val="black">
                  <a:tint val="75000"/>
                </a:prstClr>
              </a:solidFill>
            </a:endParaRPr>
          </a:p>
        </p:txBody>
      </p:sp>
      <p:sp>
        <p:nvSpPr>
          <p:cNvPr id="4" name="Slide Number Placeholder 3">
            <a:extLst>
              <a:ext uri="{FF2B5EF4-FFF2-40B4-BE49-F238E27FC236}">
                <a16:creationId xmlns:a16="http://schemas.microsoft.com/office/drawing/2014/main" id="{8B283E94-0CCA-4C54-8109-A57284F8EA1A}"/>
              </a:ext>
            </a:extLst>
          </p:cNvPr>
          <p:cNvSpPr>
            <a:spLocks noGrp="1"/>
          </p:cNvSpPr>
          <p:nvPr>
            <p:ph type="sldNum" sz="quarter" idx="12"/>
          </p:nvPr>
        </p:nvSpPr>
        <p:spPr/>
        <p:txBody>
          <a:bodyPr/>
          <a:lstStyle/>
          <a:p>
            <a:fld id="{17BB914B-B0C8-487E-8285-A834569E6E51}"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39396656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8BAF45-1862-48C4-AE95-76BA44E07AEE}"/>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ru-RU"/>
          </a:p>
        </p:txBody>
      </p:sp>
      <p:sp>
        <p:nvSpPr>
          <p:cNvPr id="3" name="Content Placeholder 2">
            <a:extLst>
              <a:ext uri="{FF2B5EF4-FFF2-40B4-BE49-F238E27FC236}">
                <a16:creationId xmlns:a16="http://schemas.microsoft.com/office/drawing/2014/main" id="{1C31824D-CFAD-49B9-8BAC-88B493FAE9ED}"/>
              </a:ext>
            </a:extLst>
          </p:cNvPr>
          <p:cNvSpPr>
            <a:spLocks noGrp="1"/>
          </p:cNvSpPr>
          <p:nvPr>
            <p:ph idx="1"/>
          </p:nvPr>
        </p:nvSpPr>
        <p:spPr>
          <a:xfrm>
            <a:off x="3887391" y="740570"/>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Text Placeholder 3">
            <a:extLst>
              <a:ext uri="{FF2B5EF4-FFF2-40B4-BE49-F238E27FC236}">
                <a16:creationId xmlns:a16="http://schemas.microsoft.com/office/drawing/2014/main" id="{91A249A0-30A0-42A7-A715-B12AEB853EA0}"/>
              </a:ext>
            </a:extLst>
          </p:cNvPr>
          <p:cNvSpPr>
            <a:spLocks noGrp="1"/>
          </p:cNvSpPr>
          <p:nvPr>
            <p:ph type="body" sz="half" idx="2"/>
          </p:nvPr>
        </p:nvSpPr>
        <p:spPr>
          <a:xfrm>
            <a:off x="629841" y="1543051"/>
            <a:ext cx="2949178" cy="2858691"/>
          </a:xfrm>
        </p:spPr>
        <p:txBody>
          <a:bodyPr/>
          <a:lstStyle>
            <a:lvl1pPr marL="0" indent="0">
              <a:buNone/>
              <a:defRPr sz="1200"/>
            </a:lvl1pPr>
            <a:lvl2pPr marL="342848" indent="0">
              <a:buNone/>
              <a:defRPr sz="1100"/>
            </a:lvl2pPr>
            <a:lvl3pPr marL="685698" indent="0">
              <a:buNone/>
              <a:defRPr sz="900"/>
            </a:lvl3pPr>
            <a:lvl4pPr marL="1028547" indent="0">
              <a:buNone/>
              <a:defRPr sz="800"/>
            </a:lvl4pPr>
            <a:lvl5pPr marL="1371396" indent="0">
              <a:buNone/>
              <a:defRPr sz="800"/>
            </a:lvl5pPr>
            <a:lvl6pPr marL="1714247" indent="0">
              <a:buNone/>
              <a:defRPr sz="800"/>
            </a:lvl6pPr>
            <a:lvl7pPr marL="2057093" indent="0">
              <a:buNone/>
              <a:defRPr sz="800"/>
            </a:lvl7pPr>
            <a:lvl8pPr marL="2399940" indent="0">
              <a:buNone/>
              <a:defRPr sz="800"/>
            </a:lvl8pPr>
            <a:lvl9pPr marL="2742788" indent="0">
              <a:buNone/>
              <a:defRPr sz="800"/>
            </a:lvl9pPr>
          </a:lstStyle>
          <a:p>
            <a:pPr lvl="0"/>
            <a:r>
              <a:rPr lang="en-US"/>
              <a:t>Edit Master text styles</a:t>
            </a:r>
          </a:p>
        </p:txBody>
      </p:sp>
      <p:sp>
        <p:nvSpPr>
          <p:cNvPr id="5" name="Date Placeholder 4">
            <a:extLst>
              <a:ext uri="{FF2B5EF4-FFF2-40B4-BE49-F238E27FC236}">
                <a16:creationId xmlns:a16="http://schemas.microsoft.com/office/drawing/2014/main" id="{E4AC87AD-1CA4-4608-AD1C-9DE8AF4BCAD7}"/>
              </a:ext>
            </a:extLst>
          </p:cNvPr>
          <p:cNvSpPr>
            <a:spLocks noGrp="1"/>
          </p:cNvSpPr>
          <p:nvPr>
            <p:ph type="dt" sz="half" idx="10"/>
          </p:nvPr>
        </p:nvSpPr>
        <p:spPr/>
        <p:txBody>
          <a:bodyPr/>
          <a:lstStyle/>
          <a:p>
            <a:fld id="{22DC1F6F-0BA7-4385-AD50-2D55A2B9F7E0}" type="datetimeFigureOut">
              <a:rPr lang="ru-RU" smtClean="0">
                <a:solidFill>
                  <a:prstClr val="black">
                    <a:tint val="75000"/>
                  </a:prstClr>
                </a:solidFill>
              </a:rPr>
              <a:pPr/>
              <a:t>06.06.2019</a:t>
            </a:fld>
            <a:endParaRPr lang="ru-RU">
              <a:solidFill>
                <a:prstClr val="black">
                  <a:tint val="75000"/>
                </a:prstClr>
              </a:solidFill>
            </a:endParaRPr>
          </a:p>
        </p:txBody>
      </p:sp>
      <p:sp>
        <p:nvSpPr>
          <p:cNvPr id="6" name="Footer Placeholder 5">
            <a:extLst>
              <a:ext uri="{FF2B5EF4-FFF2-40B4-BE49-F238E27FC236}">
                <a16:creationId xmlns:a16="http://schemas.microsoft.com/office/drawing/2014/main" id="{B5988509-59B3-4779-B197-DDC21C3BD421}"/>
              </a:ext>
            </a:extLst>
          </p:cNvPr>
          <p:cNvSpPr>
            <a:spLocks noGrp="1"/>
          </p:cNvSpPr>
          <p:nvPr>
            <p:ph type="ftr" sz="quarter" idx="11"/>
          </p:nvPr>
        </p:nvSpPr>
        <p:spPr/>
        <p:txBody>
          <a:bodyPr/>
          <a:lstStyle/>
          <a:p>
            <a:endParaRPr lang="ru-RU">
              <a:solidFill>
                <a:prstClr val="black">
                  <a:tint val="75000"/>
                </a:prstClr>
              </a:solidFill>
            </a:endParaRPr>
          </a:p>
        </p:txBody>
      </p:sp>
      <p:sp>
        <p:nvSpPr>
          <p:cNvPr id="7" name="Slide Number Placeholder 6">
            <a:extLst>
              <a:ext uri="{FF2B5EF4-FFF2-40B4-BE49-F238E27FC236}">
                <a16:creationId xmlns:a16="http://schemas.microsoft.com/office/drawing/2014/main" id="{F81EA1CB-13A0-4D86-ABC6-0FC230DFCD09}"/>
              </a:ext>
            </a:extLst>
          </p:cNvPr>
          <p:cNvSpPr>
            <a:spLocks noGrp="1"/>
          </p:cNvSpPr>
          <p:nvPr>
            <p:ph type="sldNum" sz="quarter" idx="12"/>
          </p:nvPr>
        </p:nvSpPr>
        <p:spPr/>
        <p:txBody>
          <a:bodyPr/>
          <a:lstStyle/>
          <a:p>
            <a:fld id="{17BB914B-B0C8-487E-8285-A834569E6E51}"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7572420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7B524-E4F5-41CD-8AC5-6327BA14C967}"/>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ru-RU"/>
          </a:p>
        </p:txBody>
      </p:sp>
      <p:sp>
        <p:nvSpPr>
          <p:cNvPr id="3" name="Picture Placeholder 2">
            <a:extLst>
              <a:ext uri="{FF2B5EF4-FFF2-40B4-BE49-F238E27FC236}">
                <a16:creationId xmlns:a16="http://schemas.microsoft.com/office/drawing/2014/main" id="{B7C4DC5B-5718-4456-9FA5-A04E7F755FC9}"/>
              </a:ext>
            </a:extLst>
          </p:cNvPr>
          <p:cNvSpPr>
            <a:spLocks noGrp="1"/>
          </p:cNvSpPr>
          <p:nvPr>
            <p:ph type="pic" idx="1"/>
          </p:nvPr>
        </p:nvSpPr>
        <p:spPr>
          <a:xfrm>
            <a:off x="3887391" y="740570"/>
            <a:ext cx="4629150" cy="3655219"/>
          </a:xfrm>
        </p:spPr>
        <p:txBody>
          <a:bodyPr/>
          <a:lstStyle>
            <a:lvl1pPr marL="0" indent="0">
              <a:buNone/>
              <a:defRPr sz="2400"/>
            </a:lvl1pPr>
            <a:lvl2pPr marL="342848" indent="0">
              <a:buNone/>
              <a:defRPr sz="2100"/>
            </a:lvl2pPr>
            <a:lvl3pPr marL="685698" indent="0">
              <a:buNone/>
              <a:defRPr sz="1800"/>
            </a:lvl3pPr>
            <a:lvl4pPr marL="1028547" indent="0">
              <a:buNone/>
              <a:defRPr sz="1500"/>
            </a:lvl4pPr>
            <a:lvl5pPr marL="1371396" indent="0">
              <a:buNone/>
              <a:defRPr sz="1500"/>
            </a:lvl5pPr>
            <a:lvl6pPr marL="1714247" indent="0">
              <a:buNone/>
              <a:defRPr sz="1500"/>
            </a:lvl6pPr>
            <a:lvl7pPr marL="2057093" indent="0">
              <a:buNone/>
              <a:defRPr sz="1500"/>
            </a:lvl7pPr>
            <a:lvl8pPr marL="2399940" indent="0">
              <a:buNone/>
              <a:defRPr sz="1500"/>
            </a:lvl8pPr>
            <a:lvl9pPr marL="2742788" indent="0">
              <a:buNone/>
              <a:defRPr sz="1500"/>
            </a:lvl9pPr>
          </a:lstStyle>
          <a:p>
            <a:endParaRPr lang="ru-RU"/>
          </a:p>
        </p:txBody>
      </p:sp>
      <p:sp>
        <p:nvSpPr>
          <p:cNvPr id="4" name="Text Placeholder 3">
            <a:extLst>
              <a:ext uri="{FF2B5EF4-FFF2-40B4-BE49-F238E27FC236}">
                <a16:creationId xmlns:a16="http://schemas.microsoft.com/office/drawing/2014/main" id="{BA3F3BCE-0180-452F-ADB8-45B4E555F317}"/>
              </a:ext>
            </a:extLst>
          </p:cNvPr>
          <p:cNvSpPr>
            <a:spLocks noGrp="1"/>
          </p:cNvSpPr>
          <p:nvPr>
            <p:ph type="body" sz="half" idx="2"/>
          </p:nvPr>
        </p:nvSpPr>
        <p:spPr>
          <a:xfrm>
            <a:off x="629841" y="1543051"/>
            <a:ext cx="2949178" cy="2858691"/>
          </a:xfrm>
        </p:spPr>
        <p:txBody>
          <a:bodyPr/>
          <a:lstStyle>
            <a:lvl1pPr marL="0" indent="0">
              <a:buNone/>
              <a:defRPr sz="1200"/>
            </a:lvl1pPr>
            <a:lvl2pPr marL="342848" indent="0">
              <a:buNone/>
              <a:defRPr sz="1100"/>
            </a:lvl2pPr>
            <a:lvl3pPr marL="685698" indent="0">
              <a:buNone/>
              <a:defRPr sz="900"/>
            </a:lvl3pPr>
            <a:lvl4pPr marL="1028547" indent="0">
              <a:buNone/>
              <a:defRPr sz="800"/>
            </a:lvl4pPr>
            <a:lvl5pPr marL="1371396" indent="0">
              <a:buNone/>
              <a:defRPr sz="800"/>
            </a:lvl5pPr>
            <a:lvl6pPr marL="1714247" indent="0">
              <a:buNone/>
              <a:defRPr sz="800"/>
            </a:lvl6pPr>
            <a:lvl7pPr marL="2057093" indent="0">
              <a:buNone/>
              <a:defRPr sz="800"/>
            </a:lvl7pPr>
            <a:lvl8pPr marL="2399940" indent="0">
              <a:buNone/>
              <a:defRPr sz="800"/>
            </a:lvl8pPr>
            <a:lvl9pPr marL="2742788" indent="0">
              <a:buNone/>
              <a:defRPr sz="800"/>
            </a:lvl9pPr>
          </a:lstStyle>
          <a:p>
            <a:pPr lvl="0"/>
            <a:r>
              <a:rPr lang="en-US"/>
              <a:t>Edit Master text styles</a:t>
            </a:r>
          </a:p>
        </p:txBody>
      </p:sp>
      <p:sp>
        <p:nvSpPr>
          <p:cNvPr id="5" name="Date Placeholder 4">
            <a:extLst>
              <a:ext uri="{FF2B5EF4-FFF2-40B4-BE49-F238E27FC236}">
                <a16:creationId xmlns:a16="http://schemas.microsoft.com/office/drawing/2014/main" id="{0E59A0E7-D7CD-4386-826B-AE2B1091D7B2}"/>
              </a:ext>
            </a:extLst>
          </p:cNvPr>
          <p:cNvSpPr>
            <a:spLocks noGrp="1"/>
          </p:cNvSpPr>
          <p:nvPr>
            <p:ph type="dt" sz="half" idx="10"/>
          </p:nvPr>
        </p:nvSpPr>
        <p:spPr/>
        <p:txBody>
          <a:bodyPr/>
          <a:lstStyle/>
          <a:p>
            <a:fld id="{22DC1F6F-0BA7-4385-AD50-2D55A2B9F7E0}" type="datetimeFigureOut">
              <a:rPr lang="ru-RU" smtClean="0">
                <a:solidFill>
                  <a:prstClr val="black">
                    <a:tint val="75000"/>
                  </a:prstClr>
                </a:solidFill>
              </a:rPr>
              <a:pPr/>
              <a:t>06.06.2019</a:t>
            </a:fld>
            <a:endParaRPr lang="ru-RU">
              <a:solidFill>
                <a:prstClr val="black">
                  <a:tint val="75000"/>
                </a:prstClr>
              </a:solidFill>
            </a:endParaRPr>
          </a:p>
        </p:txBody>
      </p:sp>
      <p:sp>
        <p:nvSpPr>
          <p:cNvPr id="6" name="Footer Placeholder 5">
            <a:extLst>
              <a:ext uri="{FF2B5EF4-FFF2-40B4-BE49-F238E27FC236}">
                <a16:creationId xmlns:a16="http://schemas.microsoft.com/office/drawing/2014/main" id="{63915022-21A5-4FC5-8F0F-A0CC46E42920}"/>
              </a:ext>
            </a:extLst>
          </p:cNvPr>
          <p:cNvSpPr>
            <a:spLocks noGrp="1"/>
          </p:cNvSpPr>
          <p:nvPr>
            <p:ph type="ftr" sz="quarter" idx="11"/>
          </p:nvPr>
        </p:nvSpPr>
        <p:spPr/>
        <p:txBody>
          <a:bodyPr/>
          <a:lstStyle/>
          <a:p>
            <a:endParaRPr lang="ru-RU">
              <a:solidFill>
                <a:prstClr val="black">
                  <a:tint val="75000"/>
                </a:prstClr>
              </a:solidFill>
            </a:endParaRPr>
          </a:p>
        </p:txBody>
      </p:sp>
      <p:sp>
        <p:nvSpPr>
          <p:cNvPr id="7" name="Slide Number Placeholder 6">
            <a:extLst>
              <a:ext uri="{FF2B5EF4-FFF2-40B4-BE49-F238E27FC236}">
                <a16:creationId xmlns:a16="http://schemas.microsoft.com/office/drawing/2014/main" id="{D290EAEC-3472-4FBA-A2AD-803D930E0791}"/>
              </a:ext>
            </a:extLst>
          </p:cNvPr>
          <p:cNvSpPr>
            <a:spLocks noGrp="1"/>
          </p:cNvSpPr>
          <p:nvPr>
            <p:ph type="sldNum" sz="quarter" idx="12"/>
          </p:nvPr>
        </p:nvSpPr>
        <p:spPr/>
        <p:txBody>
          <a:bodyPr/>
          <a:lstStyle/>
          <a:p>
            <a:fld id="{17BB914B-B0C8-487E-8285-A834569E6E51}"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13898390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E18A1-E1F7-418B-B0AA-5C884B043707}"/>
              </a:ext>
            </a:extLst>
          </p:cNvPr>
          <p:cNvSpPr>
            <a:spLocks noGrp="1"/>
          </p:cNvSpPr>
          <p:nvPr>
            <p:ph type="title"/>
          </p:nvPr>
        </p:nvSpPr>
        <p:spPr/>
        <p:txBody>
          <a:bodyPr/>
          <a:lstStyle/>
          <a:p>
            <a:r>
              <a:rPr lang="en-US"/>
              <a:t>Click to edit Master title style</a:t>
            </a:r>
            <a:endParaRPr lang="ru-RU"/>
          </a:p>
        </p:txBody>
      </p:sp>
      <p:sp>
        <p:nvSpPr>
          <p:cNvPr id="3" name="Vertical Text Placeholder 2">
            <a:extLst>
              <a:ext uri="{FF2B5EF4-FFF2-40B4-BE49-F238E27FC236}">
                <a16:creationId xmlns:a16="http://schemas.microsoft.com/office/drawing/2014/main" id="{01B3BB5E-42E1-44B4-A30D-EF8A43DD02D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id="{D3667220-50F9-42AD-9798-0993D0BF57CF}"/>
              </a:ext>
            </a:extLst>
          </p:cNvPr>
          <p:cNvSpPr>
            <a:spLocks noGrp="1"/>
          </p:cNvSpPr>
          <p:nvPr>
            <p:ph type="dt" sz="half" idx="10"/>
          </p:nvPr>
        </p:nvSpPr>
        <p:spPr/>
        <p:txBody>
          <a:bodyPr/>
          <a:lstStyle/>
          <a:p>
            <a:fld id="{22DC1F6F-0BA7-4385-AD50-2D55A2B9F7E0}" type="datetimeFigureOut">
              <a:rPr lang="ru-RU" smtClean="0">
                <a:solidFill>
                  <a:prstClr val="black">
                    <a:tint val="75000"/>
                  </a:prstClr>
                </a:solidFill>
              </a:rPr>
              <a:pPr/>
              <a:t>06.06.2019</a:t>
            </a:fld>
            <a:endParaRPr lang="ru-RU">
              <a:solidFill>
                <a:prstClr val="black">
                  <a:tint val="75000"/>
                </a:prstClr>
              </a:solidFill>
            </a:endParaRPr>
          </a:p>
        </p:txBody>
      </p:sp>
      <p:sp>
        <p:nvSpPr>
          <p:cNvPr id="5" name="Footer Placeholder 4">
            <a:extLst>
              <a:ext uri="{FF2B5EF4-FFF2-40B4-BE49-F238E27FC236}">
                <a16:creationId xmlns:a16="http://schemas.microsoft.com/office/drawing/2014/main" id="{A7788E42-38D2-4111-9F7F-A80A383A0DD6}"/>
              </a:ext>
            </a:extLst>
          </p:cNvPr>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a:extLst>
              <a:ext uri="{FF2B5EF4-FFF2-40B4-BE49-F238E27FC236}">
                <a16:creationId xmlns:a16="http://schemas.microsoft.com/office/drawing/2014/main" id="{A63A3386-C51A-4B6C-8E29-3F430D55EEF4}"/>
              </a:ext>
            </a:extLst>
          </p:cNvPr>
          <p:cNvSpPr>
            <a:spLocks noGrp="1"/>
          </p:cNvSpPr>
          <p:nvPr>
            <p:ph type="sldNum" sz="quarter" idx="12"/>
          </p:nvPr>
        </p:nvSpPr>
        <p:spPr/>
        <p:txBody>
          <a:bodyPr/>
          <a:lstStyle/>
          <a:p>
            <a:fld id="{17BB914B-B0C8-487E-8285-A834569E6E51}"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44602033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B496ABB-9774-416E-9730-E2D21D0228D9}"/>
              </a:ext>
            </a:extLst>
          </p:cNvPr>
          <p:cNvSpPr>
            <a:spLocks noGrp="1"/>
          </p:cNvSpPr>
          <p:nvPr>
            <p:ph type="title" orient="vert"/>
          </p:nvPr>
        </p:nvSpPr>
        <p:spPr>
          <a:xfrm>
            <a:off x="6543676" y="273843"/>
            <a:ext cx="1971675" cy="4358879"/>
          </a:xfrm>
        </p:spPr>
        <p:txBody>
          <a:bodyPr vert="eaVert"/>
          <a:lstStyle/>
          <a:p>
            <a:r>
              <a:rPr lang="en-US"/>
              <a:t>Click to edit Master title style</a:t>
            </a:r>
            <a:endParaRPr lang="ru-RU"/>
          </a:p>
        </p:txBody>
      </p:sp>
      <p:sp>
        <p:nvSpPr>
          <p:cNvPr id="3" name="Vertical Text Placeholder 2">
            <a:extLst>
              <a:ext uri="{FF2B5EF4-FFF2-40B4-BE49-F238E27FC236}">
                <a16:creationId xmlns:a16="http://schemas.microsoft.com/office/drawing/2014/main" id="{82FC5DD3-3869-4715-80AF-2DCC3165543E}"/>
              </a:ext>
            </a:extLst>
          </p:cNvPr>
          <p:cNvSpPr>
            <a:spLocks noGrp="1"/>
          </p:cNvSpPr>
          <p:nvPr>
            <p:ph type="body" orient="vert" idx="1"/>
          </p:nvPr>
        </p:nvSpPr>
        <p:spPr>
          <a:xfrm>
            <a:off x="628652" y="273843"/>
            <a:ext cx="5800725" cy="435887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id="{F36EF8B8-CBC8-4D01-9AE0-93191C150FA2}"/>
              </a:ext>
            </a:extLst>
          </p:cNvPr>
          <p:cNvSpPr>
            <a:spLocks noGrp="1"/>
          </p:cNvSpPr>
          <p:nvPr>
            <p:ph type="dt" sz="half" idx="10"/>
          </p:nvPr>
        </p:nvSpPr>
        <p:spPr/>
        <p:txBody>
          <a:bodyPr/>
          <a:lstStyle/>
          <a:p>
            <a:fld id="{22DC1F6F-0BA7-4385-AD50-2D55A2B9F7E0}" type="datetimeFigureOut">
              <a:rPr lang="ru-RU" smtClean="0">
                <a:solidFill>
                  <a:prstClr val="black">
                    <a:tint val="75000"/>
                  </a:prstClr>
                </a:solidFill>
              </a:rPr>
              <a:pPr/>
              <a:t>06.06.2019</a:t>
            </a:fld>
            <a:endParaRPr lang="ru-RU">
              <a:solidFill>
                <a:prstClr val="black">
                  <a:tint val="75000"/>
                </a:prstClr>
              </a:solidFill>
            </a:endParaRPr>
          </a:p>
        </p:txBody>
      </p:sp>
      <p:sp>
        <p:nvSpPr>
          <p:cNvPr id="5" name="Footer Placeholder 4">
            <a:extLst>
              <a:ext uri="{FF2B5EF4-FFF2-40B4-BE49-F238E27FC236}">
                <a16:creationId xmlns:a16="http://schemas.microsoft.com/office/drawing/2014/main" id="{F68B0D0F-EFB3-48D6-9756-E027BC051DB6}"/>
              </a:ext>
            </a:extLst>
          </p:cNvPr>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a:extLst>
              <a:ext uri="{FF2B5EF4-FFF2-40B4-BE49-F238E27FC236}">
                <a16:creationId xmlns:a16="http://schemas.microsoft.com/office/drawing/2014/main" id="{E64D015D-8401-4093-B695-5662040A0493}"/>
              </a:ext>
            </a:extLst>
          </p:cNvPr>
          <p:cNvSpPr>
            <a:spLocks noGrp="1"/>
          </p:cNvSpPr>
          <p:nvPr>
            <p:ph type="sldNum" sz="quarter" idx="12"/>
          </p:nvPr>
        </p:nvSpPr>
        <p:spPr/>
        <p:txBody>
          <a:bodyPr/>
          <a:lstStyle/>
          <a:p>
            <a:fld id="{17BB914B-B0C8-487E-8285-A834569E6E51}"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31311159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005578"/>
            <a:ext cx="7772400" cy="1694764"/>
          </a:xfrm>
          <a:prstGeom prst="rect">
            <a:avLst/>
          </a:prstGeo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507995" indent="0" algn="ctr">
              <a:buNone/>
              <a:defRPr>
                <a:solidFill>
                  <a:schemeClr val="tx1">
                    <a:tint val="75000"/>
                  </a:schemeClr>
                </a:solidFill>
              </a:defRPr>
            </a:lvl2pPr>
            <a:lvl3pPr marL="1015990" indent="0" algn="ctr">
              <a:buNone/>
              <a:defRPr>
                <a:solidFill>
                  <a:schemeClr val="tx1">
                    <a:tint val="75000"/>
                  </a:schemeClr>
                </a:solidFill>
              </a:defRPr>
            </a:lvl3pPr>
            <a:lvl4pPr marL="1523985" indent="0" algn="ctr">
              <a:buNone/>
              <a:defRPr>
                <a:solidFill>
                  <a:schemeClr val="tx1">
                    <a:tint val="75000"/>
                  </a:schemeClr>
                </a:solidFill>
              </a:defRPr>
            </a:lvl4pPr>
            <a:lvl5pPr marL="2031980" indent="0" algn="ctr">
              <a:buNone/>
              <a:defRPr>
                <a:solidFill>
                  <a:schemeClr val="tx1">
                    <a:tint val="75000"/>
                  </a:schemeClr>
                </a:solidFill>
              </a:defRPr>
            </a:lvl5pPr>
            <a:lvl6pPr marL="2539975" indent="0" algn="ctr">
              <a:buNone/>
              <a:defRPr>
                <a:solidFill>
                  <a:schemeClr val="tx1">
                    <a:tint val="75000"/>
                  </a:schemeClr>
                </a:solidFill>
              </a:defRPr>
            </a:lvl6pPr>
            <a:lvl7pPr marL="3047970" indent="0" algn="ctr">
              <a:buNone/>
              <a:defRPr>
                <a:solidFill>
                  <a:schemeClr val="tx1">
                    <a:tint val="75000"/>
                  </a:schemeClr>
                </a:solidFill>
              </a:defRPr>
            </a:lvl7pPr>
            <a:lvl8pPr marL="3555964" indent="0" algn="ctr">
              <a:buNone/>
              <a:defRPr>
                <a:solidFill>
                  <a:schemeClr val="tx1">
                    <a:tint val="75000"/>
                  </a:schemeClr>
                </a:solidFill>
              </a:defRPr>
            </a:lvl8pPr>
            <a:lvl9pPr marL="4063959"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a:xfrm>
            <a:off x="457200" y="4767264"/>
            <a:ext cx="1018456" cy="273844"/>
          </a:xfrm>
        </p:spPr>
        <p:txBody>
          <a:bodyPr/>
          <a:lstStyle>
            <a:lvl1pPr>
              <a:defRPr/>
            </a:lvl1pPr>
          </a:lstStyle>
          <a:p>
            <a:pPr>
              <a:defRPr/>
            </a:pPr>
            <a:fld id="{632C868E-FB05-4A68-885A-D9660EDFFC94}" type="datetime1">
              <a:rPr lang="ru-RU" smtClean="0">
                <a:solidFill>
                  <a:prstClr val="black">
                    <a:tint val="75000"/>
                  </a:prstClr>
                </a:solidFill>
              </a:rPr>
              <a:pPr>
                <a:defRPr/>
              </a:pPr>
              <a:t>06.06.2019</a:t>
            </a:fld>
            <a:endParaRPr lang="ru-RU">
              <a:solidFill>
                <a:prstClr val="black">
                  <a:tint val="75000"/>
                </a:prstClr>
              </a:solidFill>
            </a:endParaRPr>
          </a:p>
        </p:txBody>
      </p:sp>
      <p:sp>
        <p:nvSpPr>
          <p:cNvPr id="5" name="Нижний колонтитул 4"/>
          <p:cNvSpPr>
            <a:spLocks noGrp="1"/>
          </p:cNvSpPr>
          <p:nvPr>
            <p:ph type="ftr" sz="quarter" idx="11"/>
          </p:nvPr>
        </p:nvSpPr>
        <p:spPr>
          <a:xfrm>
            <a:off x="2195736" y="4767264"/>
            <a:ext cx="5040560" cy="273844"/>
          </a:xfrm>
        </p:spPr>
        <p:txBody>
          <a:bodyPr/>
          <a:lstStyle>
            <a:lvl1pPr>
              <a:defRPr/>
            </a:lvl1pPr>
          </a:lstStyle>
          <a:p>
            <a:pPr>
              <a:defRPr/>
            </a:pPr>
            <a:r>
              <a:rPr lang="ru-RU" smtClean="0">
                <a:solidFill>
                  <a:prstClr val="black">
                    <a:tint val="75000"/>
                  </a:prstClr>
                </a:solidFill>
              </a:rPr>
              <a:t>Совещание Губернатора с Главами</a:t>
            </a:r>
            <a:endParaRPr lang="ru-RU" dirty="0">
              <a:solidFill>
                <a:prstClr val="black">
                  <a:tint val="75000"/>
                </a:prstClr>
              </a:solidFill>
            </a:endParaRPr>
          </a:p>
        </p:txBody>
      </p:sp>
      <p:sp>
        <p:nvSpPr>
          <p:cNvPr id="6" name="Номер слайда 5"/>
          <p:cNvSpPr>
            <a:spLocks noGrp="1"/>
          </p:cNvSpPr>
          <p:nvPr>
            <p:ph type="sldNum" sz="quarter" idx="12"/>
          </p:nvPr>
        </p:nvSpPr>
        <p:spPr>
          <a:xfrm>
            <a:off x="7596336" y="4767264"/>
            <a:ext cx="1090464" cy="273844"/>
          </a:xfrm>
        </p:spPr>
        <p:txBody>
          <a:bodyPr/>
          <a:lstStyle>
            <a:lvl1pPr>
              <a:defRPr/>
            </a:lvl1pPr>
          </a:lstStyle>
          <a:p>
            <a:pPr>
              <a:defRPr/>
            </a:pPr>
            <a:fld id="{315BFED6-8C9F-4CED-B4CD-29CAA9124454}" type="slidenum">
              <a:rPr lang="ru-RU">
                <a:solidFill>
                  <a:prstClr val="black">
                    <a:tint val="75000"/>
                  </a:prstClr>
                </a:solidFill>
              </a:rPr>
              <a:pPr>
                <a:defRPr/>
              </a:pPr>
              <a:t>‹#›</a:t>
            </a:fld>
            <a:endParaRPr lang="ru-RU" dirty="0">
              <a:solidFill>
                <a:prstClr val="black">
                  <a:tint val="75000"/>
                </a:prstClr>
              </a:solidFill>
            </a:endParaRPr>
          </a:p>
        </p:txBody>
      </p:sp>
    </p:spTree>
    <p:extLst>
      <p:ext uri="{BB962C8B-B14F-4D97-AF65-F5344CB8AC3E}">
        <p14:creationId xmlns:p14="http://schemas.microsoft.com/office/powerpoint/2010/main" val="18734131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BCF84-2708-4E62-9C3C-10453A301460}"/>
              </a:ext>
            </a:extLst>
          </p:cNvPr>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endParaRPr lang="ru-RU"/>
          </a:p>
        </p:txBody>
      </p:sp>
      <p:sp>
        <p:nvSpPr>
          <p:cNvPr id="3" name="Subtitle 2">
            <a:extLst>
              <a:ext uri="{FF2B5EF4-FFF2-40B4-BE49-F238E27FC236}">
                <a16:creationId xmlns:a16="http://schemas.microsoft.com/office/drawing/2014/main" id="{C4AC1F0B-4DDB-4A5A-BC10-B2B301A32582}"/>
              </a:ext>
            </a:extLst>
          </p:cNvPr>
          <p:cNvSpPr>
            <a:spLocks noGrp="1"/>
          </p:cNvSpPr>
          <p:nvPr>
            <p:ph type="subTitle" idx="1"/>
          </p:nvPr>
        </p:nvSpPr>
        <p:spPr>
          <a:xfrm>
            <a:off x="1143000" y="2701528"/>
            <a:ext cx="6858000" cy="1241822"/>
          </a:xfrm>
        </p:spPr>
        <p:txBody>
          <a:bodyPr/>
          <a:lstStyle>
            <a:lvl1pPr marL="0" indent="0" algn="ctr">
              <a:buNone/>
              <a:defRPr sz="1800"/>
            </a:lvl1pPr>
            <a:lvl2pPr marL="342731" indent="0" algn="ctr">
              <a:buNone/>
              <a:defRPr sz="1500"/>
            </a:lvl2pPr>
            <a:lvl3pPr marL="685477" indent="0" algn="ctr">
              <a:buNone/>
              <a:defRPr sz="1400"/>
            </a:lvl3pPr>
            <a:lvl4pPr marL="1028216" indent="0" algn="ctr">
              <a:buNone/>
              <a:defRPr sz="1200"/>
            </a:lvl4pPr>
            <a:lvl5pPr marL="1370954" indent="0" algn="ctr">
              <a:buNone/>
              <a:defRPr sz="1200"/>
            </a:lvl5pPr>
            <a:lvl6pPr marL="1713701" indent="0" algn="ctr">
              <a:buNone/>
              <a:defRPr sz="1200"/>
            </a:lvl6pPr>
            <a:lvl7pPr marL="2056430" indent="0" algn="ctr">
              <a:buNone/>
              <a:defRPr sz="1200"/>
            </a:lvl7pPr>
            <a:lvl8pPr marL="2399160" indent="0" algn="ctr">
              <a:buNone/>
              <a:defRPr sz="1200"/>
            </a:lvl8pPr>
            <a:lvl9pPr marL="2741891" indent="0" algn="ctr">
              <a:buNone/>
              <a:defRPr sz="1200"/>
            </a:lvl9pPr>
          </a:lstStyle>
          <a:p>
            <a:r>
              <a:rPr lang="en-US"/>
              <a:t>Click to edit Master subtitle style</a:t>
            </a:r>
            <a:endParaRPr lang="ru-RU"/>
          </a:p>
        </p:txBody>
      </p:sp>
      <p:sp>
        <p:nvSpPr>
          <p:cNvPr id="4" name="Date Placeholder 3">
            <a:extLst>
              <a:ext uri="{FF2B5EF4-FFF2-40B4-BE49-F238E27FC236}">
                <a16:creationId xmlns:a16="http://schemas.microsoft.com/office/drawing/2014/main" id="{4623266C-4DF9-4E3D-A6D7-833334F8EB0B}"/>
              </a:ext>
            </a:extLst>
          </p:cNvPr>
          <p:cNvSpPr>
            <a:spLocks noGrp="1"/>
          </p:cNvSpPr>
          <p:nvPr>
            <p:ph type="dt" sz="half" idx="10"/>
          </p:nvPr>
        </p:nvSpPr>
        <p:spPr/>
        <p:txBody>
          <a:bodyPr/>
          <a:lstStyle/>
          <a:p>
            <a:fld id="{22DC1F6F-0BA7-4385-AD50-2D55A2B9F7E0}" type="datetimeFigureOut">
              <a:rPr lang="ru-RU" smtClean="0">
                <a:solidFill>
                  <a:prstClr val="black">
                    <a:tint val="75000"/>
                  </a:prstClr>
                </a:solidFill>
              </a:rPr>
              <a:pPr/>
              <a:t>06.06.2019</a:t>
            </a:fld>
            <a:endParaRPr lang="ru-RU">
              <a:solidFill>
                <a:prstClr val="black">
                  <a:tint val="75000"/>
                </a:prstClr>
              </a:solidFill>
            </a:endParaRPr>
          </a:p>
        </p:txBody>
      </p:sp>
      <p:sp>
        <p:nvSpPr>
          <p:cNvPr id="5" name="Footer Placeholder 4">
            <a:extLst>
              <a:ext uri="{FF2B5EF4-FFF2-40B4-BE49-F238E27FC236}">
                <a16:creationId xmlns:a16="http://schemas.microsoft.com/office/drawing/2014/main" id="{AC03C38E-DF0D-454A-B19A-27DC7B734565}"/>
              </a:ext>
            </a:extLst>
          </p:cNvPr>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a:extLst>
              <a:ext uri="{FF2B5EF4-FFF2-40B4-BE49-F238E27FC236}">
                <a16:creationId xmlns:a16="http://schemas.microsoft.com/office/drawing/2014/main" id="{4C692B13-AB75-47A4-A549-43EBDBCBD4D1}"/>
              </a:ext>
            </a:extLst>
          </p:cNvPr>
          <p:cNvSpPr>
            <a:spLocks noGrp="1"/>
          </p:cNvSpPr>
          <p:nvPr>
            <p:ph type="sldNum" sz="quarter" idx="12"/>
          </p:nvPr>
        </p:nvSpPr>
        <p:spPr/>
        <p:txBody>
          <a:bodyPr/>
          <a:lstStyle/>
          <a:p>
            <a:fld id="{17BB914B-B0C8-487E-8285-A834569E6E51}"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52997333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141481"/>
            <a:ext cx="8229600" cy="432048"/>
          </a:xfrm>
          <a:prstGeom prst="rect">
            <a:avLst/>
          </a:prstGeom>
        </p:spPr>
        <p:txBody>
          <a:bodyPr/>
          <a:lstStyle>
            <a:lvl1pPr>
              <a:defRPr sz="4000">
                <a:latin typeface="Times New Roman" panose="02020603050405020304" pitchFamily="18" charset="0"/>
                <a:cs typeface="Times New Roman" panose="02020603050405020304" pitchFamily="18" charset="0"/>
              </a:defRPr>
            </a:lvl1pPr>
          </a:lstStyle>
          <a:p>
            <a:r>
              <a:rPr lang="ru-RU" dirty="0" smtClean="0"/>
              <a:t>Образец заголовка</a:t>
            </a:r>
            <a:endParaRPr lang="ru-RU" dirty="0"/>
          </a:p>
        </p:txBody>
      </p:sp>
      <p:sp>
        <p:nvSpPr>
          <p:cNvPr id="3" name="Содержимое 2"/>
          <p:cNvSpPr>
            <a:spLocks noGrp="1"/>
          </p:cNvSpPr>
          <p:nvPr>
            <p:ph idx="1"/>
          </p:nvPr>
        </p:nvSpPr>
        <p:spPr>
          <a:xfrm>
            <a:off x="457200" y="735546"/>
            <a:ext cx="8455968" cy="39424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a:xfrm>
            <a:off x="457200" y="4840002"/>
            <a:ext cx="1018456" cy="201106"/>
          </a:xfrm>
        </p:spPr>
        <p:txBody>
          <a:bodyPr/>
          <a:lstStyle>
            <a:lvl1pPr>
              <a:defRPr/>
            </a:lvl1pPr>
          </a:lstStyle>
          <a:p>
            <a:pPr>
              <a:defRPr/>
            </a:pPr>
            <a:fld id="{9A375D3D-DEDE-4F30-9E30-DDC2A981D747}" type="datetime1">
              <a:rPr lang="ru-RU" smtClean="0">
                <a:solidFill>
                  <a:prstClr val="black">
                    <a:tint val="75000"/>
                  </a:prstClr>
                </a:solidFill>
              </a:rPr>
              <a:pPr>
                <a:defRPr/>
              </a:pPr>
              <a:t>06.06.2019</a:t>
            </a:fld>
            <a:endParaRPr lang="ru-RU">
              <a:solidFill>
                <a:prstClr val="black">
                  <a:tint val="75000"/>
                </a:prstClr>
              </a:solidFill>
            </a:endParaRPr>
          </a:p>
        </p:txBody>
      </p:sp>
      <p:sp>
        <p:nvSpPr>
          <p:cNvPr id="5" name="Нижний колонтитул 4"/>
          <p:cNvSpPr>
            <a:spLocks noGrp="1"/>
          </p:cNvSpPr>
          <p:nvPr>
            <p:ph type="ftr" sz="quarter" idx="11"/>
          </p:nvPr>
        </p:nvSpPr>
        <p:spPr>
          <a:xfrm>
            <a:off x="3124200" y="4840002"/>
            <a:ext cx="2895600" cy="201106"/>
          </a:xfrm>
        </p:spPr>
        <p:txBody>
          <a:bodyPr/>
          <a:lstStyle>
            <a:lvl1pPr>
              <a:defRPr/>
            </a:lvl1pPr>
          </a:lstStyle>
          <a:p>
            <a:pPr>
              <a:defRPr/>
            </a:pPr>
            <a:r>
              <a:rPr lang="ru-RU" dirty="0" smtClean="0">
                <a:solidFill>
                  <a:prstClr val="black">
                    <a:tint val="75000"/>
                  </a:prstClr>
                </a:solidFill>
              </a:rPr>
              <a:t>Совещание Губернатора с Главами</a:t>
            </a:r>
            <a:endParaRPr lang="ru-RU" dirty="0">
              <a:solidFill>
                <a:prstClr val="black">
                  <a:tint val="75000"/>
                </a:prstClr>
              </a:solidFill>
            </a:endParaRPr>
          </a:p>
        </p:txBody>
      </p:sp>
      <p:sp>
        <p:nvSpPr>
          <p:cNvPr id="6" name="Номер слайда 5"/>
          <p:cNvSpPr>
            <a:spLocks noGrp="1"/>
          </p:cNvSpPr>
          <p:nvPr>
            <p:ph type="sldNum" sz="quarter" idx="12"/>
          </p:nvPr>
        </p:nvSpPr>
        <p:spPr>
          <a:xfrm>
            <a:off x="7956376" y="4840002"/>
            <a:ext cx="956792" cy="198592"/>
          </a:xfrm>
        </p:spPr>
        <p:txBody>
          <a:bodyPr/>
          <a:lstStyle>
            <a:lvl1pPr>
              <a:defRPr/>
            </a:lvl1pPr>
          </a:lstStyle>
          <a:p>
            <a:pPr>
              <a:defRPr/>
            </a:pPr>
            <a:fld id="{49C56A82-E3D6-477D-9131-DAAAB66F7C3C}"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254589956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205979"/>
            <a:ext cx="7931224" cy="421556"/>
          </a:xfrm>
          <a:prstGeom prst="rect">
            <a:avLst/>
          </a:prstGeom>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200151"/>
            <a:ext cx="4038600" cy="3394472"/>
          </a:xfrm>
        </p:spPr>
        <p:txBody>
          <a:bodyPr/>
          <a:lstStyle>
            <a:lvl1pPr>
              <a:defRPr sz="3111"/>
            </a:lvl1pPr>
            <a:lvl2pPr>
              <a:defRPr sz="2667"/>
            </a:lvl2pPr>
            <a:lvl3pPr>
              <a:defRPr sz="2222"/>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200151"/>
            <a:ext cx="4038600" cy="3394472"/>
          </a:xfrm>
        </p:spPr>
        <p:txBody>
          <a:bodyPr/>
          <a:lstStyle>
            <a:lvl1pPr>
              <a:defRPr sz="3111"/>
            </a:lvl1pPr>
            <a:lvl2pPr>
              <a:defRPr sz="2667"/>
            </a:lvl2pPr>
            <a:lvl3pPr>
              <a:defRPr sz="2222"/>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C1BAFB36-41ED-4DE7-B518-97E084D431E3}" type="datetime1">
              <a:rPr lang="ru-RU" smtClean="0">
                <a:solidFill>
                  <a:prstClr val="black">
                    <a:tint val="75000"/>
                  </a:prstClr>
                </a:solidFill>
              </a:rPr>
              <a:pPr>
                <a:defRPr/>
              </a:pPr>
              <a:t>06.06.2019</a:t>
            </a:fld>
            <a:endParaRPr lang="ru-RU">
              <a:solidFill>
                <a:prstClr val="black">
                  <a:tint val="75000"/>
                </a:prstClr>
              </a:solidFill>
            </a:endParaRPr>
          </a:p>
        </p:txBody>
      </p:sp>
      <p:sp>
        <p:nvSpPr>
          <p:cNvPr id="6" name="Нижний колонтитул 4"/>
          <p:cNvSpPr>
            <a:spLocks noGrp="1"/>
          </p:cNvSpPr>
          <p:nvPr>
            <p:ph type="ftr" sz="quarter" idx="11"/>
          </p:nvPr>
        </p:nvSpPr>
        <p:spPr/>
        <p:txBody>
          <a:bodyPr/>
          <a:lstStyle>
            <a:lvl1pPr>
              <a:defRPr/>
            </a:lvl1pPr>
          </a:lstStyle>
          <a:p>
            <a:pPr>
              <a:defRPr/>
            </a:pPr>
            <a:r>
              <a:rPr lang="ru-RU" smtClean="0">
                <a:solidFill>
                  <a:prstClr val="black">
                    <a:tint val="75000"/>
                  </a:prstClr>
                </a:solidFill>
              </a:rPr>
              <a:t>Совещание Губернатора с Главами</a:t>
            </a:r>
            <a:endParaRPr lang="ru-RU">
              <a:solidFill>
                <a:prstClr val="black">
                  <a:tint val="75000"/>
                </a:prstClr>
              </a:solidFill>
            </a:endParaRPr>
          </a:p>
        </p:txBody>
      </p:sp>
      <p:sp>
        <p:nvSpPr>
          <p:cNvPr id="7" name="Номер слайда 5"/>
          <p:cNvSpPr>
            <a:spLocks noGrp="1"/>
          </p:cNvSpPr>
          <p:nvPr>
            <p:ph type="sldNum" sz="quarter" idx="12"/>
          </p:nvPr>
        </p:nvSpPr>
        <p:spPr/>
        <p:txBody>
          <a:bodyPr/>
          <a:lstStyle>
            <a:lvl1pPr>
              <a:defRPr/>
            </a:lvl1pPr>
          </a:lstStyle>
          <a:p>
            <a:pPr>
              <a:defRPr/>
            </a:pPr>
            <a:fld id="{D9C17ED1-6548-46D7-A792-EC1A3B22D88E}"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267550838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B649CBA0-F500-4CE6-B66C-C731F435F22B}" type="datetime1">
              <a:rPr lang="ru-RU" smtClean="0">
                <a:solidFill>
                  <a:prstClr val="black">
                    <a:tint val="75000"/>
                  </a:prstClr>
                </a:solidFill>
              </a:rPr>
              <a:pPr>
                <a:defRPr/>
              </a:pPr>
              <a:t>06.06.2019</a:t>
            </a:fld>
            <a:endParaRPr lang="ru-RU">
              <a:solidFill>
                <a:prstClr val="black">
                  <a:tint val="75000"/>
                </a:prstClr>
              </a:solidFill>
            </a:endParaRPr>
          </a:p>
        </p:txBody>
      </p:sp>
      <p:sp>
        <p:nvSpPr>
          <p:cNvPr id="3" name="Нижний колонтитул 4"/>
          <p:cNvSpPr>
            <a:spLocks noGrp="1"/>
          </p:cNvSpPr>
          <p:nvPr>
            <p:ph type="ftr" sz="quarter" idx="11"/>
          </p:nvPr>
        </p:nvSpPr>
        <p:spPr/>
        <p:txBody>
          <a:bodyPr/>
          <a:lstStyle>
            <a:lvl1pPr>
              <a:defRPr/>
            </a:lvl1pPr>
          </a:lstStyle>
          <a:p>
            <a:pPr>
              <a:defRPr/>
            </a:pPr>
            <a:r>
              <a:rPr lang="ru-RU" smtClean="0">
                <a:solidFill>
                  <a:prstClr val="black">
                    <a:tint val="75000"/>
                  </a:prstClr>
                </a:solidFill>
              </a:rPr>
              <a:t>Совещание Губернатора с Главами</a:t>
            </a:r>
            <a:endParaRPr lang="ru-RU">
              <a:solidFill>
                <a:prstClr val="black">
                  <a:tint val="75000"/>
                </a:prstClr>
              </a:solidFill>
            </a:endParaRPr>
          </a:p>
        </p:txBody>
      </p:sp>
      <p:sp>
        <p:nvSpPr>
          <p:cNvPr id="4" name="Номер слайда 5"/>
          <p:cNvSpPr>
            <a:spLocks noGrp="1"/>
          </p:cNvSpPr>
          <p:nvPr>
            <p:ph type="sldNum" sz="quarter" idx="12"/>
          </p:nvPr>
        </p:nvSpPr>
        <p:spPr/>
        <p:txBody>
          <a:bodyPr/>
          <a:lstStyle>
            <a:lvl1pPr>
              <a:defRPr/>
            </a:lvl1pPr>
          </a:lstStyle>
          <a:p>
            <a:pPr>
              <a:defRPr/>
            </a:pPr>
            <a:fld id="{BBF89778-F262-4D6E-96A2-52376DCA9232}"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1617555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F2769-289C-47A5-8E79-D7878C3145DA}"/>
              </a:ext>
            </a:extLst>
          </p:cNvPr>
          <p:cNvSpPr>
            <a:spLocks noGrp="1"/>
          </p:cNvSpPr>
          <p:nvPr>
            <p:ph type="title"/>
          </p:nvPr>
        </p:nvSpPr>
        <p:spPr/>
        <p:txBody>
          <a:bodyPr/>
          <a:lstStyle/>
          <a:p>
            <a:r>
              <a:rPr lang="en-US"/>
              <a:t>Click to edit Master title style</a:t>
            </a:r>
            <a:endParaRPr lang="ru-RU"/>
          </a:p>
        </p:txBody>
      </p:sp>
      <p:sp>
        <p:nvSpPr>
          <p:cNvPr id="3" name="Content Placeholder 2">
            <a:extLst>
              <a:ext uri="{FF2B5EF4-FFF2-40B4-BE49-F238E27FC236}">
                <a16:creationId xmlns:a16="http://schemas.microsoft.com/office/drawing/2014/main" id="{C2AC6741-8E83-451A-B595-48A45DD91E1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id="{C7E40FB2-4917-4E7E-905B-80DFF30AF38E}"/>
              </a:ext>
            </a:extLst>
          </p:cNvPr>
          <p:cNvSpPr>
            <a:spLocks noGrp="1"/>
          </p:cNvSpPr>
          <p:nvPr>
            <p:ph type="dt" sz="half" idx="10"/>
          </p:nvPr>
        </p:nvSpPr>
        <p:spPr/>
        <p:txBody>
          <a:bodyPr/>
          <a:lstStyle/>
          <a:p>
            <a:fld id="{22DC1F6F-0BA7-4385-AD50-2D55A2B9F7E0}" type="datetimeFigureOut">
              <a:rPr lang="ru-RU" smtClean="0">
                <a:solidFill>
                  <a:prstClr val="black">
                    <a:tint val="75000"/>
                  </a:prstClr>
                </a:solidFill>
              </a:rPr>
              <a:pPr/>
              <a:t>06.06.2019</a:t>
            </a:fld>
            <a:endParaRPr lang="ru-RU">
              <a:solidFill>
                <a:prstClr val="black">
                  <a:tint val="75000"/>
                </a:prstClr>
              </a:solidFill>
            </a:endParaRPr>
          </a:p>
        </p:txBody>
      </p:sp>
      <p:sp>
        <p:nvSpPr>
          <p:cNvPr id="5" name="Footer Placeholder 4">
            <a:extLst>
              <a:ext uri="{FF2B5EF4-FFF2-40B4-BE49-F238E27FC236}">
                <a16:creationId xmlns:a16="http://schemas.microsoft.com/office/drawing/2014/main" id="{85763AC2-A3F6-4183-B347-5D101285EF25}"/>
              </a:ext>
            </a:extLst>
          </p:cNvPr>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a:extLst>
              <a:ext uri="{FF2B5EF4-FFF2-40B4-BE49-F238E27FC236}">
                <a16:creationId xmlns:a16="http://schemas.microsoft.com/office/drawing/2014/main" id="{89674B4C-15B7-40A2-9196-3066DEA27441}"/>
              </a:ext>
            </a:extLst>
          </p:cNvPr>
          <p:cNvSpPr>
            <a:spLocks noGrp="1"/>
          </p:cNvSpPr>
          <p:nvPr>
            <p:ph type="sldNum" sz="quarter" idx="12"/>
          </p:nvPr>
        </p:nvSpPr>
        <p:spPr/>
        <p:txBody>
          <a:bodyPr/>
          <a:lstStyle/>
          <a:p>
            <a:fld id="{17BB914B-B0C8-487E-8285-A834569E6E51}"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007470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F5DC5-1EBB-4BFE-A582-35722C80F921}"/>
              </a:ext>
            </a:extLst>
          </p:cNvPr>
          <p:cNvSpPr>
            <a:spLocks noGrp="1"/>
          </p:cNvSpPr>
          <p:nvPr>
            <p:ph type="title"/>
          </p:nvPr>
        </p:nvSpPr>
        <p:spPr>
          <a:xfrm>
            <a:off x="623887" y="1282307"/>
            <a:ext cx="7886700" cy="2139553"/>
          </a:xfrm>
        </p:spPr>
        <p:txBody>
          <a:bodyPr anchor="b"/>
          <a:lstStyle>
            <a:lvl1pPr>
              <a:defRPr sz="4500"/>
            </a:lvl1pPr>
          </a:lstStyle>
          <a:p>
            <a:r>
              <a:rPr lang="en-US"/>
              <a:t>Click to edit Master title style</a:t>
            </a:r>
            <a:endParaRPr lang="ru-RU"/>
          </a:p>
        </p:txBody>
      </p:sp>
      <p:sp>
        <p:nvSpPr>
          <p:cNvPr id="3" name="Text Placeholder 2">
            <a:extLst>
              <a:ext uri="{FF2B5EF4-FFF2-40B4-BE49-F238E27FC236}">
                <a16:creationId xmlns:a16="http://schemas.microsoft.com/office/drawing/2014/main" id="{5F908A8F-B855-4738-844F-52DEE58981F2}"/>
              </a:ext>
            </a:extLst>
          </p:cNvPr>
          <p:cNvSpPr>
            <a:spLocks noGrp="1"/>
          </p:cNvSpPr>
          <p:nvPr>
            <p:ph type="body" idx="1"/>
          </p:nvPr>
        </p:nvSpPr>
        <p:spPr>
          <a:xfrm>
            <a:off x="623887" y="3442099"/>
            <a:ext cx="7886700" cy="1125140"/>
          </a:xfrm>
        </p:spPr>
        <p:txBody>
          <a:bodyPr/>
          <a:lstStyle>
            <a:lvl1pPr marL="0" indent="0">
              <a:buNone/>
              <a:defRPr sz="1800">
                <a:solidFill>
                  <a:schemeClr val="tx1">
                    <a:tint val="75000"/>
                  </a:schemeClr>
                </a:solidFill>
              </a:defRPr>
            </a:lvl1pPr>
            <a:lvl2pPr marL="342731" indent="0">
              <a:buNone/>
              <a:defRPr sz="1500">
                <a:solidFill>
                  <a:schemeClr val="tx1">
                    <a:tint val="75000"/>
                  </a:schemeClr>
                </a:solidFill>
              </a:defRPr>
            </a:lvl2pPr>
            <a:lvl3pPr marL="685477" indent="0">
              <a:buNone/>
              <a:defRPr sz="1400">
                <a:solidFill>
                  <a:schemeClr val="tx1">
                    <a:tint val="75000"/>
                  </a:schemeClr>
                </a:solidFill>
              </a:defRPr>
            </a:lvl3pPr>
            <a:lvl4pPr marL="1028216" indent="0">
              <a:buNone/>
              <a:defRPr sz="1200">
                <a:solidFill>
                  <a:schemeClr val="tx1">
                    <a:tint val="75000"/>
                  </a:schemeClr>
                </a:solidFill>
              </a:defRPr>
            </a:lvl4pPr>
            <a:lvl5pPr marL="1370954" indent="0">
              <a:buNone/>
              <a:defRPr sz="1200">
                <a:solidFill>
                  <a:schemeClr val="tx1">
                    <a:tint val="75000"/>
                  </a:schemeClr>
                </a:solidFill>
              </a:defRPr>
            </a:lvl5pPr>
            <a:lvl6pPr marL="1713701" indent="0">
              <a:buNone/>
              <a:defRPr sz="1200">
                <a:solidFill>
                  <a:schemeClr val="tx1">
                    <a:tint val="75000"/>
                  </a:schemeClr>
                </a:solidFill>
              </a:defRPr>
            </a:lvl6pPr>
            <a:lvl7pPr marL="2056430" indent="0">
              <a:buNone/>
              <a:defRPr sz="1200">
                <a:solidFill>
                  <a:schemeClr val="tx1">
                    <a:tint val="75000"/>
                  </a:schemeClr>
                </a:solidFill>
              </a:defRPr>
            </a:lvl7pPr>
            <a:lvl8pPr marL="2399160" indent="0">
              <a:buNone/>
              <a:defRPr sz="1200">
                <a:solidFill>
                  <a:schemeClr val="tx1">
                    <a:tint val="75000"/>
                  </a:schemeClr>
                </a:solidFill>
              </a:defRPr>
            </a:lvl8pPr>
            <a:lvl9pPr marL="2741891"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FF4B954-DA74-4DE0-834D-F43AFD4ED5A5}"/>
              </a:ext>
            </a:extLst>
          </p:cNvPr>
          <p:cNvSpPr>
            <a:spLocks noGrp="1"/>
          </p:cNvSpPr>
          <p:nvPr>
            <p:ph type="dt" sz="half" idx="10"/>
          </p:nvPr>
        </p:nvSpPr>
        <p:spPr/>
        <p:txBody>
          <a:bodyPr/>
          <a:lstStyle/>
          <a:p>
            <a:fld id="{22DC1F6F-0BA7-4385-AD50-2D55A2B9F7E0}" type="datetimeFigureOut">
              <a:rPr lang="ru-RU" smtClean="0">
                <a:solidFill>
                  <a:prstClr val="black">
                    <a:tint val="75000"/>
                  </a:prstClr>
                </a:solidFill>
              </a:rPr>
              <a:pPr/>
              <a:t>06.06.2019</a:t>
            </a:fld>
            <a:endParaRPr lang="ru-RU">
              <a:solidFill>
                <a:prstClr val="black">
                  <a:tint val="75000"/>
                </a:prstClr>
              </a:solidFill>
            </a:endParaRPr>
          </a:p>
        </p:txBody>
      </p:sp>
      <p:sp>
        <p:nvSpPr>
          <p:cNvPr id="5" name="Footer Placeholder 4">
            <a:extLst>
              <a:ext uri="{FF2B5EF4-FFF2-40B4-BE49-F238E27FC236}">
                <a16:creationId xmlns:a16="http://schemas.microsoft.com/office/drawing/2014/main" id="{523F28D6-44B7-4DFF-B0C2-722BCBDAFF46}"/>
              </a:ext>
            </a:extLst>
          </p:cNvPr>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a:extLst>
              <a:ext uri="{FF2B5EF4-FFF2-40B4-BE49-F238E27FC236}">
                <a16:creationId xmlns:a16="http://schemas.microsoft.com/office/drawing/2014/main" id="{52B5824B-1DE6-4E82-AF52-6C701F90B8C6}"/>
              </a:ext>
            </a:extLst>
          </p:cNvPr>
          <p:cNvSpPr>
            <a:spLocks noGrp="1"/>
          </p:cNvSpPr>
          <p:nvPr>
            <p:ph type="sldNum" sz="quarter" idx="12"/>
          </p:nvPr>
        </p:nvSpPr>
        <p:spPr/>
        <p:txBody>
          <a:bodyPr/>
          <a:lstStyle/>
          <a:p>
            <a:fld id="{17BB914B-B0C8-487E-8285-A834569E6E51}"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64886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7ECAF-9A86-4275-AA38-F51AF1B10C1E}"/>
              </a:ext>
            </a:extLst>
          </p:cNvPr>
          <p:cNvSpPr>
            <a:spLocks noGrp="1"/>
          </p:cNvSpPr>
          <p:nvPr>
            <p:ph type="title"/>
          </p:nvPr>
        </p:nvSpPr>
        <p:spPr/>
        <p:txBody>
          <a:bodyPr/>
          <a:lstStyle/>
          <a:p>
            <a:r>
              <a:rPr lang="en-US"/>
              <a:t>Click to edit Master title style</a:t>
            </a:r>
            <a:endParaRPr lang="ru-RU"/>
          </a:p>
        </p:txBody>
      </p:sp>
      <p:sp>
        <p:nvSpPr>
          <p:cNvPr id="3" name="Content Placeholder 2">
            <a:extLst>
              <a:ext uri="{FF2B5EF4-FFF2-40B4-BE49-F238E27FC236}">
                <a16:creationId xmlns:a16="http://schemas.microsoft.com/office/drawing/2014/main" id="{37E357FA-952B-4637-92FD-A3440A5091C4}"/>
              </a:ext>
            </a:extLst>
          </p:cNvPr>
          <p:cNvSpPr>
            <a:spLocks noGrp="1"/>
          </p:cNvSpPr>
          <p:nvPr>
            <p:ph sz="half" idx="1"/>
          </p:nvPr>
        </p:nvSpPr>
        <p:spPr>
          <a:xfrm>
            <a:off x="628650" y="1369218"/>
            <a:ext cx="3886200" cy="32635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Content Placeholder 3">
            <a:extLst>
              <a:ext uri="{FF2B5EF4-FFF2-40B4-BE49-F238E27FC236}">
                <a16:creationId xmlns:a16="http://schemas.microsoft.com/office/drawing/2014/main" id="{A4095DF7-82AD-46FF-AFF8-91B937A67040}"/>
              </a:ext>
            </a:extLst>
          </p:cNvPr>
          <p:cNvSpPr>
            <a:spLocks noGrp="1"/>
          </p:cNvSpPr>
          <p:nvPr>
            <p:ph sz="half" idx="2"/>
          </p:nvPr>
        </p:nvSpPr>
        <p:spPr>
          <a:xfrm>
            <a:off x="4629150" y="1369218"/>
            <a:ext cx="3886200" cy="32635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5" name="Date Placeholder 4">
            <a:extLst>
              <a:ext uri="{FF2B5EF4-FFF2-40B4-BE49-F238E27FC236}">
                <a16:creationId xmlns:a16="http://schemas.microsoft.com/office/drawing/2014/main" id="{87E866D7-D07A-49B8-9F73-15D2EA5C929D}"/>
              </a:ext>
            </a:extLst>
          </p:cNvPr>
          <p:cNvSpPr>
            <a:spLocks noGrp="1"/>
          </p:cNvSpPr>
          <p:nvPr>
            <p:ph type="dt" sz="half" idx="10"/>
          </p:nvPr>
        </p:nvSpPr>
        <p:spPr/>
        <p:txBody>
          <a:bodyPr/>
          <a:lstStyle/>
          <a:p>
            <a:fld id="{22DC1F6F-0BA7-4385-AD50-2D55A2B9F7E0}" type="datetimeFigureOut">
              <a:rPr lang="ru-RU" smtClean="0">
                <a:solidFill>
                  <a:prstClr val="black">
                    <a:tint val="75000"/>
                  </a:prstClr>
                </a:solidFill>
              </a:rPr>
              <a:pPr/>
              <a:t>06.06.2019</a:t>
            </a:fld>
            <a:endParaRPr lang="ru-RU">
              <a:solidFill>
                <a:prstClr val="black">
                  <a:tint val="75000"/>
                </a:prstClr>
              </a:solidFill>
            </a:endParaRPr>
          </a:p>
        </p:txBody>
      </p:sp>
      <p:sp>
        <p:nvSpPr>
          <p:cNvPr id="6" name="Footer Placeholder 5">
            <a:extLst>
              <a:ext uri="{FF2B5EF4-FFF2-40B4-BE49-F238E27FC236}">
                <a16:creationId xmlns:a16="http://schemas.microsoft.com/office/drawing/2014/main" id="{5B964FBB-E5EC-4B92-BC53-EE547F85353A}"/>
              </a:ext>
            </a:extLst>
          </p:cNvPr>
          <p:cNvSpPr>
            <a:spLocks noGrp="1"/>
          </p:cNvSpPr>
          <p:nvPr>
            <p:ph type="ftr" sz="quarter" idx="11"/>
          </p:nvPr>
        </p:nvSpPr>
        <p:spPr/>
        <p:txBody>
          <a:bodyPr/>
          <a:lstStyle/>
          <a:p>
            <a:endParaRPr lang="ru-RU">
              <a:solidFill>
                <a:prstClr val="black">
                  <a:tint val="75000"/>
                </a:prstClr>
              </a:solidFill>
            </a:endParaRPr>
          </a:p>
        </p:txBody>
      </p:sp>
      <p:sp>
        <p:nvSpPr>
          <p:cNvPr id="7" name="Slide Number Placeholder 6">
            <a:extLst>
              <a:ext uri="{FF2B5EF4-FFF2-40B4-BE49-F238E27FC236}">
                <a16:creationId xmlns:a16="http://schemas.microsoft.com/office/drawing/2014/main" id="{2B4C7600-D2D8-403E-B9A5-8379E5CA8243}"/>
              </a:ext>
            </a:extLst>
          </p:cNvPr>
          <p:cNvSpPr>
            <a:spLocks noGrp="1"/>
          </p:cNvSpPr>
          <p:nvPr>
            <p:ph type="sldNum" sz="quarter" idx="12"/>
          </p:nvPr>
        </p:nvSpPr>
        <p:spPr/>
        <p:txBody>
          <a:bodyPr/>
          <a:lstStyle/>
          <a:p>
            <a:fld id="{17BB914B-B0C8-487E-8285-A834569E6E51}"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4290539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EF2AB-68FF-42D7-A1FA-12308986D6AD}"/>
              </a:ext>
            </a:extLst>
          </p:cNvPr>
          <p:cNvSpPr>
            <a:spLocks noGrp="1"/>
          </p:cNvSpPr>
          <p:nvPr>
            <p:ph type="title"/>
          </p:nvPr>
        </p:nvSpPr>
        <p:spPr>
          <a:xfrm>
            <a:off x="629841" y="273844"/>
            <a:ext cx="7886700" cy="994172"/>
          </a:xfrm>
        </p:spPr>
        <p:txBody>
          <a:bodyPr/>
          <a:lstStyle/>
          <a:p>
            <a:r>
              <a:rPr lang="en-US"/>
              <a:t>Click to edit Master title style</a:t>
            </a:r>
            <a:endParaRPr lang="ru-RU"/>
          </a:p>
        </p:txBody>
      </p:sp>
      <p:sp>
        <p:nvSpPr>
          <p:cNvPr id="3" name="Text Placeholder 2">
            <a:extLst>
              <a:ext uri="{FF2B5EF4-FFF2-40B4-BE49-F238E27FC236}">
                <a16:creationId xmlns:a16="http://schemas.microsoft.com/office/drawing/2014/main" id="{E8C37BE0-C370-4F1A-88EC-35C58A386860}"/>
              </a:ext>
            </a:extLst>
          </p:cNvPr>
          <p:cNvSpPr>
            <a:spLocks noGrp="1"/>
          </p:cNvSpPr>
          <p:nvPr>
            <p:ph type="body" idx="1"/>
          </p:nvPr>
        </p:nvSpPr>
        <p:spPr>
          <a:xfrm>
            <a:off x="629842" y="1260872"/>
            <a:ext cx="3868340" cy="617934"/>
          </a:xfrm>
        </p:spPr>
        <p:txBody>
          <a:bodyPr anchor="b"/>
          <a:lstStyle>
            <a:lvl1pPr marL="0" indent="0">
              <a:buNone/>
              <a:defRPr sz="1800" b="1"/>
            </a:lvl1pPr>
            <a:lvl2pPr marL="342731" indent="0">
              <a:buNone/>
              <a:defRPr sz="1500" b="1"/>
            </a:lvl2pPr>
            <a:lvl3pPr marL="685477" indent="0">
              <a:buNone/>
              <a:defRPr sz="1400" b="1"/>
            </a:lvl3pPr>
            <a:lvl4pPr marL="1028216" indent="0">
              <a:buNone/>
              <a:defRPr sz="1200" b="1"/>
            </a:lvl4pPr>
            <a:lvl5pPr marL="1370954" indent="0">
              <a:buNone/>
              <a:defRPr sz="1200" b="1"/>
            </a:lvl5pPr>
            <a:lvl6pPr marL="1713701" indent="0">
              <a:buNone/>
              <a:defRPr sz="1200" b="1"/>
            </a:lvl6pPr>
            <a:lvl7pPr marL="2056430" indent="0">
              <a:buNone/>
              <a:defRPr sz="1200" b="1"/>
            </a:lvl7pPr>
            <a:lvl8pPr marL="2399160" indent="0">
              <a:buNone/>
              <a:defRPr sz="1200" b="1"/>
            </a:lvl8pPr>
            <a:lvl9pPr marL="2741891"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E215E15B-9AE9-4783-A0B8-0D337F6B356F}"/>
              </a:ext>
            </a:extLst>
          </p:cNvPr>
          <p:cNvSpPr>
            <a:spLocks noGrp="1"/>
          </p:cNvSpPr>
          <p:nvPr>
            <p:ph sz="half" idx="2"/>
          </p:nvPr>
        </p:nvSpPr>
        <p:spPr>
          <a:xfrm>
            <a:off x="629842" y="1878806"/>
            <a:ext cx="3868340" cy="27634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5" name="Text Placeholder 4">
            <a:extLst>
              <a:ext uri="{FF2B5EF4-FFF2-40B4-BE49-F238E27FC236}">
                <a16:creationId xmlns:a16="http://schemas.microsoft.com/office/drawing/2014/main" id="{48F4D60C-13F9-4551-8176-8D00B9F29520}"/>
              </a:ext>
            </a:extLst>
          </p:cNvPr>
          <p:cNvSpPr>
            <a:spLocks noGrp="1"/>
          </p:cNvSpPr>
          <p:nvPr>
            <p:ph type="body" sz="quarter" idx="3"/>
          </p:nvPr>
        </p:nvSpPr>
        <p:spPr>
          <a:xfrm>
            <a:off x="4629152" y="1260872"/>
            <a:ext cx="3887391" cy="617934"/>
          </a:xfrm>
        </p:spPr>
        <p:txBody>
          <a:bodyPr anchor="b"/>
          <a:lstStyle>
            <a:lvl1pPr marL="0" indent="0">
              <a:buNone/>
              <a:defRPr sz="1800" b="1"/>
            </a:lvl1pPr>
            <a:lvl2pPr marL="342731" indent="0">
              <a:buNone/>
              <a:defRPr sz="1500" b="1"/>
            </a:lvl2pPr>
            <a:lvl3pPr marL="685477" indent="0">
              <a:buNone/>
              <a:defRPr sz="1400" b="1"/>
            </a:lvl3pPr>
            <a:lvl4pPr marL="1028216" indent="0">
              <a:buNone/>
              <a:defRPr sz="1200" b="1"/>
            </a:lvl4pPr>
            <a:lvl5pPr marL="1370954" indent="0">
              <a:buNone/>
              <a:defRPr sz="1200" b="1"/>
            </a:lvl5pPr>
            <a:lvl6pPr marL="1713701" indent="0">
              <a:buNone/>
              <a:defRPr sz="1200" b="1"/>
            </a:lvl6pPr>
            <a:lvl7pPr marL="2056430" indent="0">
              <a:buNone/>
              <a:defRPr sz="1200" b="1"/>
            </a:lvl7pPr>
            <a:lvl8pPr marL="2399160" indent="0">
              <a:buNone/>
              <a:defRPr sz="1200" b="1"/>
            </a:lvl8pPr>
            <a:lvl9pPr marL="2741891"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E04B00FF-A5A2-429E-BF49-8EFF799E2539}"/>
              </a:ext>
            </a:extLst>
          </p:cNvPr>
          <p:cNvSpPr>
            <a:spLocks noGrp="1"/>
          </p:cNvSpPr>
          <p:nvPr>
            <p:ph sz="quarter" idx="4"/>
          </p:nvPr>
        </p:nvSpPr>
        <p:spPr>
          <a:xfrm>
            <a:off x="4629152" y="1878806"/>
            <a:ext cx="3887391" cy="27634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7" name="Date Placeholder 6">
            <a:extLst>
              <a:ext uri="{FF2B5EF4-FFF2-40B4-BE49-F238E27FC236}">
                <a16:creationId xmlns:a16="http://schemas.microsoft.com/office/drawing/2014/main" id="{6BDE2CC3-CAF2-4495-81E7-8F2E63059DF3}"/>
              </a:ext>
            </a:extLst>
          </p:cNvPr>
          <p:cNvSpPr>
            <a:spLocks noGrp="1"/>
          </p:cNvSpPr>
          <p:nvPr>
            <p:ph type="dt" sz="half" idx="10"/>
          </p:nvPr>
        </p:nvSpPr>
        <p:spPr/>
        <p:txBody>
          <a:bodyPr/>
          <a:lstStyle/>
          <a:p>
            <a:fld id="{22DC1F6F-0BA7-4385-AD50-2D55A2B9F7E0}" type="datetimeFigureOut">
              <a:rPr lang="ru-RU" smtClean="0">
                <a:solidFill>
                  <a:prstClr val="black">
                    <a:tint val="75000"/>
                  </a:prstClr>
                </a:solidFill>
              </a:rPr>
              <a:pPr/>
              <a:t>06.06.2019</a:t>
            </a:fld>
            <a:endParaRPr lang="ru-RU">
              <a:solidFill>
                <a:prstClr val="black">
                  <a:tint val="75000"/>
                </a:prstClr>
              </a:solidFill>
            </a:endParaRPr>
          </a:p>
        </p:txBody>
      </p:sp>
      <p:sp>
        <p:nvSpPr>
          <p:cNvPr id="8" name="Footer Placeholder 7">
            <a:extLst>
              <a:ext uri="{FF2B5EF4-FFF2-40B4-BE49-F238E27FC236}">
                <a16:creationId xmlns:a16="http://schemas.microsoft.com/office/drawing/2014/main" id="{1B2EC490-0959-4399-9E93-FD1BC236E670}"/>
              </a:ext>
            </a:extLst>
          </p:cNvPr>
          <p:cNvSpPr>
            <a:spLocks noGrp="1"/>
          </p:cNvSpPr>
          <p:nvPr>
            <p:ph type="ftr" sz="quarter" idx="11"/>
          </p:nvPr>
        </p:nvSpPr>
        <p:spPr/>
        <p:txBody>
          <a:bodyPr/>
          <a:lstStyle/>
          <a:p>
            <a:endParaRPr lang="ru-RU">
              <a:solidFill>
                <a:prstClr val="black">
                  <a:tint val="75000"/>
                </a:prstClr>
              </a:solidFill>
            </a:endParaRPr>
          </a:p>
        </p:txBody>
      </p:sp>
      <p:sp>
        <p:nvSpPr>
          <p:cNvPr id="9" name="Slide Number Placeholder 8">
            <a:extLst>
              <a:ext uri="{FF2B5EF4-FFF2-40B4-BE49-F238E27FC236}">
                <a16:creationId xmlns:a16="http://schemas.microsoft.com/office/drawing/2014/main" id="{D9C8858F-5A32-4E30-A0D0-FCE6F10E4266}"/>
              </a:ext>
            </a:extLst>
          </p:cNvPr>
          <p:cNvSpPr>
            <a:spLocks noGrp="1"/>
          </p:cNvSpPr>
          <p:nvPr>
            <p:ph type="sldNum" sz="quarter" idx="12"/>
          </p:nvPr>
        </p:nvSpPr>
        <p:spPr/>
        <p:txBody>
          <a:bodyPr/>
          <a:lstStyle/>
          <a:p>
            <a:fld id="{17BB914B-B0C8-487E-8285-A834569E6E51}"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30688393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image" Target="../media/image1.jpg"/><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image" Target="../media/image1.jpg"/><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3.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image" Target="../media/image1.jpg"/><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theme" Target="../theme/theme4.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5.xml"/><Relationship Id="rId13" Type="http://schemas.openxmlformats.org/officeDocument/2006/relationships/image" Target="../media/image1.jpg"/><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theme" Target="../theme/theme5.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51.xml"/><Relationship Id="rId2" Type="http://schemas.openxmlformats.org/officeDocument/2006/relationships/slideLayout" Target="../slideLayouts/slideLayout50.xml"/><Relationship Id="rId1" Type="http://schemas.openxmlformats.org/officeDocument/2006/relationships/slideLayout" Target="../slideLayouts/slideLayout49.xml"/><Relationship Id="rId5" Type="http://schemas.openxmlformats.org/officeDocument/2006/relationships/theme" Target="../theme/theme6.xml"/><Relationship Id="rId4" Type="http://schemas.openxmlformats.org/officeDocument/2006/relationships/slideLayout" Target="../slideLayouts/slideLayout5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Текст 2"/>
          <p:cNvSpPr>
            <a:spLocks noGrp="1"/>
          </p:cNvSpPr>
          <p:nvPr>
            <p:ph type="body" idx="1"/>
          </p:nvPr>
        </p:nvSpPr>
        <p:spPr bwMode="auto">
          <a:xfrm>
            <a:off x="457200" y="951572"/>
            <a:ext cx="8229600" cy="21602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fontAlgn="auto">
              <a:spcBef>
                <a:spcPts val="0"/>
              </a:spcBef>
              <a:spcAft>
                <a:spcPts val="0"/>
              </a:spcAft>
              <a:defRPr sz="1333">
                <a:solidFill>
                  <a:schemeClr val="tx1">
                    <a:tint val="75000"/>
                  </a:schemeClr>
                </a:solidFill>
                <a:latin typeface="+mn-lt"/>
              </a:defRPr>
            </a:lvl1pPr>
          </a:lstStyle>
          <a:p>
            <a:pPr>
              <a:defRPr/>
            </a:pPr>
            <a:fld id="{7616035C-1BA6-452D-80F6-5CC3C110825B}" type="datetime1">
              <a:rPr lang="ru-RU" smtClean="0"/>
              <a:t>06.06.2019</a:t>
            </a:fld>
            <a:endParaRPr lang="ru-RU"/>
          </a:p>
        </p:txBody>
      </p:sp>
      <p:sp>
        <p:nvSpPr>
          <p:cNvPr id="5" name="Нижний колонтитул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fontAlgn="auto">
              <a:spcBef>
                <a:spcPts val="0"/>
              </a:spcBef>
              <a:spcAft>
                <a:spcPts val="0"/>
              </a:spcAft>
              <a:defRPr sz="1333">
                <a:solidFill>
                  <a:schemeClr val="tx1">
                    <a:tint val="75000"/>
                  </a:schemeClr>
                </a:solidFill>
                <a:latin typeface="+mn-lt"/>
              </a:defRPr>
            </a:lvl1pPr>
          </a:lstStyle>
          <a:p>
            <a:pPr>
              <a:defRPr/>
            </a:pPr>
            <a:r>
              <a:rPr lang="ru-RU" smtClean="0"/>
              <a:t>Совещание Губернатора с Главами</a:t>
            </a:r>
            <a:endParaRPr lang="ru-RU"/>
          </a:p>
        </p:txBody>
      </p:sp>
      <p:sp>
        <p:nvSpPr>
          <p:cNvPr id="6" name="Номер слайда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fontAlgn="auto">
              <a:spcBef>
                <a:spcPts val="0"/>
              </a:spcBef>
              <a:spcAft>
                <a:spcPts val="0"/>
              </a:spcAft>
              <a:defRPr sz="1333">
                <a:solidFill>
                  <a:schemeClr val="tx1">
                    <a:tint val="75000"/>
                  </a:schemeClr>
                </a:solidFill>
                <a:latin typeface="+mn-lt"/>
              </a:defRPr>
            </a:lvl1pPr>
          </a:lstStyle>
          <a:p>
            <a:pPr>
              <a:defRPr/>
            </a:pPr>
            <a:fld id="{1EF587E7-CDD7-4AA2-BB59-9CC9F30D4A4A}"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5" r:id="rId4"/>
  </p:sldLayoutIdLst>
  <p:hf hdr="0"/>
  <p:txStyles>
    <p:titleStyle>
      <a:lvl1pPr algn="ctr" rtl="0" eaLnBrk="0" fontAlgn="base" hangingPunct="0">
        <a:spcBef>
          <a:spcPct val="0"/>
        </a:spcBef>
        <a:spcAft>
          <a:spcPct val="0"/>
        </a:spcAft>
        <a:defRPr sz="4889" kern="1200">
          <a:solidFill>
            <a:schemeClr val="tx1"/>
          </a:solidFill>
          <a:latin typeface="+mj-lt"/>
          <a:ea typeface="+mj-ea"/>
          <a:cs typeface="+mj-cs"/>
        </a:defRPr>
      </a:lvl1pPr>
      <a:lvl2pPr algn="ctr" rtl="0" eaLnBrk="0" fontAlgn="base" hangingPunct="0">
        <a:spcBef>
          <a:spcPct val="0"/>
        </a:spcBef>
        <a:spcAft>
          <a:spcPct val="0"/>
        </a:spcAft>
        <a:defRPr sz="4889">
          <a:solidFill>
            <a:schemeClr val="tx1"/>
          </a:solidFill>
          <a:latin typeface="Calibri" pitchFamily="34" charset="0"/>
        </a:defRPr>
      </a:lvl2pPr>
      <a:lvl3pPr algn="ctr" rtl="0" eaLnBrk="0" fontAlgn="base" hangingPunct="0">
        <a:spcBef>
          <a:spcPct val="0"/>
        </a:spcBef>
        <a:spcAft>
          <a:spcPct val="0"/>
        </a:spcAft>
        <a:defRPr sz="4889">
          <a:solidFill>
            <a:schemeClr val="tx1"/>
          </a:solidFill>
          <a:latin typeface="Calibri" pitchFamily="34" charset="0"/>
        </a:defRPr>
      </a:lvl3pPr>
      <a:lvl4pPr algn="ctr" rtl="0" eaLnBrk="0" fontAlgn="base" hangingPunct="0">
        <a:spcBef>
          <a:spcPct val="0"/>
        </a:spcBef>
        <a:spcAft>
          <a:spcPct val="0"/>
        </a:spcAft>
        <a:defRPr sz="4889">
          <a:solidFill>
            <a:schemeClr val="tx1"/>
          </a:solidFill>
          <a:latin typeface="Calibri" pitchFamily="34" charset="0"/>
        </a:defRPr>
      </a:lvl4pPr>
      <a:lvl5pPr algn="ctr" rtl="0" eaLnBrk="0" fontAlgn="base" hangingPunct="0">
        <a:spcBef>
          <a:spcPct val="0"/>
        </a:spcBef>
        <a:spcAft>
          <a:spcPct val="0"/>
        </a:spcAft>
        <a:defRPr sz="4889">
          <a:solidFill>
            <a:schemeClr val="tx1"/>
          </a:solidFill>
          <a:latin typeface="Calibri" pitchFamily="34" charset="0"/>
        </a:defRPr>
      </a:lvl5pPr>
      <a:lvl6pPr marL="507995" algn="ctr" rtl="0" fontAlgn="base">
        <a:spcBef>
          <a:spcPct val="0"/>
        </a:spcBef>
        <a:spcAft>
          <a:spcPct val="0"/>
        </a:spcAft>
        <a:defRPr sz="4889">
          <a:solidFill>
            <a:schemeClr val="tx1"/>
          </a:solidFill>
          <a:latin typeface="Calibri" pitchFamily="34" charset="0"/>
        </a:defRPr>
      </a:lvl6pPr>
      <a:lvl7pPr marL="1015990" algn="ctr" rtl="0" fontAlgn="base">
        <a:spcBef>
          <a:spcPct val="0"/>
        </a:spcBef>
        <a:spcAft>
          <a:spcPct val="0"/>
        </a:spcAft>
        <a:defRPr sz="4889">
          <a:solidFill>
            <a:schemeClr val="tx1"/>
          </a:solidFill>
          <a:latin typeface="Calibri" pitchFamily="34" charset="0"/>
        </a:defRPr>
      </a:lvl7pPr>
      <a:lvl8pPr marL="1523985" algn="ctr" rtl="0" fontAlgn="base">
        <a:spcBef>
          <a:spcPct val="0"/>
        </a:spcBef>
        <a:spcAft>
          <a:spcPct val="0"/>
        </a:spcAft>
        <a:defRPr sz="4889">
          <a:solidFill>
            <a:schemeClr val="tx1"/>
          </a:solidFill>
          <a:latin typeface="Calibri" pitchFamily="34" charset="0"/>
        </a:defRPr>
      </a:lvl8pPr>
      <a:lvl9pPr marL="2031980" algn="ctr" rtl="0" fontAlgn="base">
        <a:spcBef>
          <a:spcPct val="0"/>
        </a:spcBef>
        <a:spcAft>
          <a:spcPct val="0"/>
        </a:spcAft>
        <a:defRPr sz="4889">
          <a:solidFill>
            <a:schemeClr val="tx1"/>
          </a:solidFill>
          <a:latin typeface="Calibri" pitchFamily="34" charset="0"/>
        </a:defRPr>
      </a:lvl9pPr>
    </p:titleStyle>
    <p:bodyStyle>
      <a:lvl1pPr marL="380996" indent="-380996" algn="l" rtl="0" eaLnBrk="0" fontAlgn="base" hangingPunct="0">
        <a:spcBef>
          <a:spcPct val="20000"/>
        </a:spcBef>
        <a:spcAft>
          <a:spcPct val="0"/>
        </a:spcAft>
        <a:buFont typeface="Arial" charset="0"/>
        <a:buChar char="•"/>
        <a:defRPr sz="3556" kern="1200">
          <a:solidFill>
            <a:schemeClr val="tx1"/>
          </a:solidFill>
          <a:latin typeface="+mn-lt"/>
          <a:ea typeface="+mn-ea"/>
          <a:cs typeface="+mn-cs"/>
        </a:defRPr>
      </a:lvl1pPr>
      <a:lvl2pPr marL="825492" indent="-317497" algn="l" rtl="0" eaLnBrk="0" fontAlgn="base" hangingPunct="0">
        <a:spcBef>
          <a:spcPct val="20000"/>
        </a:spcBef>
        <a:spcAft>
          <a:spcPct val="0"/>
        </a:spcAft>
        <a:buFont typeface="Arial" charset="0"/>
        <a:buChar char="–"/>
        <a:defRPr sz="3111" kern="1200">
          <a:solidFill>
            <a:schemeClr val="tx1"/>
          </a:solidFill>
          <a:latin typeface="+mn-lt"/>
          <a:ea typeface="+mn-ea"/>
          <a:cs typeface="+mn-cs"/>
        </a:defRPr>
      </a:lvl2pPr>
      <a:lvl3pPr marL="1269987" indent="-253997" algn="l" rtl="0" eaLnBrk="0" fontAlgn="base" hangingPunct="0">
        <a:spcBef>
          <a:spcPct val="20000"/>
        </a:spcBef>
        <a:spcAft>
          <a:spcPct val="0"/>
        </a:spcAft>
        <a:buFont typeface="Arial" charset="0"/>
        <a:buChar char="•"/>
        <a:defRPr sz="2667" kern="1200">
          <a:solidFill>
            <a:schemeClr val="tx1"/>
          </a:solidFill>
          <a:latin typeface="+mn-lt"/>
          <a:ea typeface="+mn-ea"/>
          <a:cs typeface="+mn-cs"/>
        </a:defRPr>
      </a:lvl3pPr>
      <a:lvl4pPr marL="1777982" indent="-253997" algn="l" rtl="0" eaLnBrk="0" fontAlgn="base" hangingPunct="0">
        <a:spcBef>
          <a:spcPct val="20000"/>
        </a:spcBef>
        <a:spcAft>
          <a:spcPct val="0"/>
        </a:spcAft>
        <a:buFont typeface="Arial" charset="0"/>
        <a:buChar char="–"/>
        <a:defRPr sz="2222" kern="1200">
          <a:solidFill>
            <a:schemeClr val="tx1"/>
          </a:solidFill>
          <a:latin typeface="+mn-lt"/>
          <a:ea typeface="+mn-ea"/>
          <a:cs typeface="+mn-cs"/>
        </a:defRPr>
      </a:lvl4pPr>
      <a:lvl5pPr marL="2285977" indent="-253997" algn="l" rtl="0" eaLnBrk="0" fontAlgn="base" hangingPunct="0">
        <a:spcBef>
          <a:spcPct val="20000"/>
        </a:spcBef>
        <a:spcAft>
          <a:spcPct val="0"/>
        </a:spcAft>
        <a:buFont typeface="Arial" charset="0"/>
        <a:buChar char="»"/>
        <a:defRPr sz="2222" kern="1200">
          <a:solidFill>
            <a:schemeClr val="tx1"/>
          </a:solidFill>
          <a:latin typeface="+mn-lt"/>
          <a:ea typeface="+mn-ea"/>
          <a:cs typeface="+mn-cs"/>
        </a:defRPr>
      </a:lvl5pPr>
      <a:lvl6pPr marL="2793972" indent="-253997" algn="l" defTabSz="1015990" rtl="0" eaLnBrk="1" latinLnBrk="0" hangingPunct="1">
        <a:spcBef>
          <a:spcPct val="20000"/>
        </a:spcBef>
        <a:buFont typeface="Arial" pitchFamily="34" charset="0"/>
        <a:buChar char="•"/>
        <a:defRPr sz="2222" kern="1200">
          <a:solidFill>
            <a:schemeClr val="tx1"/>
          </a:solidFill>
          <a:latin typeface="+mn-lt"/>
          <a:ea typeface="+mn-ea"/>
          <a:cs typeface="+mn-cs"/>
        </a:defRPr>
      </a:lvl6pPr>
      <a:lvl7pPr marL="3301967" indent="-253997" algn="l" defTabSz="1015990" rtl="0" eaLnBrk="1" latinLnBrk="0" hangingPunct="1">
        <a:spcBef>
          <a:spcPct val="20000"/>
        </a:spcBef>
        <a:buFont typeface="Arial" pitchFamily="34" charset="0"/>
        <a:buChar char="•"/>
        <a:defRPr sz="2222" kern="1200">
          <a:solidFill>
            <a:schemeClr val="tx1"/>
          </a:solidFill>
          <a:latin typeface="+mn-lt"/>
          <a:ea typeface="+mn-ea"/>
          <a:cs typeface="+mn-cs"/>
        </a:defRPr>
      </a:lvl7pPr>
      <a:lvl8pPr marL="3809962" indent="-253997" algn="l" defTabSz="1015990" rtl="0" eaLnBrk="1" latinLnBrk="0" hangingPunct="1">
        <a:spcBef>
          <a:spcPct val="20000"/>
        </a:spcBef>
        <a:buFont typeface="Arial" pitchFamily="34" charset="0"/>
        <a:buChar char="•"/>
        <a:defRPr sz="2222" kern="1200">
          <a:solidFill>
            <a:schemeClr val="tx1"/>
          </a:solidFill>
          <a:latin typeface="+mn-lt"/>
          <a:ea typeface="+mn-ea"/>
          <a:cs typeface="+mn-cs"/>
        </a:defRPr>
      </a:lvl8pPr>
      <a:lvl9pPr marL="4317957" indent="-253997" algn="l" defTabSz="1015990" rtl="0" eaLnBrk="1" latinLnBrk="0" hangingPunct="1">
        <a:spcBef>
          <a:spcPct val="20000"/>
        </a:spcBef>
        <a:buFont typeface="Arial" pitchFamily="34" charset="0"/>
        <a:buChar char="•"/>
        <a:defRPr sz="2222" kern="1200">
          <a:solidFill>
            <a:schemeClr val="tx1"/>
          </a:solidFill>
          <a:latin typeface="+mn-lt"/>
          <a:ea typeface="+mn-ea"/>
          <a:cs typeface="+mn-cs"/>
        </a:defRPr>
      </a:lvl9pPr>
    </p:bodyStyle>
    <p:otherStyle>
      <a:defPPr>
        <a:defRPr lang="ru-RU"/>
      </a:defPPr>
      <a:lvl1pPr marL="0" algn="l" defTabSz="1015990" rtl="0" eaLnBrk="1" latinLnBrk="0" hangingPunct="1">
        <a:defRPr sz="2000" kern="1200">
          <a:solidFill>
            <a:schemeClr val="tx1"/>
          </a:solidFill>
          <a:latin typeface="+mn-lt"/>
          <a:ea typeface="+mn-ea"/>
          <a:cs typeface="+mn-cs"/>
        </a:defRPr>
      </a:lvl1pPr>
      <a:lvl2pPr marL="507995" algn="l" defTabSz="1015990" rtl="0" eaLnBrk="1" latinLnBrk="0" hangingPunct="1">
        <a:defRPr sz="2000" kern="1200">
          <a:solidFill>
            <a:schemeClr val="tx1"/>
          </a:solidFill>
          <a:latin typeface="+mn-lt"/>
          <a:ea typeface="+mn-ea"/>
          <a:cs typeface="+mn-cs"/>
        </a:defRPr>
      </a:lvl2pPr>
      <a:lvl3pPr marL="1015990" algn="l" defTabSz="1015990" rtl="0" eaLnBrk="1" latinLnBrk="0" hangingPunct="1">
        <a:defRPr sz="2000" kern="1200">
          <a:solidFill>
            <a:schemeClr val="tx1"/>
          </a:solidFill>
          <a:latin typeface="+mn-lt"/>
          <a:ea typeface="+mn-ea"/>
          <a:cs typeface="+mn-cs"/>
        </a:defRPr>
      </a:lvl3pPr>
      <a:lvl4pPr marL="1523985" algn="l" defTabSz="1015990" rtl="0" eaLnBrk="1" latinLnBrk="0" hangingPunct="1">
        <a:defRPr sz="2000" kern="1200">
          <a:solidFill>
            <a:schemeClr val="tx1"/>
          </a:solidFill>
          <a:latin typeface="+mn-lt"/>
          <a:ea typeface="+mn-ea"/>
          <a:cs typeface="+mn-cs"/>
        </a:defRPr>
      </a:lvl4pPr>
      <a:lvl5pPr marL="2031980" algn="l" defTabSz="1015990" rtl="0" eaLnBrk="1" latinLnBrk="0" hangingPunct="1">
        <a:defRPr sz="2000" kern="1200">
          <a:solidFill>
            <a:schemeClr val="tx1"/>
          </a:solidFill>
          <a:latin typeface="+mn-lt"/>
          <a:ea typeface="+mn-ea"/>
          <a:cs typeface="+mn-cs"/>
        </a:defRPr>
      </a:lvl5pPr>
      <a:lvl6pPr marL="2539975" algn="l" defTabSz="1015990" rtl="0" eaLnBrk="1" latinLnBrk="0" hangingPunct="1">
        <a:defRPr sz="2000" kern="1200">
          <a:solidFill>
            <a:schemeClr val="tx1"/>
          </a:solidFill>
          <a:latin typeface="+mn-lt"/>
          <a:ea typeface="+mn-ea"/>
          <a:cs typeface="+mn-cs"/>
        </a:defRPr>
      </a:lvl6pPr>
      <a:lvl7pPr marL="3047970" algn="l" defTabSz="1015990" rtl="0" eaLnBrk="1" latinLnBrk="0" hangingPunct="1">
        <a:defRPr sz="2000" kern="1200">
          <a:solidFill>
            <a:schemeClr val="tx1"/>
          </a:solidFill>
          <a:latin typeface="+mn-lt"/>
          <a:ea typeface="+mn-ea"/>
          <a:cs typeface="+mn-cs"/>
        </a:defRPr>
      </a:lvl7pPr>
      <a:lvl8pPr marL="3555964" algn="l" defTabSz="1015990" rtl="0" eaLnBrk="1" latinLnBrk="0" hangingPunct="1">
        <a:defRPr sz="2000" kern="1200">
          <a:solidFill>
            <a:schemeClr val="tx1"/>
          </a:solidFill>
          <a:latin typeface="+mn-lt"/>
          <a:ea typeface="+mn-ea"/>
          <a:cs typeface="+mn-cs"/>
        </a:defRPr>
      </a:lvl8pPr>
      <a:lvl9pPr marL="4063959" algn="l" defTabSz="1015990" rtl="0" eaLnBrk="1" latinLnBrk="0" hangingPunct="1">
        <a:defRPr sz="2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0000"/>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585ED1A-4019-40CB-A18E-E6865AC6D50B}"/>
              </a:ext>
            </a:extLst>
          </p:cNvPr>
          <p:cNvSpPr>
            <a:spLocks noGrp="1"/>
          </p:cNvSpPr>
          <p:nvPr>
            <p:ph type="title"/>
          </p:nvPr>
        </p:nvSpPr>
        <p:spPr>
          <a:xfrm>
            <a:off x="628650" y="273844"/>
            <a:ext cx="7886700" cy="994172"/>
          </a:xfrm>
          <a:prstGeom prst="rect">
            <a:avLst/>
          </a:prstGeom>
        </p:spPr>
        <p:txBody>
          <a:bodyPr vert="horz" lIns="68552" tIns="34289" rIns="68552" bIns="34289" rtlCol="0" anchor="ctr">
            <a:normAutofit/>
          </a:bodyPr>
          <a:lstStyle/>
          <a:p>
            <a:r>
              <a:rPr lang="en-US"/>
              <a:t>Click to edit Master title style</a:t>
            </a:r>
            <a:endParaRPr lang="ru-RU"/>
          </a:p>
        </p:txBody>
      </p:sp>
      <p:sp>
        <p:nvSpPr>
          <p:cNvPr id="3" name="Text Placeholder 2">
            <a:extLst>
              <a:ext uri="{FF2B5EF4-FFF2-40B4-BE49-F238E27FC236}">
                <a16:creationId xmlns:a16="http://schemas.microsoft.com/office/drawing/2014/main" id="{D8AD2103-2929-41F4-B387-E55278981EEE}"/>
              </a:ext>
            </a:extLst>
          </p:cNvPr>
          <p:cNvSpPr>
            <a:spLocks noGrp="1"/>
          </p:cNvSpPr>
          <p:nvPr>
            <p:ph type="body" idx="1"/>
          </p:nvPr>
        </p:nvSpPr>
        <p:spPr>
          <a:xfrm>
            <a:off x="628650" y="1369218"/>
            <a:ext cx="7886700" cy="3263504"/>
          </a:xfrm>
          <a:prstGeom prst="rect">
            <a:avLst/>
          </a:prstGeom>
        </p:spPr>
        <p:txBody>
          <a:bodyPr vert="horz" lIns="68552" tIns="34289" rIns="68552" bIns="34289"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id="{039A84C9-45D1-4167-9D39-689943C35F49}"/>
              </a:ext>
            </a:extLst>
          </p:cNvPr>
          <p:cNvSpPr>
            <a:spLocks noGrp="1"/>
          </p:cNvSpPr>
          <p:nvPr>
            <p:ph type="dt" sz="half" idx="2"/>
          </p:nvPr>
        </p:nvSpPr>
        <p:spPr>
          <a:xfrm>
            <a:off x="628650" y="4767264"/>
            <a:ext cx="2057400" cy="273844"/>
          </a:xfrm>
          <a:prstGeom prst="rect">
            <a:avLst/>
          </a:prstGeom>
        </p:spPr>
        <p:txBody>
          <a:bodyPr vert="horz" lIns="68552" tIns="34289" rIns="68552" bIns="34289" rtlCol="0" anchor="ctr"/>
          <a:lstStyle>
            <a:lvl1pPr algn="l">
              <a:defRPr sz="900">
                <a:solidFill>
                  <a:schemeClr val="tx1">
                    <a:tint val="75000"/>
                  </a:schemeClr>
                </a:solidFill>
              </a:defRPr>
            </a:lvl1pPr>
          </a:lstStyle>
          <a:p>
            <a:pPr defTabSz="685477" fontAlgn="auto">
              <a:spcBef>
                <a:spcPts val="0"/>
              </a:spcBef>
              <a:spcAft>
                <a:spcPts val="0"/>
              </a:spcAft>
            </a:pPr>
            <a:fld id="{22DC1F6F-0BA7-4385-AD50-2D55A2B9F7E0}" type="datetimeFigureOut">
              <a:rPr lang="ru-RU" smtClean="0">
                <a:solidFill>
                  <a:prstClr val="black">
                    <a:tint val="75000"/>
                  </a:prstClr>
                </a:solidFill>
                <a:latin typeface="Calibri" panose="020F0502020204030204"/>
              </a:rPr>
              <a:pPr defTabSz="685477" fontAlgn="auto">
                <a:spcBef>
                  <a:spcPts val="0"/>
                </a:spcBef>
                <a:spcAft>
                  <a:spcPts val="0"/>
                </a:spcAft>
              </a:pPr>
              <a:t>06.06.2019</a:t>
            </a:fld>
            <a:endParaRPr lang="ru-RU">
              <a:solidFill>
                <a:prstClr val="black">
                  <a:tint val="75000"/>
                </a:prstClr>
              </a:solidFill>
              <a:latin typeface="Calibri" panose="020F0502020204030204"/>
            </a:endParaRPr>
          </a:p>
        </p:txBody>
      </p:sp>
      <p:sp>
        <p:nvSpPr>
          <p:cNvPr id="5" name="Footer Placeholder 4">
            <a:extLst>
              <a:ext uri="{FF2B5EF4-FFF2-40B4-BE49-F238E27FC236}">
                <a16:creationId xmlns:a16="http://schemas.microsoft.com/office/drawing/2014/main" id="{CE898C93-E32A-4CDA-B012-27F8AFD6B9F6}"/>
              </a:ext>
            </a:extLst>
          </p:cNvPr>
          <p:cNvSpPr>
            <a:spLocks noGrp="1"/>
          </p:cNvSpPr>
          <p:nvPr>
            <p:ph type="ftr" sz="quarter" idx="3"/>
          </p:nvPr>
        </p:nvSpPr>
        <p:spPr>
          <a:xfrm>
            <a:off x="3028950" y="4767264"/>
            <a:ext cx="3086100" cy="273844"/>
          </a:xfrm>
          <a:prstGeom prst="rect">
            <a:avLst/>
          </a:prstGeom>
        </p:spPr>
        <p:txBody>
          <a:bodyPr vert="horz" lIns="68552" tIns="34289" rIns="68552" bIns="34289" rtlCol="0" anchor="ctr"/>
          <a:lstStyle>
            <a:lvl1pPr algn="ctr">
              <a:defRPr sz="900">
                <a:solidFill>
                  <a:schemeClr val="tx1">
                    <a:tint val="75000"/>
                  </a:schemeClr>
                </a:solidFill>
              </a:defRPr>
            </a:lvl1pPr>
          </a:lstStyle>
          <a:p>
            <a:pPr defTabSz="685477" fontAlgn="auto">
              <a:spcBef>
                <a:spcPts val="0"/>
              </a:spcBef>
              <a:spcAft>
                <a:spcPts val="0"/>
              </a:spcAft>
            </a:pPr>
            <a:endParaRPr lang="ru-RU">
              <a:solidFill>
                <a:prstClr val="black">
                  <a:tint val="75000"/>
                </a:prstClr>
              </a:solidFill>
              <a:latin typeface="Calibri" panose="020F0502020204030204"/>
            </a:endParaRPr>
          </a:p>
        </p:txBody>
      </p:sp>
      <p:sp>
        <p:nvSpPr>
          <p:cNvPr id="6" name="Slide Number Placeholder 5">
            <a:extLst>
              <a:ext uri="{FF2B5EF4-FFF2-40B4-BE49-F238E27FC236}">
                <a16:creationId xmlns:a16="http://schemas.microsoft.com/office/drawing/2014/main" id="{835EB248-89B9-47C6-914C-6E4D2D0E64B9}"/>
              </a:ext>
            </a:extLst>
          </p:cNvPr>
          <p:cNvSpPr>
            <a:spLocks noGrp="1"/>
          </p:cNvSpPr>
          <p:nvPr>
            <p:ph type="sldNum" sz="quarter" idx="4"/>
          </p:nvPr>
        </p:nvSpPr>
        <p:spPr>
          <a:xfrm>
            <a:off x="6457950" y="4767264"/>
            <a:ext cx="2057400" cy="273844"/>
          </a:xfrm>
          <a:prstGeom prst="rect">
            <a:avLst/>
          </a:prstGeom>
        </p:spPr>
        <p:txBody>
          <a:bodyPr vert="horz" lIns="68552" tIns="34289" rIns="68552" bIns="34289" rtlCol="0" anchor="ctr"/>
          <a:lstStyle>
            <a:lvl1pPr algn="r">
              <a:defRPr sz="900">
                <a:solidFill>
                  <a:schemeClr val="tx1">
                    <a:tint val="75000"/>
                  </a:schemeClr>
                </a:solidFill>
              </a:defRPr>
            </a:lvl1pPr>
          </a:lstStyle>
          <a:p>
            <a:pPr defTabSz="685477" fontAlgn="auto">
              <a:spcBef>
                <a:spcPts val="0"/>
              </a:spcBef>
              <a:spcAft>
                <a:spcPts val="0"/>
              </a:spcAft>
            </a:pPr>
            <a:fld id="{17BB914B-B0C8-487E-8285-A834569E6E51}" type="slidenum">
              <a:rPr lang="ru-RU" smtClean="0">
                <a:solidFill>
                  <a:prstClr val="black">
                    <a:tint val="75000"/>
                  </a:prstClr>
                </a:solidFill>
                <a:latin typeface="Calibri" panose="020F0502020204030204"/>
              </a:rPr>
              <a:pPr defTabSz="685477" fontAlgn="auto">
                <a:spcBef>
                  <a:spcPts val="0"/>
                </a:spcBef>
                <a:spcAft>
                  <a:spcPts val="0"/>
                </a:spcAft>
              </a:pPr>
              <a:t>‹#›</a:t>
            </a:fld>
            <a:endParaRPr lang="ru-RU">
              <a:solidFill>
                <a:prstClr val="black">
                  <a:tint val="75000"/>
                </a:prstClr>
              </a:solidFill>
              <a:latin typeface="Calibri" panose="020F0502020204030204"/>
            </a:endParaRPr>
          </a:p>
        </p:txBody>
      </p:sp>
    </p:spTree>
    <p:extLst>
      <p:ext uri="{BB962C8B-B14F-4D97-AF65-F5344CB8AC3E}">
        <p14:creationId xmlns:p14="http://schemas.microsoft.com/office/powerpoint/2010/main" val="1406498596"/>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txStyles>
    <p:titleStyle>
      <a:lvl1pPr algn="l" defTabSz="685477"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374" indent="-171374" algn="l" defTabSz="685477"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121" indent="-171374" algn="l" defTabSz="685477"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6850" indent="-171374" algn="l" defTabSz="685477"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199580" indent="-171374" algn="l" defTabSz="685477"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2311" indent="-171374" algn="l" defTabSz="685477"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057" indent="-171374" algn="l" defTabSz="685477"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7796" indent="-171374" algn="l" defTabSz="685477"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0534" indent="-171374" algn="l" defTabSz="685477"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3281" indent="-171374" algn="l" defTabSz="685477"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ru-RU"/>
      </a:defPPr>
      <a:lvl1pPr marL="0" algn="l" defTabSz="685477" rtl="0" eaLnBrk="1" latinLnBrk="0" hangingPunct="1">
        <a:defRPr sz="1400" kern="1200">
          <a:solidFill>
            <a:schemeClr val="tx1"/>
          </a:solidFill>
          <a:latin typeface="+mn-lt"/>
          <a:ea typeface="+mn-ea"/>
          <a:cs typeface="+mn-cs"/>
        </a:defRPr>
      </a:lvl1pPr>
      <a:lvl2pPr marL="342731" algn="l" defTabSz="685477" rtl="0" eaLnBrk="1" latinLnBrk="0" hangingPunct="1">
        <a:defRPr sz="1400" kern="1200">
          <a:solidFill>
            <a:schemeClr val="tx1"/>
          </a:solidFill>
          <a:latin typeface="+mn-lt"/>
          <a:ea typeface="+mn-ea"/>
          <a:cs typeface="+mn-cs"/>
        </a:defRPr>
      </a:lvl2pPr>
      <a:lvl3pPr marL="685477" algn="l" defTabSz="685477" rtl="0" eaLnBrk="1" latinLnBrk="0" hangingPunct="1">
        <a:defRPr sz="1400" kern="1200">
          <a:solidFill>
            <a:schemeClr val="tx1"/>
          </a:solidFill>
          <a:latin typeface="+mn-lt"/>
          <a:ea typeface="+mn-ea"/>
          <a:cs typeface="+mn-cs"/>
        </a:defRPr>
      </a:lvl3pPr>
      <a:lvl4pPr marL="1028216" algn="l" defTabSz="685477" rtl="0" eaLnBrk="1" latinLnBrk="0" hangingPunct="1">
        <a:defRPr sz="1400" kern="1200">
          <a:solidFill>
            <a:schemeClr val="tx1"/>
          </a:solidFill>
          <a:latin typeface="+mn-lt"/>
          <a:ea typeface="+mn-ea"/>
          <a:cs typeface="+mn-cs"/>
        </a:defRPr>
      </a:lvl4pPr>
      <a:lvl5pPr marL="1370954" algn="l" defTabSz="685477" rtl="0" eaLnBrk="1" latinLnBrk="0" hangingPunct="1">
        <a:defRPr sz="1400" kern="1200">
          <a:solidFill>
            <a:schemeClr val="tx1"/>
          </a:solidFill>
          <a:latin typeface="+mn-lt"/>
          <a:ea typeface="+mn-ea"/>
          <a:cs typeface="+mn-cs"/>
        </a:defRPr>
      </a:lvl5pPr>
      <a:lvl6pPr marL="1713701" algn="l" defTabSz="685477" rtl="0" eaLnBrk="1" latinLnBrk="0" hangingPunct="1">
        <a:defRPr sz="1400" kern="1200">
          <a:solidFill>
            <a:schemeClr val="tx1"/>
          </a:solidFill>
          <a:latin typeface="+mn-lt"/>
          <a:ea typeface="+mn-ea"/>
          <a:cs typeface="+mn-cs"/>
        </a:defRPr>
      </a:lvl6pPr>
      <a:lvl7pPr marL="2056430" algn="l" defTabSz="685477" rtl="0" eaLnBrk="1" latinLnBrk="0" hangingPunct="1">
        <a:defRPr sz="1400" kern="1200">
          <a:solidFill>
            <a:schemeClr val="tx1"/>
          </a:solidFill>
          <a:latin typeface="+mn-lt"/>
          <a:ea typeface="+mn-ea"/>
          <a:cs typeface="+mn-cs"/>
        </a:defRPr>
      </a:lvl7pPr>
      <a:lvl8pPr marL="2399160" algn="l" defTabSz="685477" rtl="0" eaLnBrk="1" latinLnBrk="0" hangingPunct="1">
        <a:defRPr sz="1400" kern="1200">
          <a:solidFill>
            <a:schemeClr val="tx1"/>
          </a:solidFill>
          <a:latin typeface="+mn-lt"/>
          <a:ea typeface="+mn-ea"/>
          <a:cs typeface="+mn-cs"/>
        </a:defRPr>
      </a:lvl8pPr>
      <a:lvl9pPr marL="2741891" algn="l" defTabSz="685477" rtl="0" eaLnBrk="1" latinLnBrk="0" hangingPunct="1">
        <a:defRPr sz="14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0000"/>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585ED1A-4019-40CB-A18E-E6865AC6D50B}"/>
              </a:ext>
            </a:extLst>
          </p:cNvPr>
          <p:cNvSpPr>
            <a:spLocks noGrp="1"/>
          </p:cNvSpPr>
          <p:nvPr>
            <p:ph type="title"/>
          </p:nvPr>
        </p:nvSpPr>
        <p:spPr>
          <a:xfrm>
            <a:off x="628650" y="273844"/>
            <a:ext cx="7886700" cy="994172"/>
          </a:xfrm>
          <a:prstGeom prst="rect">
            <a:avLst/>
          </a:prstGeom>
        </p:spPr>
        <p:txBody>
          <a:bodyPr vert="horz" lIns="68558" tIns="34289" rIns="68558" bIns="34289" rtlCol="0" anchor="ctr">
            <a:normAutofit/>
          </a:bodyPr>
          <a:lstStyle/>
          <a:p>
            <a:r>
              <a:rPr lang="en-US"/>
              <a:t>Click to edit Master title style</a:t>
            </a:r>
            <a:endParaRPr lang="ru-RU"/>
          </a:p>
        </p:txBody>
      </p:sp>
      <p:sp>
        <p:nvSpPr>
          <p:cNvPr id="3" name="Text Placeholder 2">
            <a:extLst>
              <a:ext uri="{FF2B5EF4-FFF2-40B4-BE49-F238E27FC236}">
                <a16:creationId xmlns:a16="http://schemas.microsoft.com/office/drawing/2014/main" id="{D8AD2103-2929-41F4-B387-E55278981EEE}"/>
              </a:ext>
            </a:extLst>
          </p:cNvPr>
          <p:cNvSpPr>
            <a:spLocks noGrp="1"/>
          </p:cNvSpPr>
          <p:nvPr>
            <p:ph type="body" idx="1"/>
          </p:nvPr>
        </p:nvSpPr>
        <p:spPr>
          <a:xfrm>
            <a:off x="628650" y="1369218"/>
            <a:ext cx="7886700" cy="3263504"/>
          </a:xfrm>
          <a:prstGeom prst="rect">
            <a:avLst/>
          </a:prstGeom>
        </p:spPr>
        <p:txBody>
          <a:bodyPr vert="horz" lIns="68558" tIns="34289" rIns="68558" bIns="34289"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id="{039A84C9-45D1-4167-9D39-689943C35F49}"/>
              </a:ext>
            </a:extLst>
          </p:cNvPr>
          <p:cNvSpPr>
            <a:spLocks noGrp="1"/>
          </p:cNvSpPr>
          <p:nvPr>
            <p:ph type="dt" sz="half" idx="2"/>
          </p:nvPr>
        </p:nvSpPr>
        <p:spPr>
          <a:xfrm>
            <a:off x="628650" y="4767264"/>
            <a:ext cx="2057400" cy="273844"/>
          </a:xfrm>
          <a:prstGeom prst="rect">
            <a:avLst/>
          </a:prstGeom>
        </p:spPr>
        <p:txBody>
          <a:bodyPr vert="horz" lIns="68558" tIns="34289" rIns="68558" bIns="34289" rtlCol="0" anchor="ctr"/>
          <a:lstStyle>
            <a:lvl1pPr algn="l">
              <a:defRPr sz="900">
                <a:solidFill>
                  <a:schemeClr val="tx1">
                    <a:tint val="75000"/>
                  </a:schemeClr>
                </a:solidFill>
              </a:defRPr>
            </a:lvl1pPr>
          </a:lstStyle>
          <a:p>
            <a:pPr defTabSz="685545" fontAlgn="auto">
              <a:spcBef>
                <a:spcPts val="0"/>
              </a:spcBef>
              <a:spcAft>
                <a:spcPts val="0"/>
              </a:spcAft>
            </a:pPr>
            <a:fld id="{22DC1F6F-0BA7-4385-AD50-2D55A2B9F7E0}" type="datetimeFigureOut">
              <a:rPr lang="ru-RU" smtClean="0">
                <a:solidFill>
                  <a:prstClr val="black">
                    <a:tint val="75000"/>
                  </a:prstClr>
                </a:solidFill>
                <a:latin typeface="Calibri" panose="020F0502020204030204"/>
              </a:rPr>
              <a:pPr defTabSz="685545" fontAlgn="auto">
                <a:spcBef>
                  <a:spcPts val="0"/>
                </a:spcBef>
                <a:spcAft>
                  <a:spcPts val="0"/>
                </a:spcAft>
              </a:pPr>
              <a:t>06.06.2019</a:t>
            </a:fld>
            <a:endParaRPr lang="ru-RU">
              <a:solidFill>
                <a:prstClr val="black">
                  <a:tint val="75000"/>
                </a:prstClr>
              </a:solidFill>
              <a:latin typeface="Calibri" panose="020F0502020204030204"/>
            </a:endParaRPr>
          </a:p>
        </p:txBody>
      </p:sp>
      <p:sp>
        <p:nvSpPr>
          <p:cNvPr id="5" name="Footer Placeholder 4">
            <a:extLst>
              <a:ext uri="{FF2B5EF4-FFF2-40B4-BE49-F238E27FC236}">
                <a16:creationId xmlns:a16="http://schemas.microsoft.com/office/drawing/2014/main" id="{CE898C93-E32A-4CDA-B012-27F8AFD6B9F6}"/>
              </a:ext>
            </a:extLst>
          </p:cNvPr>
          <p:cNvSpPr>
            <a:spLocks noGrp="1"/>
          </p:cNvSpPr>
          <p:nvPr>
            <p:ph type="ftr" sz="quarter" idx="3"/>
          </p:nvPr>
        </p:nvSpPr>
        <p:spPr>
          <a:xfrm>
            <a:off x="3028950" y="4767264"/>
            <a:ext cx="3086100" cy="273844"/>
          </a:xfrm>
          <a:prstGeom prst="rect">
            <a:avLst/>
          </a:prstGeom>
        </p:spPr>
        <p:txBody>
          <a:bodyPr vert="horz" lIns="68558" tIns="34289" rIns="68558" bIns="34289" rtlCol="0" anchor="ctr"/>
          <a:lstStyle>
            <a:lvl1pPr algn="ctr">
              <a:defRPr sz="900">
                <a:solidFill>
                  <a:schemeClr val="tx1">
                    <a:tint val="75000"/>
                  </a:schemeClr>
                </a:solidFill>
              </a:defRPr>
            </a:lvl1pPr>
          </a:lstStyle>
          <a:p>
            <a:pPr defTabSz="685545" fontAlgn="auto">
              <a:spcBef>
                <a:spcPts val="0"/>
              </a:spcBef>
              <a:spcAft>
                <a:spcPts val="0"/>
              </a:spcAft>
            </a:pPr>
            <a:endParaRPr lang="ru-RU">
              <a:solidFill>
                <a:prstClr val="black">
                  <a:tint val="75000"/>
                </a:prstClr>
              </a:solidFill>
              <a:latin typeface="Calibri" panose="020F0502020204030204"/>
            </a:endParaRPr>
          </a:p>
        </p:txBody>
      </p:sp>
      <p:sp>
        <p:nvSpPr>
          <p:cNvPr id="6" name="Slide Number Placeholder 5">
            <a:extLst>
              <a:ext uri="{FF2B5EF4-FFF2-40B4-BE49-F238E27FC236}">
                <a16:creationId xmlns:a16="http://schemas.microsoft.com/office/drawing/2014/main" id="{835EB248-89B9-47C6-914C-6E4D2D0E64B9}"/>
              </a:ext>
            </a:extLst>
          </p:cNvPr>
          <p:cNvSpPr>
            <a:spLocks noGrp="1"/>
          </p:cNvSpPr>
          <p:nvPr>
            <p:ph type="sldNum" sz="quarter" idx="4"/>
          </p:nvPr>
        </p:nvSpPr>
        <p:spPr>
          <a:xfrm>
            <a:off x="6457950" y="4767264"/>
            <a:ext cx="2057400" cy="273844"/>
          </a:xfrm>
          <a:prstGeom prst="rect">
            <a:avLst/>
          </a:prstGeom>
        </p:spPr>
        <p:txBody>
          <a:bodyPr vert="horz" lIns="68558" tIns="34289" rIns="68558" bIns="34289" rtlCol="0" anchor="ctr"/>
          <a:lstStyle>
            <a:lvl1pPr algn="r">
              <a:defRPr sz="900">
                <a:solidFill>
                  <a:schemeClr val="tx1">
                    <a:tint val="75000"/>
                  </a:schemeClr>
                </a:solidFill>
              </a:defRPr>
            </a:lvl1pPr>
          </a:lstStyle>
          <a:p>
            <a:pPr defTabSz="685545" fontAlgn="auto">
              <a:spcBef>
                <a:spcPts val="0"/>
              </a:spcBef>
              <a:spcAft>
                <a:spcPts val="0"/>
              </a:spcAft>
            </a:pPr>
            <a:fld id="{17BB914B-B0C8-487E-8285-A834569E6E51}" type="slidenum">
              <a:rPr lang="ru-RU" smtClean="0">
                <a:solidFill>
                  <a:prstClr val="black">
                    <a:tint val="75000"/>
                  </a:prstClr>
                </a:solidFill>
                <a:latin typeface="Calibri" panose="020F0502020204030204"/>
              </a:rPr>
              <a:pPr defTabSz="685545" fontAlgn="auto">
                <a:spcBef>
                  <a:spcPts val="0"/>
                </a:spcBef>
                <a:spcAft>
                  <a:spcPts val="0"/>
                </a:spcAft>
              </a:pPr>
              <a:t>‹#›</a:t>
            </a:fld>
            <a:endParaRPr lang="ru-RU">
              <a:solidFill>
                <a:prstClr val="black">
                  <a:tint val="75000"/>
                </a:prstClr>
              </a:solidFill>
              <a:latin typeface="Calibri" panose="020F0502020204030204"/>
            </a:endParaRPr>
          </a:p>
        </p:txBody>
      </p:sp>
    </p:spTree>
    <p:extLst>
      <p:ext uri="{BB962C8B-B14F-4D97-AF65-F5344CB8AC3E}">
        <p14:creationId xmlns:p14="http://schemas.microsoft.com/office/powerpoint/2010/main" val="1579684642"/>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txStyles>
    <p:titleStyle>
      <a:lvl1pPr algn="l" defTabSz="685545"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390" indent="-171390" algn="l" defTabSz="685545"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169" indent="-171390" algn="l" defTabSz="685545"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6934" indent="-171390" algn="l" defTabSz="685545"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199700" indent="-171390" algn="l" defTabSz="685545"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2467" indent="-171390" algn="l" defTabSz="685545"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245" indent="-171390" algn="l" defTabSz="685545"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018" indent="-171390" algn="l" defTabSz="685545"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0790" indent="-171390" algn="l" defTabSz="685545"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3569" indent="-171390" algn="l" defTabSz="685545"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ru-RU"/>
      </a:defPPr>
      <a:lvl1pPr marL="0" algn="l" defTabSz="685545" rtl="0" eaLnBrk="1" latinLnBrk="0" hangingPunct="1">
        <a:defRPr sz="1400" kern="1200">
          <a:solidFill>
            <a:schemeClr val="tx1"/>
          </a:solidFill>
          <a:latin typeface="+mn-lt"/>
          <a:ea typeface="+mn-ea"/>
          <a:cs typeface="+mn-cs"/>
        </a:defRPr>
      </a:lvl1pPr>
      <a:lvl2pPr marL="342767" algn="l" defTabSz="685545" rtl="0" eaLnBrk="1" latinLnBrk="0" hangingPunct="1">
        <a:defRPr sz="1400" kern="1200">
          <a:solidFill>
            <a:schemeClr val="tx1"/>
          </a:solidFill>
          <a:latin typeface="+mn-lt"/>
          <a:ea typeface="+mn-ea"/>
          <a:cs typeface="+mn-cs"/>
        </a:defRPr>
      </a:lvl2pPr>
      <a:lvl3pPr marL="685545" algn="l" defTabSz="685545" rtl="0" eaLnBrk="1" latinLnBrk="0" hangingPunct="1">
        <a:defRPr sz="1400" kern="1200">
          <a:solidFill>
            <a:schemeClr val="tx1"/>
          </a:solidFill>
          <a:latin typeface="+mn-lt"/>
          <a:ea typeface="+mn-ea"/>
          <a:cs typeface="+mn-cs"/>
        </a:defRPr>
      </a:lvl3pPr>
      <a:lvl4pPr marL="1028318" algn="l" defTabSz="685545" rtl="0" eaLnBrk="1" latinLnBrk="0" hangingPunct="1">
        <a:defRPr sz="1400" kern="1200">
          <a:solidFill>
            <a:schemeClr val="tx1"/>
          </a:solidFill>
          <a:latin typeface="+mn-lt"/>
          <a:ea typeface="+mn-ea"/>
          <a:cs typeface="+mn-cs"/>
        </a:defRPr>
      </a:lvl4pPr>
      <a:lvl5pPr marL="1371090" algn="l" defTabSz="685545" rtl="0" eaLnBrk="1" latinLnBrk="0" hangingPunct="1">
        <a:defRPr sz="1400" kern="1200">
          <a:solidFill>
            <a:schemeClr val="tx1"/>
          </a:solidFill>
          <a:latin typeface="+mn-lt"/>
          <a:ea typeface="+mn-ea"/>
          <a:cs typeface="+mn-cs"/>
        </a:defRPr>
      </a:lvl5pPr>
      <a:lvl6pPr marL="1713869" algn="l" defTabSz="685545" rtl="0" eaLnBrk="1" latinLnBrk="0" hangingPunct="1">
        <a:defRPr sz="1400" kern="1200">
          <a:solidFill>
            <a:schemeClr val="tx1"/>
          </a:solidFill>
          <a:latin typeface="+mn-lt"/>
          <a:ea typeface="+mn-ea"/>
          <a:cs typeface="+mn-cs"/>
        </a:defRPr>
      </a:lvl6pPr>
      <a:lvl7pPr marL="2056634" algn="l" defTabSz="685545" rtl="0" eaLnBrk="1" latinLnBrk="0" hangingPunct="1">
        <a:defRPr sz="1400" kern="1200">
          <a:solidFill>
            <a:schemeClr val="tx1"/>
          </a:solidFill>
          <a:latin typeface="+mn-lt"/>
          <a:ea typeface="+mn-ea"/>
          <a:cs typeface="+mn-cs"/>
        </a:defRPr>
      </a:lvl7pPr>
      <a:lvl8pPr marL="2399400" algn="l" defTabSz="685545" rtl="0" eaLnBrk="1" latinLnBrk="0" hangingPunct="1">
        <a:defRPr sz="1400" kern="1200">
          <a:solidFill>
            <a:schemeClr val="tx1"/>
          </a:solidFill>
          <a:latin typeface="+mn-lt"/>
          <a:ea typeface="+mn-ea"/>
          <a:cs typeface="+mn-cs"/>
        </a:defRPr>
      </a:lvl8pPr>
      <a:lvl9pPr marL="2742167" algn="l" defTabSz="685545" rtl="0" eaLnBrk="1" latinLnBrk="0" hangingPunct="1">
        <a:defRPr sz="14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0000"/>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585ED1A-4019-40CB-A18E-E6865AC6D50B}"/>
              </a:ext>
            </a:extLst>
          </p:cNvPr>
          <p:cNvSpPr>
            <a:spLocks noGrp="1"/>
          </p:cNvSpPr>
          <p:nvPr>
            <p:ph type="title"/>
          </p:nvPr>
        </p:nvSpPr>
        <p:spPr>
          <a:xfrm>
            <a:off x="628650" y="273844"/>
            <a:ext cx="7886700" cy="994172"/>
          </a:xfrm>
          <a:prstGeom prst="rect">
            <a:avLst/>
          </a:prstGeom>
        </p:spPr>
        <p:txBody>
          <a:bodyPr vert="horz" lIns="68564" tIns="34289" rIns="68564" bIns="34289" rtlCol="0" anchor="ctr">
            <a:normAutofit/>
          </a:bodyPr>
          <a:lstStyle/>
          <a:p>
            <a:r>
              <a:rPr lang="en-US"/>
              <a:t>Click to edit Master title style</a:t>
            </a:r>
            <a:endParaRPr lang="ru-RU"/>
          </a:p>
        </p:txBody>
      </p:sp>
      <p:sp>
        <p:nvSpPr>
          <p:cNvPr id="3" name="Text Placeholder 2">
            <a:extLst>
              <a:ext uri="{FF2B5EF4-FFF2-40B4-BE49-F238E27FC236}">
                <a16:creationId xmlns:a16="http://schemas.microsoft.com/office/drawing/2014/main" id="{D8AD2103-2929-41F4-B387-E55278981EEE}"/>
              </a:ext>
            </a:extLst>
          </p:cNvPr>
          <p:cNvSpPr>
            <a:spLocks noGrp="1"/>
          </p:cNvSpPr>
          <p:nvPr>
            <p:ph type="body" idx="1"/>
          </p:nvPr>
        </p:nvSpPr>
        <p:spPr>
          <a:xfrm>
            <a:off x="628650" y="1369218"/>
            <a:ext cx="7886700" cy="3263504"/>
          </a:xfrm>
          <a:prstGeom prst="rect">
            <a:avLst/>
          </a:prstGeom>
        </p:spPr>
        <p:txBody>
          <a:bodyPr vert="horz" lIns="68564" tIns="34289" rIns="68564" bIns="34289"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id="{039A84C9-45D1-4167-9D39-689943C35F49}"/>
              </a:ext>
            </a:extLst>
          </p:cNvPr>
          <p:cNvSpPr>
            <a:spLocks noGrp="1"/>
          </p:cNvSpPr>
          <p:nvPr>
            <p:ph type="dt" sz="half" idx="2"/>
          </p:nvPr>
        </p:nvSpPr>
        <p:spPr>
          <a:xfrm>
            <a:off x="628650" y="4767264"/>
            <a:ext cx="2057400" cy="273844"/>
          </a:xfrm>
          <a:prstGeom prst="rect">
            <a:avLst/>
          </a:prstGeom>
        </p:spPr>
        <p:txBody>
          <a:bodyPr vert="horz" lIns="68564" tIns="34289" rIns="68564" bIns="34289" rtlCol="0" anchor="ctr"/>
          <a:lstStyle>
            <a:lvl1pPr algn="l">
              <a:defRPr sz="900">
                <a:solidFill>
                  <a:schemeClr val="tx1">
                    <a:tint val="75000"/>
                  </a:schemeClr>
                </a:solidFill>
              </a:defRPr>
            </a:lvl1pPr>
          </a:lstStyle>
          <a:p>
            <a:pPr defTabSz="685613" fontAlgn="auto">
              <a:spcBef>
                <a:spcPts val="0"/>
              </a:spcBef>
              <a:spcAft>
                <a:spcPts val="0"/>
              </a:spcAft>
            </a:pPr>
            <a:fld id="{22DC1F6F-0BA7-4385-AD50-2D55A2B9F7E0}" type="datetimeFigureOut">
              <a:rPr lang="ru-RU" smtClean="0">
                <a:solidFill>
                  <a:prstClr val="black">
                    <a:tint val="75000"/>
                  </a:prstClr>
                </a:solidFill>
                <a:latin typeface="Calibri" panose="020F0502020204030204"/>
              </a:rPr>
              <a:pPr defTabSz="685613" fontAlgn="auto">
                <a:spcBef>
                  <a:spcPts val="0"/>
                </a:spcBef>
                <a:spcAft>
                  <a:spcPts val="0"/>
                </a:spcAft>
              </a:pPr>
              <a:t>06.06.2019</a:t>
            </a:fld>
            <a:endParaRPr lang="ru-RU">
              <a:solidFill>
                <a:prstClr val="black">
                  <a:tint val="75000"/>
                </a:prstClr>
              </a:solidFill>
              <a:latin typeface="Calibri" panose="020F0502020204030204"/>
            </a:endParaRPr>
          </a:p>
        </p:txBody>
      </p:sp>
      <p:sp>
        <p:nvSpPr>
          <p:cNvPr id="5" name="Footer Placeholder 4">
            <a:extLst>
              <a:ext uri="{FF2B5EF4-FFF2-40B4-BE49-F238E27FC236}">
                <a16:creationId xmlns:a16="http://schemas.microsoft.com/office/drawing/2014/main" id="{CE898C93-E32A-4CDA-B012-27F8AFD6B9F6}"/>
              </a:ext>
            </a:extLst>
          </p:cNvPr>
          <p:cNvSpPr>
            <a:spLocks noGrp="1"/>
          </p:cNvSpPr>
          <p:nvPr>
            <p:ph type="ftr" sz="quarter" idx="3"/>
          </p:nvPr>
        </p:nvSpPr>
        <p:spPr>
          <a:xfrm>
            <a:off x="3028950" y="4767264"/>
            <a:ext cx="3086100" cy="273844"/>
          </a:xfrm>
          <a:prstGeom prst="rect">
            <a:avLst/>
          </a:prstGeom>
        </p:spPr>
        <p:txBody>
          <a:bodyPr vert="horz" lIns="68564" tIns="34289" rIns="68564" bIns="34289" rtlCol="0" anchor="ctr"/>
          <a:lstStyle>
            <a:lvl1pPr algn="ctr">
              <a:defRPr sz="900">
                <a:solidFill>
                  <a:schemeClr val="tx1">
                    <a:tint val="75000"/>
                  </a:schemeClr>
                </a:solidFill>
              </a:defRPr>
            </a:lvl1pPr>
          </a:lstStyle>
          <a:p>
            <a:pPr defTabSz="685613" fontAlgn="auto">
              <a:spcBef>
                <a:spcPts val="0"/>
              </a:spcBef>
              <a:spcAft>
                <a:spcPts val="0"/>
              </a:spcAft>
            </a:pPr>
            <a:endParaRPr lang="ru-RU">
              <a:solidFill>
                <a:prstClr val="black">
                  <a:tint val="75000"/>
                </a:prstClr>
              </a:solidFill>
              <a:latin typeface="Calibri" panose="020F0502020204030204"/>
            </a:endParaRPr>
          </a:p>
        </p:txBody>
      </p:sp>
      <p:sp>
        <p:nvSpPr>
          <p:cNvPr id="6" name="Slide Number Placeholder 5">
            <a:extLst>
              <a:ext uri="{FF2B5EF4-FFF2-40B4-BE49-F238E27FC236}">
                <a16:creationId xmlns:a16="http://schemas.microsoft.com/office/drawing/2014/main" id="{835EB248-89B9-47C6-914C-6E4D2D0E64B9}"/>
              </a:ext>
            </a:extLst>
          </p:cNvPr>
          <p:cNvSpPr>
            <a:spLocks noGrp="1"/>
          </p:cNvSpPr>
          <p:nvPr>
            <p:ph type="sldNum" sz="quarter" idx="4"/>
          </p:nvPr>
        </p:nvSpPr>
        <p:spPr>
          <a:xfrm>
            <a:off x="6457950" y="4767264"/>
            <a:ext cx="2057400" cy="273844"/>
          </a:xfrm>
          <a:prstGeom prst="rect">
            <a:avLst/>
          </a:prstGeom>
        </p:spPr>
        <p:txBody>
          <a:bodyPr vert="horz" lIns="68564" tIns="34289" rIns="68564" bIns="34289" rtlCol="0" anchor="ctr"/>
          <a:lstStyle>
            <a:lvl1pPr algn="r">
              <a:defRPr sz="900">
                <a:solidFill>
                  <a:schemeClr val="tx1">
                    <a:tint val="75000"/>
                  </a:schemeClr>
                </a:solidFill>
              </a:defRPr>
            </a:lvl1pPr>
          </a:lstStyle>
          <a:p>
            <a:pPr defTabSz="685613" fontAlgn="auto">
              <a:spcBef>
                <a:spcPts val="0"/>
              </a:spcBef>
              <a:spcAft>
                <a:spcPts val="0"/>
              </a:spcAft>
            </a:pPr>
            <a:fld id="{17BB914B-B0C8-487E-8285-A834569E6E51}" type="slidenum">
              <a:rPr lang="ru-RU" smtClean="0">
                <a:solidFill>
                  <a:prstClr val="black">
                    <a:tint val="75000"/>
                  </a:prstClr>
                </a:solidFill>
                <a:latin typeface="Calibri" panose="020F0502020204030204"/>
              </a:rPr>
              <a:pPr defTabSz="685613" fontAlgn="auto">
                <a:spcBef>
                  <a:spcPts val="0"/>
                </a:spcBef>
                <a:spcAft>
                  <a:spcPts val="0"/>
                </a:spcAft>
              </a:pPr>
              <a:t>‹#›</a:t>
            </a:fld>
            <a:endParaRPr lang="ru-RU">
              <a:solidFill>
                <a:prstClr val="black">
                  <a:tint val="75000"/>
                </a:prstClr>
              </a:solidFill>
              <a:latin typeface="Calibri" panose="020F0502020204030204"/>
            </a:endParaRPr>
          </a:p>
        </p:txBody>
      </p:sp>
    </p:spTree>
    <p:extLst>
      <p:ext uri="{BB962C8B-B14F-4D97-AF65-F5344CB8AC3E}">
        <p14:creationId xmlns:p14="http://schemas.microsoft.com/office/powerpoint/2010/main" val="813409430"/>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xStyles>
    <p:titleStyle>
      <a:lvl1pPr algn="l" defTabSz="685613"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06" indent="-171406" algn="l" defTabSz="685613"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217" indent="-171406" algn="l" defTabSz="685613"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018" indent="-171406" algn="l" defTabSz="685613"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199820" indent="-171406" algn="l" defTabSz="68561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2623" indent="-171406" algn="l" defTabSz="68561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433" indent="-171406" algn="l" defTabSz="68561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240" indent="-171406" algn="l" defTabSz="68561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046" indent="-171406" algn="l" defTabSz="68561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3857" indent="-171406" algn="l" defTabSz="68561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ru-RU"/>
      </a:defPPr>
      <a:lvl1pPr marL="0" algn="l" defTabSz="685613" rtl="0" eaLnBrk="1" latinLnBrk="0" hangingPunct="1">
        <a:defRPr sz="1400" kern="1200">
          <a:solidFill>
            <a:schemeClr val="tx1"/>
          </a:solidFill>
          <a:latin typeface="+mn-lt"/>
          <a:ea typeface="+mn-ea"/>
          <a:cs typeface="+mn-cs"/>
        </a:defRPr>
      </a:lvl1pPr>
      <a:lvl2pPr marL="342803" algn="l" defTabSz="685613" rtl="0" eaLnBrk="1" latinLnBrk="0" hangingPunct="1">
        <a:defRPr sz="1400" kern="1200">
          <a:solidFill>
            <a:schemeClr val="tx1"/>
          </a:solidFill>
          <a:latin typeface="+mn-lt"/>
          <a:ea typeface="+mn-ea"/>
          <a:cs typeface="+mn-cs"/>
        </a:defRPr>
      </a:lvl2pPr>
      <a:lvl3pPr marL="685613" algn="l" defTabSz="685613" rtl="0" eaLnBrk="1" latinLnBrk="0" hangingPunct="1">
        <a:defRPr sz="1400" kern="1200">
          <a:solidFill>
            <a:schemeClr val="tx1"/>
          </a:solidFill>
          <a:latin typeface="+mn-lt"/>
          <a:ea typeface="+mn-ea"/>
          <a:cs typeface="+mn-cs"/>
        </a:defRPr>
      </a:lvl3pPr>
      <a:lvl4pPr marL="1028420" algn="l" defTabSz="685613" rtl="0" eaLnBrk="1" latinLnBrk="0" hangingPunct="1">
        <a:defRPr sz="1400" kern="1200">
          <a:solidFill>
            <a:schemeClr val="tx1"/>
          </a:solidFill>
          <a:latin typeface="+mn-lt"/>
          <a:ea typeface="+mn-ea"/>
          <a:cs typeface="+mn-cs"/>
        </a:defRPr>
      </a:lvl4pPr>
      <a:lvl5pPr marL="1371226" algn="l" defTabSz="685613" rtl="0" eaLnBrk="1" latinLnBrk="0" hangingPunct="1">
        <a:defRPr sz="1400" kern="1200">
          <a:solidFill>
            <a:schemeClr val="tx1"/>
          </a:solidFill>
          <a:latin typeface="+mn-lt"/>
          <a:ea typeface="+mn-ea"/>
          <a:cs typeface="+mn-cs"/>
        </a:defRPr>
      </a:lvl5pPr>
      <a:lvl6pPr marL="1714037" algn="l" defTabSz="685613" rtl="0" eaLnBrk="1" latinLnBrk="0" hangingPunct="1">
        <a:defRPr sz="1400" kern="1200">
          <a:solidFill>
            <a:schemeClr val="tx1"/>
          </a:solidFill>
          <a:latin typeface="+mn-lt"/>
          <a:ea typeface="+mn-ea"/>
          <a:cs typeface="+mn-cs"/>
        </a:defRPr>
      </a:lvl6pPr>
      <a:lvl7pPr marL="2056838" algn="l" defTabSz="685613" rtl="0" eaLnBrk="1" latinLnBrk="0" hangingPunct="1">
        <a:defRPr sz="1400" kern="1200">
          <a:solidFill>
            <a:schemeClr val="tx1"/>
          </a:solidFill>
          <a:latin typeface="+mn-lt"/>
          <a:ea typeface="+mn-ea"/>
          <a:cs typeface="+mn-cs"/>
        </a:defRPr>
      </a:lvl7pPr>
      <a:lvl8pPr marL="2399640" algn="l" defTabSz="685613" rtl="0" eaLnBrk="1" latinLnBrk="0" hangingPunct="1">
        <a:defRPr sz="1400" kern="1200">
          <a:solidFill>
            <a:schemeClr val="tx1"/>
          </a:solidFill>
          <a:latin typeface="+mn-lt"/>
          <a:ea typeface="+mn-ea"/>
          <a:cs typeface="+mn-cs"/>
        </a:defRPr>
      </a:lvl8pPr>
      <a:lvl9pPr marL="2742443" algn="l" defTabSz="685613" rtl="0" eaLnBrk="1" latinLnBrk="0" hangingPunct="1">
        <a:defRPr sz="14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0000"/>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585ED1A-4019-40CB-A18E-E6865AC6D50B}"/>
              </a:ext>
            </a:extLst>
          </p:cNvPr>
          <p:cNvSpPr>
            <a:spLocks noGrp="1"/>
          </p:cNvSpPr>
          <p:nvPr>
            <p:ph type="title"/>
          </p:nvPr>
        </p:nvSpPr>
        <p:spPr>
          <a:xfrm>
            <a:off x="628650" y="273844"/>
            <a:ext cx="7886700" cy="994172"/>
          </a:xfrm>
          <a:prstGeom prst="rect">
            <a:avLst/>
          </a:prstGeom>
        </p:spPr>
        <p:txBody>
          <a:bodyPr vert="horz" lIns="68571" tIns="34289" rIns="68571" bIns="34289" rtlCol="0" anchor="ctr">
            <a:normAutofit/>
          </a:bodyPr>
          <a:lstStyle/>
          <a:p>
            <a:r>
              <a:rPr lang="en-US"/>
              <a:t>Click to edit Master title style</a:t>
            </a:r>
            <a:endParaRPr lang="ru-RU"/>
          </a:p>
        </p:txBody>
      </p:sp>
      <p:sp>
        <p:nvSpPr>
          <p:cNvPr id="3" name="Text Placeholder 2">
            <a:extLst>
              <a:ext uri="{FF2B5EF4-FFF2-40B4-BE49-F238E27FC236}">
                <a16:creationId xmlns:a16="http://schemas.microsoft.com/office/drawing/2014/main" id="{D8AD2103-2929-41F4-B387-E55278981EEE}"/>
              </a:ext>
            </a:extLst>
          </p:cNvPr>
          <p:cNvSpPr>
            <a:spLocks noGrp="1"/>
          </p:cNvSpPr>
          <p:nvPr>
            <p:ph type="body" idx="1"/>
          </p:nvPr>
        </p:nvSpPr>
        <p:spPr>
          <a:xfrm>
            <a:off x="628650" y="1369218"/>
            <a:ext cx="7886700" cy="3263504"/>
          </a:xfrm>
          <a:prstGeom prst="rect">
            <a:avLst/>
          </a:prstGeom>
        </p:spPr>
        <p:txBody>
          <a:bodyPr vert="horz" lIns="68571" tIns="34289" rIns="68571" bIns="34289"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id="{039A84C9-45D1-4167-9D39-689943C35F49}"/>
              </a:ext>
            </a:extLst>
          </p:cNvPr>
          <p:cNvSpPr>
            <a:spLocks noGrp="1"/>
          </p:cNvSpPr>
          <p:nvPr>
            <p:ph type="dt" sz="half" idx="2"/>
          </p:nvPr>
        </p:nvSpPr>
        <p:spPr>
          <a:xfrm>
            <a:off x="628650" y="4767264"/>
            <a:ext cx="2057400" cy="273844"/>
          </a:xfrm>
          <a:prstGeom prst="rect">
            <a:avLst/>
          </a:prstGeom>
        </p:spPr>
        <p:txBody>
          <a:bodyPr vert="horz" lIns="68571" tIns="34289" rIns="68571" bIns="34289" rtlCol="0" anchor="ctr"/>
          <a:lstStyle>
            <a:lvl1pPr algn="l">
              <a:defRPr sz="900">
                <a:solidFill>
                  <a:schemeClr val="tx1">
                    <a:tint val="75000"/>
                  </a:schemeClr>
                </a:solidFill>
              </a:defRPr>
            </a:lvl1pPr>
          </a:lstStyle>
          <a:p>
            <a:pPr defTabSz="685698" fontAlgn="auto">
              <a:spcBef>
                <a:spcPts val="0"/>
              </a:spcBef>
              <a:spcAft>
                <a:spcPts val="0"/>
              </a:spcAft>
            </a:pPr>
            <a:fld id="{22DC1F6F-0BA7-4385-AD50-2D55A2B9F7E0}" type="datetimeFigureOut">
              <a:rPr lang="ru-RU" smtClean="0">
                <a:solidFill>
                  <a:prstClr val="black">
                    <a:tint val="75000"/>
                  </a:prstClr>
                </a:solidFill>
                <a:latin typeface="Calibri" panose="020F0502020204030204"/>
              </a:rPr>
              <a:pPr defTabSz="685698" fontAlgn="auto">
                <a:spcBef>
                  <a:spcPts val="0"/>
                </a:spcBef>
                <a:spcAft>
                  <a:spcPts val="0"/>
                </a:spcAft>
              </a:pPr>
              <a:t>06.06.2019</a:t>
            </a:fld>
            <a:endParaRPr lang="ru-RU">
              <a:solidFill>
                <a:prstClr val="black">
                  <a:tint val="75000"/>
                </a:prstClr>
              </a:solidFill>
              <a:latin typeface="Calibri" panose="020F0502020204030204"/>
            </a:endParaRPr>
          </a:p>
        </p:txBody>
      </p:sp>
      <p:sp>
        <p:nvSpPr>
          <p:cNvPr id="5" name="Footer Placeholder 4">
            <a:extLst>
              <a:ext uri="{FF2B5EF4-FFF2-40B4-BE49-F238E27FC236}">
                <a16:creationId xmlns:a16="http://schemas.microsoft.com/office/drawing/2014/main" id="{CE898C93-E32A-4CDA-B012-27F8AFD6B9F6}"/>
              </a:ext>
            </a:extLst>
          </p:cNvPr>
          <p:cNvSpPr>
            <a:spLocks noGrp="1"/>
          </p:cNvSpPr>
          <p:nvPr>
            <p:ph type="ftr" sz="quarter" idx="3"/>
          </p:nvPr>
        </p:nvSpPr>
        <p:spPr>
          <a:xfrm>
            <a:off x="3028950" y="4767264"/>
            <a:ext cx="3086100" cy="273844"/>
          </a:xfrm>
          <a:prstGeom prst="rect">
            <a:avLst/>
          </a:prstGeom>
        </p:spPr>
        <p:txBody>
          <a:bodyPr vert="horz" lIns="68571" tIns="34289" rIns="68571" bIns="34289" rtlCol="0" anchor="ctr"/>
          <a:lstStyle>
            <a:lvl1pPr algn="ctr">
              <a:defRPr sz="900">
                <a:solidFill>
                  <a:schemeClr val="tx1">
                    <a:tint val="75000"/>
                  </a:schemeClr>
                </a:solidFill>
              </a:defRPr>
            </a:lvl1pPr>
          </a:lstStyle>
          <a:p>
            <a:pPr defTabSz="685698" fontAlgn="auto">
              <a:spcBef>
                <a:spcPts val="0"/>
              </a:spcBef>
              <a:spcAft>
                <a:spcPts val="0"/>
              </a:spcAft>
            </a:pPr>
            <a:endParaRPr lang="ru-RU">
              <a:solidFill>
                <a:prstClr val="black">
                  <a:tint val="75000"/>
                </a:prstClr>
              </a:solidFill>
              <a:latin typeface="Calibri" panose="020F0502020204030204"/>
            </a:endParaRPr>
          </a:p>
        </p:txBody>
      </p:sp>
      <p:sp>
        <p:nvSpPr>
          <p:cNvPr id="6" name="Slide Number Placeholder 5">
            <a:extLst>
              <a:ext uri="{FF2B5EF4-FFF2-40B4-BE49-F238E27FC236}">
                <a16:creationId xmlns:a16="http://schemas.microsoft.com/office/drawing/2014/main" id="{835EB248-89B9-47C6-914C-6E4D2D0E64B9}"/>
              </a:ext>
            </a:extLst>
          </p:cNvPr>
          <p:cNvSpPr>
            <a:spLocks noGrp="1"/>
          </p:cNvSpPr>
          <p:nvPr>
            <p:ph type="sldNum" sz="quarter" idx="4"/>
          </p:nvPr>
        </p:nvSpPr>
        <p:spPr>
          <a:xfrm>
            <a:off x="6457950" y="4767264"/>
            <a:ext cx="2057400" cy="273844"/>
          </a:xfrm>
          <a:prstGeom prst="rect">
            <a:avLst/>
          </a:prstGeom>
        </p:spPr>
        <p:txBody>
          <a:bodyPr vert="horz" lIns="68571" tIns="34289" rIns="68571" bIns="34289" rtlCol="0" anchor="ctr"/>
          <a:lstStyle>
            <a:lvl1pPr algn="r">
              <a:defRPr sz="900">
                <a:solidFill>
                  <a:schemeClr val="tx1">
                    <a:tint val="75000"/>
                  </a:schemeClr>
                </a:solidFill>
              </a:defRPr>
            </a:lvl1pPr>
          </a:lstStyle>
          <a:p>
            <a:pPr defTabSz="685698" fontAlgn="auto">
              <a:spcBef>
                <a:spcPts val="0"/>
              </a:spcBef>
              <a:spcAft>
                <a:spcPts val="0"/>
              </a:spcAft>
            </a:pPr>
            <a:fld id="{17BB914B-B0C8-487E-8285-A834569E6E51}" type="slidenum">
              <a:rPr lang="ru-RU" smtClean="0">
                <a:solidFill>
                  <a:prstClr val="black">
                    <a:tint val="75000"/>
                  </a:prstClr>
                </a:solidFill>
                <a:latin typeface="Calibri" panose="020F0502020204030204"/>
              </a:rPr>
              <a:pPr defTabSz="685698" fontAlgn="auto">
                <a:spcBef>
                  <a:spcPts val="0"/>
                </a:spcBef>
                <a:spcAft>
                  <a:spcPts val="0"/>
                </a:spcAft>
              </a:pPr>
              <a:t>‹#›</a:t>
            </a:fld>
            <a:endParaRPr lang="ru-RU">
              <a:solidFill>
                <a:prstClr val="black">
                  <a:tint val="75000"/>
                </a:prstClr>
              </a:solidFill>
              <a:latin typeface="Calibri" panose="020F0502020204030204"/>
            </a:endParaRPr>
          </a:p>
        </p:txBody>
      </p:sp>
    </p:spTree>
    <p:extLst>
      <p:ext uri="{BB962C8B-B14F-4D97-AF65-F5344CB8AC3E}">
        <p14:creationId xmlns:p14="http://schemas.microsoft.com/office/powerpoint/2010/main" val="2991978303"/>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Lst>
  <p:txStyles>
    <p:titleStyle>
      <a:lvl1pPr algn="l" defTabSz="685698"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26" indent="-171426" algn="l" defTabSz="685698"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277" indent="-171426" algn="l" defTabSz="685698"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123" indent="-171426" algn="l" defTabSz="685698"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199970" indent="-171426" algn="l" defTabSz="685698"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2818" indent="-171426" algn="l" defTabSz="685698"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668" indent="-171426" algn="l" defTabSz="685698"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517" indent="-171426" algn="l" defTabSz="685698"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366" indent="-171426" algn="l" defTabSz="685698"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217" indent="-171426" algn="l" defTabSz="685698"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ru-RU"/>
      </a:defPPr>
      <a:lvl1pPr marL="0" algn="l" defTabSz="685698" rtl="0" eaLnBrk="1" latinLnBrk="0" hangingPunct="1">
        <a:defRPr sz="1400" kern="1200">
          <a:solidFill>
            <a:schemeClr val="tx1"/>
          </a:solidFill>
          <a:latin typeface="+mn-lt"/>
          <a:ea typeface="+mn-ea"/>
          <a:cs typeface="+mn-cs"/>
        </a:defRPr>
      </a:lvl1pPr>
      <a:lvl2pPr marL="342848" algn="l" defTabSz="685698" rtl="0" eaLnBrk="1" latinLnBrk="0" hangingPunct="1">
        <a:defRPr sz="1400" kern="1200">
          <a:solidFill>
            <a:schemeClr val="tx1"/>
          </a:solidFill>
          <a:latin typeface="+mn-lt"/>
          <a:ea typeface="+mn-ea"/>
          <a:cs typeface="+mn-cs"/>
        </a:defRPr>
      </a:lvl2pPr>
      <a:lvl3pPr marL="685698" algn="l" defTabSz="685698" rtl="0" eaLnBrk="1" latinLnBrk="0" hangingPunct="1">
        <a:defRPr sz="1400" kern="1200">
          <a:solidFill>
            <a:schemeClr val="tx1"/>
          </a:solidFill>
          <a:latin typeface="+mn-lt"/>
          <a:ea typeface="+mn-ea"/>
          <a:cs typeface="+mn-cs"/>
        </a:defRPr>
      </a:lvl3pPr>
      <a:lvl4pPr marL="1028547" algn="l" defTabSz="685698" rtl="0" eaLnBrk="1" latinLnBrk="0" hangingPunct="1">
        <a:defRPr sz="1400" kern="1200">
          <a:solidFill>
            <a:schemeClr val="tx1"/>
          </a:solidFill>
          <a:latin typeface="+mn-lt"/>
          <a:ea typeface="+mn-ea"/>
          <a:cs typeface="+mn-cs"/>
        </a:defRPr>
      </a:lvl4pPr>
      <a:lvl5pPr marL="1371396" algn="l" defTabSz="685698" rtl="0" eaLnBrk="1" latinLnBrk="0" hangingPunct="1">
        <a:defRPr sz="1400" kern="1200">
          <a:solidFill>
            <a:schemeClr val="tx1"/>
          </a:solidFill>
          <a:latin typeface="+mn-lt"/>
          <a:ea typeface="+mn-ea"/>
          <a:cs typeface="+mn-cs"/>
        </a:defRPr>
      </a:lvl5pPr>
      <a:lvl6pPr marL="1714247" algn="l" defTabSz="685698" rtl="0" eaLnBrk="1" latinLnBrk="0" hangingPunct="1">
        <a:defRPr sz="1400" kern="1200">
          <a:solidFill>
            <a:schemeClr val="tx1"/>
          </a:solidFill>
          <a:latin typeface="+mn-lt"/>
          <a:ea typeface="+mn-ea"/>
          <a:cs typeface="+mn-cs"/>
        </a:defRPr>
      </a:lvl6pPr>
      <a:lvl7pPr marL="2057093" algn="l" defTabSz="685698" rtl="0" eaLnBrk="1" latinLnBrk="0" hangingPunct="1">
        <a:defRPr sz="1400" kern="1200">
          <a:solidFill>
            <a:schemeClr val="tx1"/>
          </a:solidFill>
          <a:latin typeface="+mn-lt"/>
          <a:ea typeface="+mn-ea"/>
          <a:cs typeface="+mn-cs"/>
        </a:defRPr>
      </a:lvl7pPr>
      <a:lvl8pPr marL="2399940" algn="l" defTabSz="685698" rtl="0" eaLnBrk="1" latinLnBrk="0" hangingPunct="1">
        <a:defRPr sz="1400" kern="1200">
          <a:solidFill>
            <a:schemeClr val="tx1"/>
          </a:solidFill>
          <a:latin typeface="+mn-lt"/>
          <a:ea typeface="+mn-ea"/>
          <a:cs typeface="+mn-cs"/>
        </a:defRPr>
      </a:lvl8pPr>
      <a:lvl9pPr marL="2742788" algn="l" defTabSz="685698" rtl="0" eaLnBrk="1" latinLnBrk="0" hangingPunct="1">
        <a:defRPr sz="14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Текст 2"/>
          <p:cNvSpPr>
            <a:spLocks noGrp="1"/>
          </p:cNvSpPr>
          <p:nvPr>
            <p:ph type="body" idx="1"/>
          </p:nvPr>
        </p:nvSpPr>
        <p:spPr bwMode="auto">
          <a:xfrm>
            <a:off x="457200" y="951572"/>
            <a:ext cx="8229600" cy="21602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fontAlgn="auto">
              <a:spcBef>
                <a:spcPts val="0"/>
              </a:spcBef>
              <a:spcAft>
                <a:spcPts val="0"/>
              </a:spcAft>
              <a:defRPr sz="1333">
                <a:solidFill>
                  <a:schemeClr val="tx1">
                    <a:tint val="75000"/>
                  </a:schemeClr>
                </a:solidFill>
                <a:latin typeface="+mn-lt"/>
              </a:defRPr>
            </a:lvl1pPr>
          </a:lstStyle>
          <a:p>
            <a:pPr>
              <a:defRPr/>
            </a:pPr>
            <a:fld id="{7616035C-1BA6-452D-80F6-5CC3C110825B}" type="datetime1">
              <a:rPr lang="ru-RU" smtClean="0">
                <a:solidFill>
                  <a:prstClr val="black">
                    <a:tint val="75000"/>
                  </a:prstClr>
                </a:solidFill>
              </a:rPr>
              <a:pPr>
                <a:defRPr/>
              </a:pPr>
              <a:t>06.06.2019</a:t>
            </a:fld>
            <a:endParaRPr lang="ru-RU">
              <a:solidFill>
                <a:prstClr val="black">
                  <a:tint val="75000"/>
                </a:prstClr>
              </a:solidFill>
            </a:endParaRPr>
          </a:p>
        </p:txBody>
      </p:sp>
      <p:sp>
        <p:nvSpPr>
          <p:cNvPr id="5" name="Нижний колонтитул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fontAlgn="auto">
              <a:spcBef>
                <a:spcPts val="0"/>
              </a:spcBef>
              <a:spcAft>
                <a:spcPts val="0"/>
              </a:spcAft>
              <a:defRPr sz="1333">
                <a:solidFill>
                  <a:schemeClr val="tx1">
                    <a:tint val="75000"/>
                  </a:schemeClr>
                </a:solidFill>
                <a:latin typeface="+mn-lt"/>
              </a:defRPr>
            </a:lvl1pPr>
          </a:lstStyle>
          <a:p>
            <a:pPr>
              <a:defRPr/>
            </a:pPr>
            <a:r>
              <a:rPr lang="ru-RU" smtClean="0">
                <a:solidFill>
                  <a:prstClr val="black">
                    <a:tint val="75000"/>
                  </a:prstClr>
                </a:solidFill>
              </a:rPr>
              <a:t>Совещание Губернатора с Главами</a:t>
            </a:r>
            <a:endParaRPr lang="ru-RU">
              <a:solidFill>
                <a:prstClr val="black">
                  <a:tint val="75000"/>
                </a:prstClr>
              </a:solidFill>
            </a:endParaRPr>
          </a:p>
        </p:txBody>
      </p:sp>
      <p:sp>
        <p:nvSpPr>
          <p:cNvPr id="6" name="Номер слайда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fontAlgn="auto">
              <a:spcBef>
                <a:spcPts val="0"/>
              </a:spcBef>
              <a:spcAft>
                <a:spcPts val="0"/>
              </a:spcAft>
              <a:defRPr sz="1333">
                <a:solidFill>
                  <a:schemeClr val="tx1">
                    <a:tint val="75000"/>
                  </a:schemeClr>
                </a:solidFill>
                <a:latin typeface="+mn-lt"/>
              </a:defRPr>
            </a:lvl1pPr>
          </a:lstStyle>
          <a:p>
            <a:pPr>
              <a:defRPr/>
            </a:pPr>
            <a:fld id="{1EF587E7-CDD7-4AA2-BB59-9CC9F30D4A4A}"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3186819590"/>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Lst>
  <p:hf hdr="0"/>
  <p:txStyles>
    <p:titleStyle>
      <a:lvl1pPr algn="ctr" rtl="0" eaLnBrk="0" fontAlgn="base" hangingPunct="0">
        <a:spcBef>
          <a:spcPct val="0"/>
        </a:spcBef>
        <a:spcAft>
          <a:spcPct val="0"/>
        </a:spcAft>
        <a:defRPr sz="4889" kern="1200">
          <a:solidFill>
            <a:schemeClr val="tx1"/>
          </a:solidFill>
          <a:latin typeface="+mj-lt"/>
          <a:ea typeface="+mj-ea"/>
          <a:cs typeface="+mj-cs"/>
        </a:defRPr>
      </a:lvl1pPr>
      <a:lvl2pPr algn="ctr" rtl="0" eaLnBrk="0" fontAlgn="base" hangingPunct="0">
        <a:spcBef>
          <a:spcPct val="0"/>
        </a:spcBef>
        <a:spcAft>
          <a:spcPct val="0"/>
        </a:spcAft>
        <a:defRPr sz="4889">
          <a:solidFill>
            <a:schemeClr val="tx1"/>
          </a:solidFill>
          <a:latin typeface="Calibri" pitchFamily="34" charset="0"/>
        </a:defRPr>
      </a:lvl2pPr>
      <a:lvl3pPr algn="ctr" rtl="0" eaLnBrk="0" fontAlgn="base" hangingPunct="0">
        <a:spcBef>
          <a:spcPct val="0"/>
        </a:spcBef>
        <a:spcAft>
          <a:spcPct val="0"/>
        </a:spcAft>
        <a:defRPr sz="4889">
          <a:solidFill>
            <a:schemeClr val="tx1"/>
          </a:solidFill>
          <a:latin typeface="Calibri" pitchFamily="34" charset="0"/>
        </a:defRPr>
      </a:lvl3pPr>
      <a:lvl4pPr algn="ctr" rtl="0" eaLnBrk="0" fontAlgn="base" hangingPunct="0">
        <a:spcBef>
          <a:spcPct val="0"/>
        </a:spcBef>
        <a:spcAft>
          <a:spcPct val="0"/>
        </a:spcAft>
        <a:defRPr sz="4889">
          <a:solidFill>
            <a:schemeClr val="tx1"/>
          </a:solidFill>
          <a:latin typeface="Calibri" pitchFamily="34" charset="0"/>
        </a:defRPr>
      </a:lvl4pPr>
      <a:lvl5pPr algn="ctr" rtl="0" eaLnBrk="0" fontAlgn="base" hangingPunct="0">
        <a:spcBef>
          <a:spcPct val="0"/>
        </a:spcBef>
        <a:spcAft>
          <a:spcPct val="0"/>
        </a:spcAft>
        <a:defRPr sz="4889">
          <a:solidFill>
            <a:schemeClr val="tx1"/>
          </a:solidFill>
          <a:latin typeface="Calibri" pitchFamily="34" charset="0"/>
        </a:defRPr>
      </a:lvl5pPr>
      <a:lvl6pPr marL="507995" algn="ctr" rtl="0" fontAlgn="base">
        <a:spcBef>
          <a:spcPct val="0"/>
        </a:spcBef>
        <a:spcAft>
          <a:spcPct val="0"/>
        </a:spcAft>
        <a:defRPr sz="4889">
          <a:solidFill>
            <a:schemeClr val="tx1"/>
          </a:solidFill>
          <a:latin typeface="Calibri" pitchFamily="34" charset="0"/>
        </a:defRPr>
      </a:lvl6pPr>
      <a:lvl7pPr marL="1015990" algn="ctr" rtl="0" fontAlgn="base">
        <a:spcBef>
          <a:spcPct val="0"/>
        </a:spcBef>
        <a:spcAft>
          <a:spcPct val="0"/>
        </a:spcAft>
        <a:defRPr sz="4889">
          <a:solidFill>
            <a:schemeClr val="tx1"/>
          </a:solidFill>
          <a:latin typeface="Calibri" pitchFamily="34" charset="0"/>
        </a:defRPr>
      </a:lvl7pPr>
      <a:lvl8pPr marL="1523985" algn="ctr" rtl="0" fontAlgn="base">
        <a:spcBef>
          <a:spcPct val="0"/>
        </a:spcBef>
        <a:spcAft>
          <a:spcPct val="0"/>
        </a:spcAft>
        <a:defRPr sz="4889">
          <a:solidFill>
            <a:schemeClr val="tx1"/>
          </a:solidFill>
          <a:latin typeface="Calibri" pitchFamily="34" charset="0"/>
        </a:defRPr>
      </a:lvl8pPr>
      <a:lvl9pPr marL="2031980" algn="ctr" rtl="0" fontAlgn="base">
        <a:spcBef>
          <a:spcPct val="0"/>
        </a:spcBef>
        <a:spcAft>
          <a:spcPct val="0"/>
        </a:spcAft>
        <a:defRPr sz="4889">
          <a:solidFill>
            <a:schemeClr val="tx1"/>
          </a:solidFill>
          <a:latin typeface="Calibri" pitchFamily="34" charset="0"/>
        </a:defRPr>
      </a:lvl9pPr>
    </p:titleStyle>
    <p:bodyStyle>
      <a:lvl1pPr marL="380996" indent="-380996" algn="l" rtl="0" eaLnBrk="0" fontAlgn="base" hangingPunct="0">
        <a:spcBef>
          <a:spcPct val="20000"/>
        </a:spcBef>
        <a:spcAft>
          <a:spcPct val="0"/>
        </a:spcAft>
        <a:buFont typeface="Arial" charset="0"/>
        <a:buChar char="•"/>
        <a:defRPr sz="3556" kern="1200">
          <a:solidFill>
            <a:schemeClr val="tx1"/>
          </a:solidFill>
          <a:latin typeface="+mn-lt"/>
          <a:ea typeface="+mn-ea"/>
          <a:cs typeface="+mn-cs"/>
        </a:defRPr>
      </a:lvl1pPr>
      <a:lvl2pPr marL="825492" indent="-317497" algn="l" rtl="0" eaLnBrk="0" fontAlgn="base" hangingPunct="0">
        <a:spcBef>
          <a:spcPct val="20000"/>
        </a:spcBef>
        <a:spcAft>
          <a:spcPct val="0"/>
        </a:spcAft>
        <a:buFont typeface="Arial" charset="0"/>
        <a:buChar char="–"/>
        <a:defRPr sz="3111" kern="1200">
          <a:solidFill>
            <a:schemeClr val="tx1"/>
          </a:solidFill>
          <a:latin typeface="+mn-lt"/>
          <a:ea typeface="+mn-ea"/>
          <a:cs typeface="+mn-cs"/>
        </a:defRPr>
      </a:lvl2pPr>
      <a:lvl3pPr marL="1269987" indent="-253997" algn="l" rtl="0" eaLnBrk="0" fontAlgn="base" hangingPunct="0">
        <a:spcBef>
          <a:spcPct val="20000"/>
        </a:spcBef>
        <a:spcAft>
          <a:spcPct val="0"/>
        </a:spcAft>
        <a:buFont typeface="Arial" charset="0"/>
        <a:buChar char="•"/>
        <a:defRPr sz="2667" kern="1200">
          <a:solidFill>
            <a:schemeClr val="tx1"/>
          </a:solidFill>
          <a:latin typeface="+mn-lt"/>
          <a:ea typeface="+mn-ea"/>
          <a:cs typeface="+mn-cs"/>
        </a:defRPr>
      </a:lvl3pPr>
      <a:lvl4pPr marL="1777982" indent="-253997" algn="l" rtl="0" eaLnBrk="0" fontAlgn="base" hangingPunct="0">
        <a:spcBef>
          <a:spcPct val="20000"/>
        </a:spcBef>
        <a:spcAft>
          <a:spcPct val="0"/>
        </a:spcAft>
        <a:buFont typeface="Arial" charset="0"/>
        <a:buChar char="–"/>
        <a:defRPr sz="2222" kern="1200">
          <a:solidFill>
            <a:schemeClr val="tx1"/>
          </a:solidFill>
          <a:latin typeface="+mn-lt"/>
          <a:ea typeface="+mn-ea"/>
          <a:cs typeface="+mn-cs"/>
        </a:defRPr>
      </a:lvl4pPr>
      <a:lvl5pPr marL="2285977" indent="-253997" algn="l" rtl="0" eaLnBrk="0" fontAlgn="base" hangingPunct="0">
        <a:spcBef>
          <a:spcPct val="20000"/>
        </a:spcBef>
        <a:spcAft>
          <a:spcPct val="0"/>
        </a:spcAft>
        <a:buFont typeface="Arial" charset="0"/>
        <a:buChar char="»"/>
        <a:defRPr sz="2222" kern="1200">
          <a:solidFill>
            <a:schemeClr val="tx1"/>
          </a:solidFill>
          <a:latin typeface="+mn-lt"/>
          <a:ea typeface="+mn-ea"/>
          <a:cs typeface="+mn-cs"/>
        </a:defRPr>
      </a:lvl5pPr>
      <a:lvl6pPr marL="2793972" indent="-253997" algn="l" defTabSz="1015990" rtl="0" eaLnBrk="1" latinLnBrk="0" hangingPunct="1">
        <a:spcBef>
          <a:spcPct val="20000"/>
        </a:spcBef>
        <a:buFont typeface="Arial" pitchFamily="34" charset="0"/>
        <a:buChar char="•"/>
        <a:defRPr sz="2222" kern="1200">
          <a:solidFill>
            <a:schemeClr val="tx1"/>
          </a:solidFill>
          <a:latin typeface="+mn-lt"/>
          <a:ea typeface="+mn-ea"/>
          <a:cs typeface="+mn-cs"/>
        </a:defRPr>
      </a:lvl6pPr>
      <a:lvl7pPr marL="3301967" indent="-253997" algn="l" defTabSz="1015990" rtl="0" eaLnBrk="1" latinLnBrk="0" hangingPunct="1">
        <a:spcBef>
          <a:spcPct val="20000"/>
        </a:spcBef>
        <a:buFont typeface="Arial" pitchFamily="34" charset="0"/>
        <a:buChar char="•"/>
        <a:defRPr sz="2222" kern="1200">
          <a:solidFill>
            <a:schemeClr val="tx1"/>
          </a:solidFill>
          <a:latin typeface="+mn-lt"/>
          <a:ea typeface="+mn-ea"/>
          <a:cs typeface="+mn-cs"/>
        </a:defRPr>
      </a:lvl7pPr>
      <a:lvl8pPr marL="3809962" indent="-253997" algn="l" defTabSz="1015990" rtl="0" eaLnBrk="1" latinLnBrk="0" hangingPunct="1">
        <a:spcBef>
          <a:spcPct val="20000"/>
        </a:spcBef>
        <a:buFont typeface="Arial" pitchFamily="34" charset="0"/>
        <a:buChar char="•"/>
        <a:defRPr sz="2222" kern="1200">
          <a:solidFill>
            <a:schemeClr val="tx1"/>
          </a:solidFill>
          <a:latin typeface="+mn-lt"/>
          <a:ea typeface="+mn-ea"/>
          <a:cs typeface="+mn-cs"/>
        </a:defRPr>
      </a:lvl8pPr>
      <a:lvl9pPr marL="4317957" indent="-253997" algn="l" defTabSz="1015990" rtl="0" eaLnBrk="1" latinLnBrk="0" hangingPunct="1">
        <a:spcBef>
          <a:spcPct val="20000"/>
        </a:spcBef>
        <a:buFont typeface="Arial" pitchFamily="34" charset="0"/>
        <a:buChar char="•"/>
        <a:defRPr sz="2222" kern="1200">
          <a:solidFill>
            <a:schemeClr val="tx1"/>
          </a:solidFill>
          <a:latin typeface="+mn-lt"/>
          <a:ea typeface="+mn-ea"/>
          <a:cs typeface="+mn-cs"/>
        </a:defRPr>
      </a:lvl9pPr>
    </p:bodyStyle>
    <p:otherStyle>
      <a:defPPr>
        <a:defRPr lang="ru-RU"/>
      </a:defPPr>
      <a:lvl1pPr marL="0" algn="l" defTabSz="1015990" rtl="0" eaLnBrk="1" latinLnBrk="0" hangingPunct="1">
        <a:defRPr sz="2000" kern="1200">
          <a:solidFill>
            <a:schemeClr val="tx1"/>
          </a:solidFill>
          <a:latin typeface="+mn-lt"/>
          <a:ea typeface="+mn-ea"/>
          <a:cs typeface="+mn-cs"/>
        </a:defRPr>
      </a:lvl1pPr>
      <a:lvl2pPr marL="507995" algn="l" defTabSz="1015990" rtl="0" eaLnBrk="1" latinLnBrk="0" hangingPunct="1">
        <a:defRPr sz="2000" kern="1200">
          <a:solidFill>
            <a:schemeClr val="tx1"/>
          </a:solidFill>
          <a:latin typeface="+mn-lt"/>
          <a:ea typeface="+mn-ea"/>
          <a:cs typeface="+mn-cs"/>
        </a:defRPr>
      </a:lvl2pPr>
      <a:lvl3pPr marL="1015990" algn="l" defTabSz="1015990" rtl="0" eaLnBrk="1" latinLnBrk="0" hangingPunct="1">
        <a:defRPr sz="2000" kern="1200">
          <a:solidFill>
            <a:schemeClr val="tx1"/>
          </a:solidFill>
          <a:latin typeface="+mn-lt"/>
          <a:ea typeface="+mn-ea"/>
          <a:cs typeface="+mn-cs"/>
        </a:defRPr>
      </a:lvl3pPr>
      <a:lvl4pPr marL="1523985" algn="l" defTabSz="1015990" rtl="0" eaLnBrk="1" latinLnBrk="0" hangingPunct="1">
        <a:defRPr sz="2000" kern="1200">
          <a:solidFill>
            <a:schemeClr val="tx1"/>
          </a:solidFill>
          <a:latin typeface="+mn-lt"/>
          <a:ea typeface="+mn-ea"/>
          <a:cs typeface="+mn-cs"/>
        </a:defRPr>
      </a:lvl4pPr>
      <a:lvl5pPr marL="2031980" algn="l" defTabSz="1015990" rtl="0" eaLnBrk="1" latinLnBrk="0" hangingPunct="1">
        <a:defRPr sz="2000" kern="1200">
          <a:solidFill>
            <a:schemeClr val="tx1"/>
          </a:solidFill>
          <a:latin typeface="+mn-lt"/>
          <a:ea typeface="+mn-ea"/>
          <a:cs typeface="+mn-cs"/>
        </a:defRPr>
      </a:lvl5pPr>
      <a:lvl6pPr marL="2539975" algn="l" defTabSz="1015990" rtl="0" eaLnBrk="1" latinLnBrk="0" hangingPunct="1">
        <a:defRPr sz="2000" kern="1200">
          <a:solidFill>
            <a:schemeClr val="tx1"/>
          </a:solidFill>
          <a:latin typeface="+mn-lt"/>
          <a:ea typeface="+mn-ea"/>
          <a:cs typeface="+mn-cs"/>
        </a:defRPr>
      </a:lvl6pPr>
      <a:lvl7pPr marL="3047970" algn="l" defTabSz="1015990" rtl="0" eaLnBrk="1" latinLnBrk="0" hangingPunct="1">
        <a:defRPr sz="2000" kern="1200">
          <a:solidFill>
            <a:schemeClr val="tx1"/>
          </a:solidFill>
          <a:latin typeface="+mn-lt"/>
          <a:ea typeface="+mn-ea"/>
          <a:cs typeface="+mn-cs"/>
        </a:defRPr>
      </a:lvl7pPr>
      <a:lvl8pPr marL="3555964" algn="l" defTabSz="1015990" rtl="0" eaLnBrk="1" latinLnBrk="0" hangingPunct="1">
        <a:defRPr sz="2000" kern="1200">
          <a:solidFill>
            <a:schemeClr val="tx1"/>
          </a:solidFill>
          <a:latin typeface="+mn-lt"/>
          <a:ea typeface="+mn-ea"/>
          <a:cs typeface="+mn-cs"/>
        </a:defRPr>
      </a:lvl8pPr>
      <a:lvl9pPr marL="4063959" algn="l" defTabSz="1015990"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4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Прямоугольник 7"/>
          <p:cNvSpPr/>
          <p:nvPr/>
        </p:nvSpPr>
        <p:spPr>
          <a:xfrm>
            <a:off x="-508000" y="1"/>
            <a:ext cx="10160000" cy="12322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1" name="Прямоугольник 20"/>
          <p:cNvSpPr/>
          <p:nvPr/>
        </p:nvSpPr>
        <p:spPr>
          <a:xfrm>
            <a:off x="0" y="1347614"/>
            <a:ext cx="9168939" cy="20882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812783" algn="ctr"/>
            <a:r>
              <a:rPr lang="ru-RU" sz="3200" b="1" dirty="0" smtClean="0">
                <a:solidFill>
                  <a:schemeClr val="bg1"/>
                </a:solidFill>
                <a:effectLst>
                  <a:outerShdw blurRad="38100" dist="38100" dir="2700000" algn="tl">
                    <a:srgbClr val="000000">
                      <a:alpha val="43137"/>
                    </a:srgbClr>
                  </a:outerShdw>
                </a:effectLst>
                <a:latin typeface="Times New Roman" pitchFamily="18" charset="0"/>
                <a:ea typeface="Times New Roman"/>
                <a:cs typeface="Times New Roman" pitchFamily="18" charset="0"/>
              </a:rPr>
              <a:t>Государственная поддержка</a:t>
            </a:r>
          </a:p>
          <a:p>
            <a:pPr indent="812783" algn="ctr"/>
            <a:r>
              <a:rPr lang="ru-RU" sz="3200" b="1" dirty="0" smtClean="0">
                <a:solidFill>
                  <a:schemeClr val="bg1"/>
                </a:solidFill>
                <a:effectLst>
                  <a:outerShdw blurRad="38100" dist="38100" dir="2700000" algn="tl">
                    <a:srgbClr val="000000">
                      <a:alpha val="43137"/>
                    </a:srgbClr>
                  </a:outerShdw>
                </a:effectLst>
                <a:latin typeface="Times New Roman" pitchFamily="18" charset="0"/>
                <a:ea typeface="Times New Roman"/>
                <a:cs typeface="Times New Roman" pitchFamily="18" charset="0"/>
              </a:rPr>
              <a:t>малых форм хозяйствования на селе</a:t>
            </a:r>
          </a:p>
          <a:p>
            <a:pPr indent="812783" algn="ctr"/>
            <a:r>
              <a:rPr lang="ru-RU" sz="3200" b="1" dirty="0" smtClean="0">
                <a:solidFill>
                  <a:schemeClr val="bg1"/>
                </a:solidFill>
                <a:effectLst>
                  <a:outerShdw blurRad="38100" dist="38100" dir="2700000" algn="tl">
                    <a:srgbClr val="000000">
                      <a:alpha val="43137"/>
                    </a:srgbClr>
                  </a:outerShdw>
                </a:effectLst>
                <a:latin typeface="Times New Roman" pitchFamily="18" charset="0"/>
                <a:ea typeface="Times New Roman"/>
                <a:cs typeface="Times New Roman" pitchFamily="18" charset="0"/>
              </a:rPr>
              <a:t>в Свердловской области</a:t>
            </a:r>
            <a:endParaRPr lang="ru-RU" sz="28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9" name="Прямоугольник 28"/>
          <p:cNvSpPr/>
          <p:nvPr/>
        </p:nvSpPr>
        <p:spPr>
          <a:xfrm>
            <a:off x="174129" y="1534836"/>
            <a:ext cx="8676578" cy="132494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lvl="0" algn="ctr" hangingPunct="0"/>
            <a:endParaRPr lang="ru-RU" sz="3200" b="1" dirty="0" smtClean="0">
              <a:solidFill>
                <a:schemeClr val="bg1"/>
              </a:solidFill>
              <a:latin typeface="Times New Roman" panose="02020603050405020304" pitchFamily="18" charset="0"/>
              <a:cs typeface="Times New Roman" panose="02020603050405020304" pitchFamily="18" charset="0"/>
            </a:endParaRPr>
          </a:p>
        </p:txBody>
      </p:sp>
      <p:sp>
        <p:nvSpPr>
          <p:cNvPr id="30" name="Прямоугольник 29"/>
          <p:cNvSpPr/>
          <p:nvPr/>
        </p:nvSpPr>
        <p:spPr>
          <a:xfrm>
            <a:off x="107504" y="3867894"/>
            <a:ext cx="4680520" cy="12035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0"/>
              </a:spcAft>
            </a:pPr>
            <a:endParaRPr lang="ru-RU" b="1" dirty="0" smtClean="0">
              <a:solidFill>
                <a:schemeClr val="tx1"/>
              </a:solidFill>
              <a:latin typeface="Times New Roman" pitchFamily="18" charset="0"/>
              <a:cs typeface="Times New Roman" pitchFamily="18" charset="0"/>
            </a:endParaRPr>
          </a:p>
          <a:p>
            <a:pPr>
              <a:lnSpc>
                <a:spcPts val="1900"/>
              </a:lnSpc>
              <a:spcAft>
                <a:spcPts val="0"/>
              </a:spcAft>
            </a:pPr>
            <a:r>
              <a:rPr lang="ru-RU" b="1" dirty="0" smtClean="0">
                <a:solidFill>
                  <a:schemeClr val="tx1"/>
                </a:solidFill>
                <a:latin typeface="Times New Roman" pitchFamily="18" charset="0"/>
                <a:cs typeface="Times New Roman" pitchFamily="18" charset="0"/>
              </a:rPr>
              <a:t>Глава </a:t>
            </a:r>
            <a:r>
              <a:rPr lang="ru-RU" b="1" dirty="0" err="1" smtClean="0">
                <a:solidFill>
                  <a:schemeClr val="tx1"/>
                </a:solidFill>
                <a:latin typeface="Times New Roman" pitchFamily="18" charset="0"/>
                <a:cs typeface="Times New Roman" pitchFamily="18" charset="0"/>
              </a:rPr>
              <a:t>Ирбитского</a:t>
            </a:r>
            <a:r>
              <a:rPr lang="ru-RU" b="1" dirty="0" smtClean="0">
                <a:solidFill>
                  <a:schemeClr val="tx1"/>
                </a:solidFill>
                <a:latin typeface="Times New Roman" pitchFamily="18" charset="0"/>
                <a:cs typeface="Times New Roman" pitchFamily="18" charset="0"/>
              </a:rPr>
              <a:t> МО</a:t>
            </a:r>
            <a:endParaRPr lang="ru-RU" sz="2222" b="1" dirty="0" smtClean="0">
              <a:solidFill>
                <a:schemeClr val="tx1"/>
              </a:solidFill>
              <a:latin typeface="Times New Roman" pitchFamily="18" charset="0"/>
              <a:cs typeface="Times New Roman" pitchFamily="18" charset="0"/>
            </a:endParaRPr>
          </a:p>
          <a:p>
            <a:pPr>
              <a:spcAft>
                <a:spcPts val="0"/>
              </a:spcAft>
            </a:pPr>
            <a:endParaRPr lang="ru-RU" sz="900" b="1" dirty="0" smtClean="0">
              <a:solidFill>
                <a:schemeClr val="tx1"/>
              </a:solidFill>
              <a:latin typeface="Times New Roman" pitchFamily="18" charset="0"/>
              <a:cs typeface="Times New Roman" pitchFamily="18" charset="0"/>
            </a:endParaRPr>
          </a:p>
          <a:p>
            <a:pPr>
              <a:spcAft>
                <a:spcPts val="0"/>
              </a:spcAft>
            </a:pPr>
            <a:r>
              <a:rPr lang="ru-RU" sz="2200" b="1" dirty="0" smtClean="0">
                <a:solidFill>
                  <a:schemeClr val="tx1"/>
                </a:solidFill>
                <a:latin typeface="Times New Roman" pitchFamily="18" charset="0"/>
                <a:cs typeface="Times New Roman" pitchFamily="18" charset="0"/>
              </a:rPr>
              <a:t>Никифоров Алексей Валерьевич</a:t>
            </a:r>
            <a:endParaRPr lang="ru-RU" sz="2200" dirty="0">
              <a:latin typeface="Times New Roman" pitchFamily="18" charset="0"/>
              <a:cs typeface="Times New Roman" pitchFamily="18" charset="0"/>
            </a:endParaRPr>
          </a:p>
          <a:p>
            <a:pPr>
              <a:spcAft>
                <a:spcPts val="0"/>
              </a:spcAft>
            </a:pPr>
            <a:endParaRPr lang="ru-RU" sz="2222" b="1" dirty="0">
              <a:solidFill>
                <a:schemeClr val="tx1"/>
              </a:solidFill>
              <a:latin typeface="Times New Roman" pitchFamily="18" charset="0"/>
              <a:cs typeface="Times New Roman" pitchFamily="18" charset="0"/>
            </a:endParaRPr>
          </a:p>
        </p:txBody>
      </p:sp>
      <p:sp>
        <p:nvSpPr>
          <p:cNvPr id="31" name="Прямоугольник 30"/>
          <p:cNvSpPr/>
          <p:nvPr/>
        </p:nvSpPr>
        <p:spPr>
          <a:xfrm rot="5400000">
            <a:off x="4551426" y="-1058204"/>
            <a:ext cx="41148" cy="910941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graphicFrame>
        <p:nvGraphicFramePr>
          <p:cNvPr id="32" name="Таблица 31"/>
          <p:cNvGraphicFramePr>
            <a:graphicFrameLocks noGrp="1"/>
          </p:cNvGraphicFramePr>
          <p:nvPr>
            <p:extLst>
              <p:ext uri="{D42A27DB-BD31-4B8C-83A1-F6EECF244321}">
                <p14:modId xmlns:p14="http://schemas.microsoft.com/office/powerpoint/2010/main" val="2666497631"/>
              </p:ext>
            </p:extLst>
          </p:nvPr>
        </p:nvGraphicFramePr>
        <p:xfrm>
          <a:off x="6896548" y="4443958"/>
          <a:ext cx="2247452" cy="648072"/>
        </p:xfrm>
        <a:graphic>
          <a:graphicData uri="http://schemas.openxmlformats.org/drawingml/2006/table">
            <a:tbl>
              <a:tblPr/>
              <a:tblGrid>
                <a:gridCol w="2247452">
                  <a:extLst>
                    <a:ext uri="{9D8B030D-6E8A-4147-A177-3AD203B41FA5}">
                      <a16:colId xmlns:a16="http://schemas.microsoft.com/office/drawing/2014/main" val="20000"/>
                    </a:ext>
                  </a:extLst>
                </a:gridCol>
              </a:tblGrid>
              <a:tr h="648072">
                <a:tc>
                  <a:txBody>
                    <a:bodyPr/>
                    <a:lstStyle/>
                    <a:p>
                      <a:pPr algn="l">
                        <a:lnSpc>
                          <a:spcPct val="100000"/>
                        </a:lnSpc>
                        <a:spcAft>
                          <a:spcPts val="0"/>
                        </a:spcAft>
                      </a:pPr>
                      <a:r>
                        <a:rPr lang="ru-RU" sz="1600" b="1" kern="1200" dirty="0" smtClean="0">
                          <a:solidFill>
                            <a:schemeClr val="tx1"/>
                          </a:solidFill>
                          <a:latin typeface="Times New Roman" pitchFamily="18" charset="0"/>
                          <a:ea typeface="+mn-ea"/>
                          <a:cs typeface="Times New Roman" pitchFamily="18" charset="0"/>
                        </a:rPr>
                        <a:t>г. Москва</a:t>
                      </a:r>
                    </a:p>
                    <a:p>
                      <a:pPr algn="l">
                        <a:lnSpc>
                          <a:spcPct val="115000"/>
                        </a:lnSpc>
                        <a:spcAft>
                          <a:spcPts val="0"/>
                        </a:spcAft>
                      </a:pPr>
                      <a:r>
                        <a:rPr lang="ru-RU" sz="1600" b="1" kern="1200" baseline="0" dirty="0" smtClean="0">
                          <a:solidFill>
                            <a:schemeClr val="tx1"/>
                          </a:solidFill>
                          <a:latin typeface="Times New Roman" pitchFamily="18" charset="0"/>
                          <a:ea typeface="+mn-ea"/>
                          <a:cs typeface="Times New Roman" pitchFamily="18" charset="0"/>
                        </a:rPr>
                        <a:t>14 июня </a:t>
                      </a:r>
                      <a:r>
                        <a:rPr lang="ru-RU" sz="1600" b="1" kern="1200" dirty="0" smtClean="0">
                          <a:solidFill>
                            <a:schemeClr val="tx1"/>
                          </a:solidFill>
                          <a:latin typeface="Times New Roman" pitchFamily="18" charset="0"/>
                          <a:ea typeface="+mn-ea"/>
                          <a:cs typeface="Times New Roman" pitchFamily="18" charset="0"/>
                        </a:rPr>
                        <a:t>2019 года  </a:t>
                      </a:r>
                    </a:p>
                  </a:txBody>
                  <a:tcPr marL="76200" marR="76200" marT="0" marB="0">
                    <a:lnL>
                      <a:noFill/>
                    </a:lnL>
                    <a:lnR>
                      <a:noFill/>
                    </a:lnR>
                    <a:lnT>
                      <a:noFill/>
                    </a:lnT>
                    <a:lnB>
                      <a:noFill/>
                    </a:lnB>
                  </a:tcPr>
                </a:tc>
                <a:extLst>
                  <a:ext uri="{0D108BD9-81ED-4DB2-BD59-A6C34878D82A}">
                    <a16:rowId xmlns:a16="http://schemas.microsoft.com/office/drawing/2014/main" val="10000"/>
                  </a:ext>
                </a:extLst>
              </a:tr>
            </a:tbl>
          </a:graphicData>
        </a:graphic>
      </p:graphicFrame>
      <p:sp>
        <p:nvSpPr>
          <p:cNvPr id="13" name="Прямоугольник 12"/>
          <p:cNvSpPr/>
          <p:nvPr/>
        </p:nvSpPr>
        <p:spPr>
          <a:xfrm rot="5400000">
            <a:off x="5623586" y="-2599067"/>
            <a:ext cx="45719" cy="693097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pic>
        <p:nvPicPr>
          <p:cNvPr id="1026" name="Picture 2" descr="http://irbitskoemo.ru/images/bg/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1"/>
            <a:ext cx="962025" cy="141922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88C4358-77DA-48E1-80F1-8F6EADF8DBC9}"/>
              </a:ext>
            </a:extLst>
          </p:cNvPr>
          <p:cNvSpPr>
            <a:spLocks noGrp="1"/>
          </p:cNvSpPr>
          <p:nvPr>
            <p:ph type="title"/>
          </p:nvPr>
        </p:nvSpPr>
        <p:spPr>
          <a:xfrm>
            <a:off x="491491" y="273843"/>
            <a:ext cx="3840086" cy="1269596"/>
          </a:xfrm>
        </p:spPr>
        <p:txBody>
          <a:bodyPr vert="horz" lIns="68562" tIns="34289" rIns="68562" bIns="34289" rtlCol="0" anchor="ctr">
            <a:noAutofit/>
          </a:bodyPr>
          <a:lstStyle/>
          <a:p>
            <a:r>
              <a:rPr lang="en-US" sz="1800" dirty="0" err="1">
                <a:latin typeface="Times New Roman" panose="02020603050405020304" pitchFamily="18" charset="0"/>
                <a:cs typeface="Times New Roman" panose="02020603050405020304" pitchFamily="18" charset="0"/>
              </a:rPr>
              <a:t>Возмещение</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затрат</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СПоК</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на</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приобретение</a:t>
            </a:r>
            <a:r>
              <a:rPr lang="ru-RU" sz="1800" dirty="0">
                <a:latin typeface="Times New Roman" panose="02020603050405020304" pitchFamily="18" charset="0"/>
                <a:cs typeface="Times New Roman" panose="02020603050405020304" pitchFamily="18" charset="0"/>
              </a:rPr>
              <a:t> сельскохозяйственной</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техники</a:t>
            </a:r>
            <a:r>
              <a:rPr lang="ru-RU" sz="1800" dirty="0">
                <a:latin typeface="Times New Roman" panose="02020603050405020304" pitchFamily="18" charset="0"/>
                <a:cs typeface="Times New Roman" panose="02020603050405020304" pitchFamily="18" charset="0"/>
              </a:rPr>
              <a:t>,</a:t>
            </a:r>
            <a:r>
              <a:rPr lang="en-US" sz="1800" dirty="0">
                <a:latin typeface="Times New Roman" panose="02020603050405020304" pitchFamily="18" charset="0"/>
                <a:cs typeface="Times New Roman" panose="02020603050405020304" pitchFamily="18" charset="0"/>
              </a:rPr>
              <a:t> </a:t>
            </a:r>
            <a:r>
              <a:rPr lang="ru-RU" sz="1800" dirty="0">
                <a:latin typeface="Times New Roman" panose="02020603050405020304" pitchFamily="18" charset="0"/>
                <a:cs typeface="Times New Roman" panose="02020603050405020304" pitchFamily="18" charset="0"/>
              </a:rPr>
              <a:t>перерабатывающего </a:t>
            </a:r>
            <a:r>
              <a:rPr lang="en-US" sz="1800" dirty="0" err="1">
                <a:latin typeface="Times New Roman" panose="02020603050405020304" pitchFamily="18" charset="0"/>
                <a:cs typeface="Times New Roman" panose="02020603050405020304" pitchFamily="18" charset="0"/>
              </a:rPr>
              <a:t>оборудования</a:t>
            </a:r>
            <a:r>
              <a:rPr lang="ru-RU" sz="1800" dirty="0">
                <a:latin typeface="Times New Roman" panose="02020603050405020304" pitchFamily="18" charset="0"/>
                <a:cs typeface="Times New Roman" panose="02020603050405020304" pitchFamily="18" charset="0"/>
              </a:rPr>
              <a:t> и мобильных торговых объектов</a:t>
            </a:r>
            <a:endParaRPr lang="en-US" sz="1800" dirty="0">
              <a:latin typeface="Times New Roman" panose="02020603050405020304" pitchFamily="18" charset="0"/>
              <a:cs typeface="Times New Roman" panose="02020603050405020304" pitchFamily="18" charset="0"/>
            </a:endParaRPr>
          </a:p>
        </p:txBody>
      </p:sp>
      <p:cxnSp>
        <p:nvCxnSpPr>
          <p:cNvPr id="16" name="Straight Arrow Connector 15">
            <a:extLst>
              <a:ext uri="{FF2B5EF4-FFF2-40B4-BE49-F238E27FC236}">
                <a16:creationId xmlns:a16="http://schemas.microsoft.com/office/drawing/2014/main" id="{E4A809D5-3600-46D4-A466-67F2349A54FB}"/>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1490" y="1737360"/>
            <a:ext cx="34290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4" name="Текст 3">
            <a:extLst>
              <a:ext uri="{FF2B5EF4-FFF2-40B4-BE49-F238E27FC236}">
                <a16:creationId xmlns:a16="http://schemas.microsoft.com/office/drawing/2014/main" id="{E0E87365-2E0A-4DF5-9FA1-4ECD66121E95}"/>
              </a:ext>
            </a:extLst>
          </p:cNvPr>
          <p:cNvSpPr>
            <a:spLocks noGrp="1"/>
          </p:cNvSpPr>
          <p:nvPr>
            <p:ph type="body" sz="half" idx="2"/>
          </p:nvPr>
        </p:nvSpPr>
        <p:spPr>
          <a:xfrm>
            <a:off x="491492" y="1931275"/>
            <a:ext cx="4003137" cy="2596671"/>
          </a:xfrm>
        </p:spPr>
        <p:txBody>
          <a:bodyPr vert="horz" lIns="68562" tIns="34289" rIns="68562" bIns="34289" rtlCol="0">
            <a:noAutofit/>
          </a:bodyPr>
          <a:lstStyle/>
          <a:p>
            <a:pPr marL="214253" indent="-171402">
              <a:buFont typeface="Arial" panose="020B0604020202020204" pitchFamily="34" charset="0"/>
              <a:buChar char="•"/>
            </a:pPr>
            <a:r>
              <a:rPr lang="en-US" sz="1700" dirty="0" err="1">
                <a:latin typeface="Times New Roman" panose="02020603050405020304" pitchFamily="18" charset="0"/>
                <a:cs typeface="Times New Roman" panose="02020603050405020304" pitchFamily="18" charset="0"/>
              </a:rPr>
              <a:t>Срок</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эксплуатации</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не</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превышает</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трех</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лет</a:t>
            </a:r>
            <a:r>
              <a:rPr lang="en-US" sz="1700" dirty="0">
                <a:latin typeface="Times New Roman" panose="02020603050405020304" pitchFamily="18" charset="0"/>
                <a:cs typeface="Times New Roman" panose="02020603050405020304" pitchFamily="18" charset="0"/>
              </a:rPr>
              <a:t> с </a:t>
            </a:r>
            <a:r>
              <a:rPr lang="en-US" sz="1700" dirty="0" err="1">
                <a:latin typeface="Times New Roman" panose="02020603050405020304" pitchFamily="18" charset="0"/>
                <a:cs typeface="Times New Roman" panose="02020603050405020304" pitchFamily="18" charset="0"/>
              </a:rPr>
              <a:t>даты</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производства</a:t>
            </a:r>
            <a:r>
              <a:rPr lang="en-US" sz="1700" dirty="0">
                <a:latin typeface="Times New Roman" panose="02020603050405020304" pitchFamily="18" charset="0"/>
                <a:cs typeface="Times New Roman" panose="02020603050405020304" pitchFamily="18" charset="0"/>
              </a:rPr>
              <a:t>,</a:t>
            </a:r>
          </a:p>
          <a:p>
            <a:pPr marL="214253" indent="-171402">
              <a:buFont typeface="Arial" panose="020B0604020202020204" pitchFamily="34" charset="0"/>
              <a:buChar char="•"/>
            </a:pPr>
            <a:r>
              <a:rPr lang="en-US" sz="1700" dirty="0" err="1">
                <a:latin typeface="Times New Roman" panose="02020603050405020304" pitchFamily="18" charset="0"/>
                <a:cs typeface="Times New Roman" panose="02020603050405020304" pitchFamily="18" charset="0"/>
              </a:rPr>
              <a:t>Техника</a:t>
            </a:r>
            <a:r>
              <a:rPr lang="en-US" sz="1700" dirty="0">
                <a:latin typeface="Times New Roman" panose="02020603050405020304" pitchFamily="18" charset="0"/>
                <a:cs typeface="Times New Roman" panose="02020603050405020304" pitchFamily="18" charset="0"/>
              </a:rPr>
              <a:t> / </a:t>
            </a:r>
            <a:r>
              <a:rPr lang="en-US" sz="1700" dirty="0" err="1">
                <a:latin typeface="Times New Roman" panose="02020603050405020304" pitchFamily="18" charset="0"/>
                <a:cs typeface="Times New Roman" panose="02020603050405020304" pitchFamily="18" charset="0"/>
              </a:rPr>
              <a:t>оборудование</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предназначены</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для</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оказания</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услуг</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членам</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кооператива</a:t>
            </a:r>
            <a:r>
              <a:rPr lang="en-US" sz="1700" dirty="0">
                <a:latin typeface="Times New Roman" panose="02020603050405020304" pitchFamily="18" charset="0"/>
                <a:cs typeface="Times New Roman" panose="02020603050405020304" pitchFamily="18" charset="0"/>
              </a:rPr>
              <a:t>;</a:t>
            </a:r>
          </a:p>
          <a:p>
            <a:pPr marL="214253" indent="-171402">
              <a:buFont typeface="Arial" panose="020B0604020202020204" pitchFamily="34" charset="0"/>
              <a:buChar char="•"/>
            </a:pPr>
            <a:r>
              <a:rPr lang="en-US" sz="1700" dirty="0" err="1">
                <a:latin typeface="Times New Roman" panose="02020603050405020304" pitchFamily="18" charset="0"/>
                <a:cs typeface="Times New Roman" panose="02020603050405020304" pitchFamily="18" charset="0"/>
              </a:rPr>
              <a:t>Компенсируется</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до</a:t>
            </a:r>
            <a:r>
              <a:rPr lang="en-US" sz="1700" dirty="0">
                <a:latin typeface="Times New Roman" panose="02020603050405020304" pitchFamily="18" charset="0"/>
                <a:cs typeface="Times New Roman" panose="02020603050405020304" pitchFamily="18" charset="0"/>
              </a:rPr>
              <a:t> 50% </a:t>
            </a:r>
            <a:r>
              <a:rPr lang="en-US" sz="1700" dirty="0" err="1">
                <a:latin typeface="Times New Roman" panose="02020603050405020304" pitchFamily="18" charset="0"/>
                <a:cs typeface="Times New Roman" panose="02020603050405020304" pitchFamily="18" charset="0"/>
              </a:rPr>
              <a:t>затрат</a:t>
            </a:r>
            <a:r>
              <a:rPr lang="en-US" sz="1700" dirty="0">
                <a:latin typeface="Times New Roman" panose="02020603050405020304" pitchFamily="18" charset="0"/>
                <a:cs typeface="Times New Roman" panose="02020603050405020304" pitchFamily="18" charset="0"/>
              </a:rPr>
              <a:t>;</a:t>
            </a:r>
          </a:p>
          <a:p>
            <a:pPr marL="214253" indent="-171402">
              <a:buFont typeface="Arial" panose="020B0604020202020204" pitchFamily="34" charset="0"/>
              <a:buChar char="•"/>
            </a:pPr>
            <a:r>
              <a:rPr lang="en-US" sz="1700" dirty="0" err="1">
                <a:latin typeface="Times New Roman" panose="02020603050405020304" pitchFamily="18" charset="0"/>
                <a:cs typeface="Times New Roman" panose="02020603050405020304" pitchFamily="18" charset="0"/>
              </a:rPr>
              <a:t>Перечень</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оборудования</a:t>
            </a:r>
            <a:r>
              <a:rPr lang="en-US" sz="1700" dirty="0">
                <a:latin typeface="Times New Roman" panose="02020603050405020304" pitchFamily="18" charset="0"/>
                <a:cs typeface="Times New Roman" panose="02020603050405020304" pitchFamily="18" charset="0"/>
              </a:rPr>
              <a:t> и </a:t>
            </a:r>
            <a:r>
              <a:rPr lang="en-US" sz="1700" dirty="0" err="1">
                <a:latin typeface="Times New Roman" panose="02020603050405020304" pitchFamily="18" charset="0"/>
                <a:cs typeface="Times New Roman" panose="02020603050405020304" pitchFamily="18" charset="0"/>
              </a:rPr>
              <a:t>сельскохозяйственной</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техники</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устанавливаются</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Министерством</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сельского</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хозяйства</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Российской</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Федерации</a:t>
            </a:r>
            <a:r>
              <a:rPr lang="en-US" sz="1700" dirty="0">
                <a:latin typeface="Times New Roman" panose="02020603050405020304" pitchFamily="18" charset="0"/>
                <a:cs typeface="Times New Roman" panose="02020603050405020304" pitchFamily="18" charset="0"/>
              </a:rPr>
              <a:t>.</a:t>
            </a:r>
          </a:p>
        </p:txBody>
      </p:sp>
      <p:pic>
        <p:nvPicPr>
          <p:cNvPr id="6" name="Рисунок 5" descr="Изображение выглядит как небо, трава, трек, внешний&#10;&#10;Описание создано автоматически">
            <a:extLst>
              <a:ext uri="{FF2B5EF4-FFF2-40B4-BE49-F238E27FC236}">
                <a16:creationId xmlns:a16="http://schemas.microsoft.com/office/drawing/2014/main" id="{FF4AA158-AFE1-49ED-9062-3240AE235682}"/>
              </a:ext>
            </a:extLst>
          </p:cNvPr>
          <p:cNvPicPr>
            <a:picLocks noGrp="1" noChangeAspect="1"/>
          </p:cNvPicPr>
          <p:nvPr>
            <p:ph type="pic" idx="1"/>
          </p:nvPr>
        </p:nvPicPr>
        <p:blipFill rotWithShape="1">
          <a:blip r:embed="rId2">
            <a:extLst>
              <a:ext uri="{28A0092B-C50C-407E-A947-70E740481C1C}">
                <a14:useLocalDpi xmlns:a14="http://schemas.microsoft.com/office/drawing/2010/main" val="0"/>
              </a:ext>
            </a:extLst>
          </a:blip>
          <a:srcRect l="23881" r="23877" b="-1"/>
          <a:stretch/>
        </p:blipFill>
        <p:spPr>
          <a:xfrm>
            <a:off x="4409149" y="8"/>
            <a:ext cx="4734863" cy="5143490"/>
          </a:xfrm>
          <a:custGeom>
            <a:avLst/>
            <a:gdLst>
              <a:gd name="connsiteX0" fmla="*/ 65565 w 6313150"/>
              <a:gd name="connsiteY0" fmla="*/ 0 h 6857997"/>
              <a:gd name="connsiteX1" fmla="*/ 6313150 w 6313150"/>
              <a:gd name="connsiteY1" fmla="*/ 0 h 6857997"/>
              <a:gd name="connsiteX2" fmla="*/ 6313150 w 6313150"/>
              <a:gd name="connsiteY2" fmla="*/ 6857997 h 6857997"/>
              <a:gd name="connsiteX3" fmla="*/ 3293946 w 6313150"/>
              <a:gd name="connsiteY3" fmla="*/ 6857997 h 6857997"/>
              <a:gd name="connsiteX4" fmla="*/ 3235857 w 6313150"/>
              <a:gd name="connsiteY4" fmla="*/ 6823061 h 6857997"/>
              <a:gd name="connsiteX5" fmla="*/ 0 w 6313150"/>
              <a:gd name="connsiteY5" fmla="*/ 951803 h 6857997"/>
              <a:gd name="connsiteX6" fmla="*/ 31536 w 6313150"/>
              <a:gd name="connsiteY6" fmla="*/ 285771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p:spPr>
      </p:pic>
    </p:spTree>
    <p:extLst>
      <p:ext uri="{BB962C8B-B14F-4D97-AF65-F5344CB8AC3E}">
        <p14:creationId xmlns:p14="http://schemas.microsoft.com/office/powerpoint/2010/main" val="15267103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038CB10-1F5C-4D54-9DF7-12586DE5B00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5660" y="3429001"/>
            <a:ext cx="5293730" cy="1473200"/>
          </a:xfrm>
          <a:prstGeom prst="rect">
            <a:avLst/>
          </a:prstGeom>
          <a:solidFill>
            <a:srgbClr val="828448"/>
          </a:solidFill>
          <a:ln>
            <a:noFill/>
          </a:ln>
        </p:spPr>
        <p:style>
          <a:lnRef idx="2">
            <a:schemeClr val="accent1">
              <a:shade val="50000"/>
            </a:schemeClr>
          </a:lnRef>
          <a:fillRef idx="1">
            <a:schemeClr val="accent1"/>
          </a:fillRef>
          <a:effectRef idx="0">
            <a:schemeClr val="accent1"/>
          </a:effectRef>
          <a:fontRef idx="minor">
            <a:schemeClr val="lt1"/>
          </a:fontRef>
        </p:style>
        <p:txBody>
          <a:bodyPr lIns="68570" tIns="34289" rIns="68570" bIns="34289" rtlCol="0" anchor="ctr"/>
          <a:lstStyle/>
          <a:p>
            <a:pPr algn="ctr" defTabSz="685681" fontAlgn="auto">
              <a:spcBef>
                <a:spcPts val="0"/>
              </a:spcBef>
              <a:spcAft>
                <a:spcPts val="0"/>
              </a:spcAft>
              <a:defRPr/>
            </a:pPr>
            <a:endParaRPr lang="en-US" sz="1400">
              <a:solidFill>
                <a:prstClr val="white"/>
              </a:solidFill>
            </a:endParaRPr>
          </a:p>
        </p:txBody>
      </p:sp>
      <p:sp>
        <p:nvSpPr>
          <p:cNvPr id="2" name="Заголовок 1">
            <a:extLst>
              <a:ext uri="{FF2B5EF4-FFF2-40B4-BE49-F238E27FC236}">
                <a16:creationId xmlns:a16="http://schemas.microsoft.com/office/drawing/2014/main" id="{B0713E2D-DC44-469B-84E2-5C5739F60604}"/>
              </a:ext>
            </a:extLst>
          </p:cNvPr>
          <p:cNvSpPr>
            <a:spLocks noGrp="1"/>
          </p:cNvSpPr>
          <p:nvPr>
            <p:ph type="title"/>
          </p:nvPr>
        </p:nvSpPr>
        <p:spPr>
          <a:xfrm>
            <a:off x="393192" y="3575305"/>
            <a:ext cx="4945642" cy="1218908"/>
          </a:xfrm>
        </p:spPr>
        <p:txBody>
          <a:bodyPr vert="horz" lIns="68570" tIns="34289" rIns="68570" bIns="34289" rtlCol="0" anchor="ctr">
            <a:normAutofit/>
          </a:bodyPr>
          <a:lstStyle/>
          <a:p>
            <a:pPr algn="r"/>
            <a:r>
              <a:rPr lang="en-US" sz="2800" dirty="0" err="1">
                <a:solidFill>
                  <a:srgbClr val="FFFFFF"/>
                </a:solidFill>
                <a:latin typeface="Times New Roman" panose="02020603050405020304" pitchFamily="18" charset="0"/>
                <a:cs typeface="Times New Roman" panose="02020603050405020304" pitchFamily="18" charset="0"/>
              </a:rPr>
              <a:t>Возмещение</a:t>
            </a:r>
            <a:r>
              <a:rPr lang="en-US" sz="2800" dirty="0">
                <a:solidFill>
                  <a:srgbClr val="FFFFFF"/>
                </a:solidFill>
                <a:latin typeface="Times New Roman" panose="02020603050405020304" pitchFamily="18" charset="0"/>
                <a:cs typeface="Times New Roman" panose="02020603050405020304" pitchFamily="18" charset="0"/>
              </a:rPr>
              <a:t> </a:t>
            </a:r>
            <a:r>
              <a:rPr lang="en-US" sz="2800" dirty="0" err="1">
                <a:solidFill>
                  <a:srgbClr val="FFFFFF"/>
                </a:solidFill>
                <a:latin typeface="Times New Roman" panose="02020603050405020304" pitchFamily="18" charset="0"/>
                <a:cs typeface="Times New Roman" panose="02020603050405020304" pitchFamily="18" charset="0"/>
              </a:rPr>
              <a:t>затрат</a:t>
            </a:r>
            <a:r>
              <a:rPr lang="en-US" sz="2800" dirty="0">
                <a:solidFill>
                  <a:srgbClr val="FFFFFF"/>
                </a:solidFill>
                <a:latin typeface="Times New Roman" panose="02020603050405020304" pitchFamily="18" charset="0"/>
                <a:cs typeface="Times New Roman" panose="02020603050405020304" pitchFamily="18" charset="0"/>
              </a:rPr>
              <a:t> </a:t>
            </a:r>
            <a:r>
              <a:rPr lang="en-US" sz="2800" dirty="0" err="1">
                <a:solidFill>
                  <a:srgbClr val="FFFFFF"/>
                </a:solidFill>
                <a:latin typeface="Times New Roman" panose="02020603050405020304" pitchFamily="18" charset="0"/>
                <a:cs typeface="Times New Roman" panose="02020603050405020304" pitchFamily="18" charset="0"/>
              </a:rPr>
              <a:t>СПоК</a:t>
            </a:r>
            <a:r>
              <a:rPr lang="en-US" sz="2800" dirty="0">
                <a:solidFill>
                  <a:srgbClr val="FFFFFF"/>
                </a:solidFill>
                <a:latin typeface="Times New Roman" panose="02020603050405020304" pitchFamily="18" charset="0"/>
                <a:cs typeface="Times New Roman" panose="02020603050405020304" pitchFamily="18" charset="0"/>
              </a:rPr>
              <a:t> </a:t>
            </a:r>
            <a:r>
              <a:rPr lang="en-US" sz="2800" dirty="0" err="1">
                <a:solidFill>
                  <a:srgbClr val="FFFFFF"/>
                </a:solidFill>
                <a:latin typeface="Times New Roman" panose="02020603050405020304" pitchFamily="18" charset="0"/>
                <a:cs typeface="Times New Roman" panose="02020603050405020304" pitchFamily="18" charset="0"/>
              </a:rPr>
              <a:t>на</a:t>
            </a:r>
            <a:r>
              <a:rPr lang="en-US" sz="2800" dirty="0">
                <a:solidFill>
                  <a:srgbClr val="FFFFFF"/>
                </a:solidFill>
                <a:latin typeface="Times New Roman" panose="02020603050405020304" pitchFamily="18" charset="0"/>
                <a:cs typeface="Times New Roman" panose="02020603050405020304" pitchFamily="18" charset="0"/>
              </a:rPr>
              <a:t> </a:t>
            </a:r>
            <a:r>
              <a:rPr lang="en-US" sz="2800" dirty="0" err="1">
                <a:solidFill>
                  <a:srgbClr val="FFFFFF"/>
                </a:solidFill>
                <a:latin typeface="Times New Roman" panose="02020603050405020304" pitchFamily="18" charset="0"/>
                <a:cs typeface="Times New Roman" panose="02020603050405020304" pitchFamily="18" charset="0"/>
              </a:rPr>
              <a:t>закупку</a:t>
            </a:r>
            <a:r>
              <a:rPr lang="en-US" sz="2800" dirty="0">
                <a:solidFill>
                  <a:srgbClr val="FFFFFF"/>
                </a:solidFill>
                <a:latin typeface="Times New Roman" panose="02020603050405020304" pitchFamily="18" charset="0"/>
                <a:cs typeface="Times New Roman" panose="02020603050405020304" pitchFamily="18" charset="0"/>
              </a:rPr>
              <a:t> </a:t>
            </a:r>
            <a:r>
              <a:rPr lang="en-US" sz="2800" dirty="0" err="1">
                <a:solidFill>
                  <a:srgbClr val="FFFFFF"/>
                </a:solidFill>
                <a:latin typeface="Times New Roman" panose="02020603050405020304" pitchFamily="18" charset="0"/>
                <a:cs typeface="Times New Roman" panose="02020603050405020304" pitchFamily="18" charset="0"/>
              </a:rPr>
              <a:t>продукции</a:t>
            </a:r>
            <a:r>
              <a:rPr lang="en-US" sz="2800" dirty="0">
                <a:solidFill>
                  <a:srgbClr val="FFFFFF"/>
                </a:solidFill>
                <a:latin typeface="Times New Roman" panose="02020603050405020304" pitchFamily="18" charset="0"/>
                <a:cs typeface="Times New Roman" panose="02020603050405020304" pitchFamily="18" charset="0"/>
              </a:rPr>
              <a:t> у </a:t>
            </a:r>
            <a:r>
              <a:rPr lang="en-US" sz="2800" dirty="0" err="1">
                <a:solidFill>
                  <a:srgbClr val="FFFFFF"/>
                </a:solidFill>
                <a:latin typeface="Times New Roman" panose="02020603050405020304" pitchFamily="18" charset="0"/>
                <a:cs typeface="Times New Roman" panose="02020603050405020304" pitchFamily="18" charset="0"/>
              </a:rPr>
              <a:t>их</a:t>
            </a:r>
            <a:r>
              <a:rPr lang="en-US" sz="2800" dirty="0">
                <a:solidFill>
                  <a:srgbClr val="FFFFFF"/>
                </a:solidFill>
                <a:latin typeface="Times New Roman" panose="02020603050405020304" pitchFamily="18" charset="0"/>
                <a:cs typeface="Times New Roman" panose="02020603050405020304" pitchFamily="18" charset="0"/>
              </a:rPr>
              <a:t> </a:t>
            </a:r>
            <a:r>
              <a:rPr lang="en-US" sz="2800" dirty="0" err="1">
                <a:solidFill>
                  <a:srgbClr val="FFFFFF"/>
                </a:solidFill>
                <a:latin typeface="Times New Roman" panose="02020603050405020304" pitchFamily="18" charset="0"/>
                <a:cs typeface="Times New Roman" panose="02020603050405020304" pitchFamily="18" charset="0"/>
              </a:rPr>
              <a:t>членов</a:t>
            </a:r>
            <a:endParaRPr lang="en-US" sz="2800" dirty="0">
              <a:solidFill>
                <a:srgbClr val="FFFFFF"/>
              </a:solidFill>
              <a:latin typeface="Times New Roman" panose="02020603050405020304" pitchFamily="18" charset="0"/>
              <a:cs typeface="Times New Roman" panose="02020603050405020304" pitchFamily="18" charset="0"/>
            </a:endParaRPr>
          </a:p>
        </p:txBody>
      </p:sp>
      <p:pic>
        <p:nvPicPr>
          <p:cNvPr id="6" name="Рисунок 5" descr="Изображение выглядит как трава, внешний, небо, мужчина&#10;&#10;Описание создано автоматически">
            <a:extLst>
              <a:ext uri="{FF2B5EF4-FFF2-40B4-BE49-F238E27FC236}">
                <a16:creationId xmlns:a16="http://schemas.microsoft.com/office/drawing/2014/main" id="{7DCDE6F1-0894-45B5-A8FE-0A0090BD5251}"/>
              </a:ext>
            </a:extLst>
          </p:cNvPr>
          <p:cNvPicPr>
            <a:picLocks noGrp="1" noChangeAspect="1"/>
          </p:cNvPicPr>
          <p:nvPr>
            <p:ph type="pic" idx="1"/>
          </p:nvPr>
        </p:nvPicPr>
        <p:blipFill rotWithShape="1">
          <a:blip r:embed="rId2">
            <a:extLst>
              <a:ext uri="{28A0092B-C50C-407E-A947-70E740481C1C}">
                <a14:useLocalDpi xmlns:a14="http://schemas.microsoft.com/office/drawing/2010/main" val="0"/>
              </a:ext>
            </a:extLst>
          </a:blip>
          <a:srcRect l="4392" r="1" b="1"/>
          <a:stretch/>
        </p:blipFill>
        <p:spPr>
          <a:xfrm>
            <a:off x="245660" y="241300"/>
            <a:ext cx="5293730" cy="3080544"/>
          </a:xfrm>
          <a:prstGeom prst="rect">
            <a:avLst/>
          </a:prstGeom>
        </p:spPr>
      </p:pic>
      <p:sp>
        <p:nvSpPr>
          <p:cNvPr id="13" name="Rectangle 12">
            <a:extLst>
              <a:ext uri="{FF2B5EF4-FFF2-40B4-BE49-F238E27FC236}">
                <a16:creationId xmlns:a16="http://schemas.microsoft.com/office/drawing/2014/main" id="{73ED6512-6858-4552-B699-9A97FE9A4EA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50992" y="241302"/>
            <a:ext cx="3251710" cy="4660901"/>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0" tIns="34289" rIns="68570" bIns="34289" rtlCol="0" anchor="ctr"/>
          <a:lstStyle/>
          <a:p>
            <a:pPr algn="ctr" defTabSz="685681" fontAlgn="auto">
              <a:spcBef>
                <a:spcPts val="0"/>
              </a:spcBef>
              <a:spcAft>
                <a:spcPts val="0"/>
              </a:spcAft>
              <a:defRPr/>
            </a:pPr>
            <a:endParaRPr lang="en-US" sz="1400">
              <a:solidFill>
                <a:prstClr val="white"/>
              </a:solidFill>
            </a:endParaRPr>
          </a:p>
        </p:txBody>
      </p:sp>
      <p:sp>
        <p:nvSpPr>
          <p:cNvPr id="4" name="Текст 3">
            <a:extLst>
              <a:ext uri="{FF2B5EF4-FFF2-40B4-BE49-F238E27FC236}">
                <a16:creationId xmlns:a16="http://schemas.microsoft.com/office/drawing/2014/main" id="{CD776354-05E5-42C4-8594-0C8BBA71B7AA}"/>
              </a:ext>
            </a:extLst>
          </p:cNvPr>
          <p:cNvSpPr>
            <a:spLocks noGrp="1"/>
          </p:cNvSpPr>
          <p:nvPr>
            <p:ph type="body" sz="half" idx="2"/>
          </p:nvPr>
        </p:nvSpPr>
        <p:spPr>
          <a:xfrm>
            <a:off x="6021990" y="688294"/>
            <a:ext cx="2568554" cy="3953280"/>
          </a:xfrm>
        </p:spPr>
        <p:txBody>
          <a:bodyPr vert="horz" lIns="68570" tIns="34289" rIns="68570" bIns="34289" rtlCol="0" anchor="ctr">
            <a:noAutofit/>
          </a:bodyPr>
          <a:lstStyle/>
          <a:p>
            <a:pPr marL="257132" indent="-214278">
              <a:buFont typeface="Wingdings" panose="05000000000000000000" pitchFamily="2" charset="2"/>
              <a:buChar char="v"/>
            </a:pPr>
            <a:r>
              <a:rPr lang="en-US" sz="1100" dirty="0" err="1">
                <a:solidFill>
                  <a:srgbClr val="FFFFFF"/>
                </a:solidFill>
                <a:latin typeface="Times New Roman" panose="02020603050405020304" pitchFamily="18" charset="0"/>
                <a:cs typeface="Times New Roman" panose="02020603050405020304" pitchFamily="18" charset="0"/>
              </a:rPr>
              <a:t>Объем</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продукции</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закупленной</a:t>
            </a:r>
            <a:r>
              <a:rPr lang="en-US" sz="1100" dirty="0">
                <a:solidFill>
                  <a:srgbClr val="FFFFFF"/>
                </a:solidFill>
                <a:latin typeface="Times New Roman" panose="02020603050405020304" pitchFamily="18" charset="0"/>
                <a:cs typeface="Times New Roman" panose="02020603050405020304" pitchFamily="18" charset="0"/>
              </a:rPr>
              <a:t> у </a:t>
            </a:r>
            <a:r>
              <a:rPr lang="en-US" sz="1100" dirty="0" err="1">
                <a:solidFill>
                  <a:srgbClr val="FFFFFF"/>
                </a:solidFill>
                <a:latin typeface="Times New Roman" panose="02020603050405020304" pitchFamily="18" charset="0"/>
                <a:cs typeface="Times New Roman" panose="02020603050405020304" pitchFamily="18" charset="0"/>
              </a:rPr>
              <a:t>одного</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члена</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СПоК</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не</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должен</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превышать</a:t>
            </a:r>
            <a:r>
              <a:rPr lang="en-US" sz="1100" dirty="0">
                <a:solidFill>
                  <a:srgbClr val="FFFFFF"/>
                </a:solidFill>
                <a:latin typeface="Times New Roman" panose="02020603050405020304" pitchFamily="18" charset="0"/>
                <a:cs typeface="Times New Roman" panose="02020603050405020304" pitchFamily="18" charset="0"/>
              </a:rPr>
              <a:t> 15 </a:t>
            </a:r>
            <a:r>
              <a:rPr lang="en-US" sz="1100" dirty="0" err="1">
                <a:solidFill>
                  <a:srgbClr val="FFFFFF"/>
                </a:solidFill>
                <a:latin typeface="Times New Roman" panose="02020603050405020304" pitchFamily="18" charset="0"/>
                <a:cs typeface="Times New Roman" panose="02020603050405020304" pitchFamily="18" charset="0"/>
              </a:rPr>
              <a:t>процентов</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всего</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объема</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закупленной</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кооперативом</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продукции</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членов</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СПоК</a:t>
            </a:r>
            <a:r>
              <a:rPr lang="en-US" sz="1100" dirty="0">
                <a:solidFill>
                  <a:srgbClr val="FFFFFF"/>
                </a:solidFill>
                <a:latin typeface="Times New Roman" panose="02020603050405020304" pitchFamily="18" charset="0"/>
                <a:cs typeface="Times New Roman" panose="02020603050405020304" pitchFamily="18" charset="0"/>
              </a:rPr>
              <a:t>;</a:t>
            </a:r>
          </a:p>
          <a:p>
            <a:pPr marL="257132" indent="-214278">
              <a:buFont typeface="Wingdings" panose="05000000000000000000" pitchFamily="2" charset="2"/>
              <a:buChar char="v"/>
            </a:pPr>
            <a:r>
              <a:rPr lang="en-US" sz="1100" dirty="0" err="1">
                <a:solidFill>
                  <a:srgbClr val="FFFFFF"/>
                </a:solidFill>
                <a:latin typeface="Times New Roman" panose="02020603050405020304" pitchFamily="18" charset="0"/>
                <a:cs typeface="Times New Roman" panose="02020603050405020304" pitchFamily="18" charset="0"/>
              </a:rPr>
              <a:t>Возмещению</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подлежит</a:t>
            </a:r>
            <a:r>
              <a:rPr lang="en-US" sz="1100" dirty="0">
                <a:solidFill>
                  <a:srgbClr val="FFFFFF"/>
                </a:solidFill>
                <a:latin typeface="Times New Roman" panose="02020603050405020304" pitchFamily="18" charset="0"/>
                <a:cs typeface="Times New Roman" panose="02020603050405020304" pitchFamily="18" charset="0"/>
              </a:rPr>
              <a:t>:</a:t>
            </a:r>
          </a:p>
          <a:p>
            <a:pPr marL="214278" indent="-171422">
              <a:buFont typeface="Arial" panose="020B0604020202020204" pitchFamily="34" charset="0"/>
              <a:buChar char="•"/>
            </a:pPr>
            <a:r>
              <a:rPr lang="en-US" sz="1100" dirty="0">
                <a:solidFill>
                  <a:srgbClr val="FFFFFF"/>
                </a:solidFill>
                <a:latin typeface="Times New Roman" panose="02020603050405020304" pitchFamily="18" charset="0"/>
                <a:cs typeface="Times New Roman" panose="02020603050405020304" pitchFamily="18" charset="0"/>
              </a:rPr>
              <a:t>10% </a:t>
            </a:r>
            <a:r>
              <a:rPr lang="en-US" sz="1100" dirty="0" err="1">
                <a:solidFill>
                  <a:srgbClr val="FFFFFF"/>
                </a:solidFill>
                <a:latin typeface="Times New Roman" panose="02020603050405020304" pitchFamily="18" charset="0"/>
                <a:cs typeface="Times New Roman" panose="02020603050405020304" pitchFamily="18" charset="0"/>
              </a:rPr>
              <a:t>затрат</a:t>
            </a:r>
            <a:r>
              <a:rPr lang="en-US" sz="1100" dirty="0">
                <a:solidFill>
                  <a:srgbClr val="FFFFFF"/>
                </a:solidFill>
                <a:latin typeface="Times New Roman" panose="02020603050405020304" pitchFamily="18" charset="0"/>
                <a:cs typeface="Times New Roman" panose="02020603050405020304" pitchFamily="18" charset="0"/>
              </a:rPr>
              <a:t> в </a:t>
            </a:r>
            <a:r>
              <a:rPr lang="en-US" sz="1100" dirty="0" err="1">
                <a:solidFill>
                  <a:srgbClr val="FFFFFF"/>
                </a:solidFill>
                <a:latin typeface="Times New Roman" panose="02020603050405020304" pitchFamily="18" charset="0"/>
                <a:cs typeface="Times New Roman" panose="02020603050405020304" pitchFamily="18" charset="0"/>
              </a:rPr>
              <a:t>случае</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если</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выручка</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от</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реализации</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продукции</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закупленной</a:t>
            </a:r>
            <a:r>
              <a:rPr lang="en-US" sz="1100" dirty="0">
                <a:solidFill>
                  <a:srgbClr val="FFFFFF"/>
                </a:solidFill>
                <a:latin typeface="Times New Roman" panose="02020603050405020304" pitchFamily="18" charset="0"/>
                <a:cs typeface="Times New Roman" panose="02020603050405020304" pitchFamily="18" charset="0"/>
              </a:rPr>
              <a:t> у </a:t>
            </a:r>
            <a:r>
              <a:rPr lang="en-US" sz="1100" dirty="0" err="1">
                <a:solidFill>
                  <a:srgbClr val="FFFFFF"/>
                </a:solidFill>
                <a:latin typeface="Times New Roman" panose="02020603050405020304" pitchFamily="18" charset="0"/>
                <a:cs typeface="Times New Roman" panose="02020603050405020304" pitchFamily="18" charset="0"/>
              </a:rPr>
              <a:t>членов</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кооператива</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по</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итогам</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отчетного</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периода</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текущего</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года</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составляет</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от</a:t>
            </a:r>
            <a:r>
              <a:rPr lang="en-US" sz="1100" dirty="0">
                <a:solidFill>
                  <a:srgbClr val="FFFFFF"/>
                </a:solidFill>
                <a:latin typeface="Times New Roman" panose="02020603050405020304" pitchFamily="18" charset="0"/>
                <a:cs typeface="Times New Roman" panose="02020603050405020304" pitchFamily="18" charset="0"/>
              </a:rPr>
              <a:t> 100 </a:t>
            </a:r>
            <a:r>
              <a:rPr lang="en-US" sz="1100" dirty="0" err="1">
                <a:solidFill>
                  <a:srgbClr val="FFFFFF"/>
                </a:solidFill>
                <a:latin typeface="Times New Roman" panose="02020603050405020304" pitchFamily="18" charset="0"/>
                <a:cs typeface="Times New Roman" panose="02020603050405020304" pitchFamily="18" charset="0"/>
              </a:rPr>
              <a:t>тыс</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рублей</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до</a:t>
            </a:r>
            <a:r>
              <a:rPr lang="en-US" sz="1100" dirty="0">
                <a:solidFill>
                  <a:srgbClr val="FFFFFF"/>
                </a:solidFill>
                <a:latin typeface="Times New Roman" panose="02020603050405020304" pitchFamily="18" charset="0"/>
                <a:cs typeface="Times New Roman" panose="02020603050405020304" pitchFamily="18" charset="0"/>
              </a:rPr>
              <a:t> 2 500 </a:t>
            </a:r>
            <a:r>
              <a:rPr lang="en-US" sz="1100" dirty="0" err="1">
                <a:solidFill>
                  <a:srgbClr val="FFFFFF"/>
                </a:solidFill>
                <a:latin typeface="Times New Roman" panose="02020603050405020304" pitchFamily="18" charset="0"/>
                <a:cs typeface="Times New Roman" panose="02020603050405020304" pitchFamily="18" charset="0"/>
              </a:rPr>
              <a:t>тыс</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рублей</a:t>
            </a:r>
            <a:r>
              <a:rPr lang="en-US" sz="1100" dirty="0">
                <a:solidFill>
                  <a:srgbClr val="FFFFFF"/>
                </a:solidFill>
                <a:latin typeface="Times New Roman" panose="02020603050405020304" pitchFamily="18" charset="0"/>
                <a:cs typeface="Times New Roman" panose="02020603050405020304" pitchFamily="18" charset="0"/>
              </a:rPr>
              <a:t>; </a:t>
            </a:r>
          </a:p>
          <a:p>
            <a:pPr marL="214278" indent="-171422">
              <a:buFont typeface="Arial" panose="020B0604020202020204" pitchFamily="34" charset="0"/>
              <a:buChar char="•"/>
            </a:pPr>
            <a:r>
              <a:rPr lang="en-US" sz="1100" dirty="0">
                <a:solidFill>
                  <a:srgbClr val="FFFFFF"/>
                </a:solidFill>
                <a:latin typeface="Times New Roman" panose="02020603050405020304" pitchFamily="18" charset="0"/>
                <a:cs typeface="Times New Roman" panose="02020603050405020304" pitchFamily="18" charset="0"/>
              </a:rPr>
              <a:t>12% </a:t>
            </a:r>
            <a:r>
              <a:rPr lang="en-US" sz="1100" dirty="0" err="1">
                <a:solidFill>
                  <a:srgbClr val="FFFFFF"/>
                </a:solidFill>
                <a:latin typeface="Times New Roman" panose="02020603050405020304" pitchFamily="18" charset="0"/>
                <a:cs typeface="Times New Roman" panose="02020603050405020304" pitchFamily="18" charset="0"/>
              </a:rPr>
              <a:t>затрат</a:t>
            </a:r>
            <a:r>
              <a:rPr lang="en-US" sz="1100" dirty="0">
                <a:solidFill>
                  <a:srgbClr val="FFFFFF"/>
                </a:solidFill>
                <a:latin typeface="Times New Roman" panose="02020603050405020304" pitchFamily="18" charset="0"/>
                <a:cs typeface="Times New Roman" panose="02020603050405020304" pitchFamily="18" charset="0"/>
              </a:rPr>
              <a:t> в </a:t>
            </a:r>
            <a:r>
              <a:rPr lang="en-US" sz="1100" dirty="0" err="1">
                <a:solidFill>
                  <a:srgbClr val="FFFFFF"/>
                </a:solidFill>
                <a:latin typeface="Times New Roman" panose="02020603050405020304" pitchFamily="18" charset="0"/>
                <a:cs typeface="Times New Roman" panose="02020603050405020304" pitchFamily="18" charset="0"/>
              </a:rPr>
              <a:t>случае</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если</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выручка</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от</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реализации</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продукции</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закупленной</a:t>
            </a:r>
            <a:r>
              <a:rPr lang="en-US" sz="1100" dirty="0">
                <a:solidFill>
                  <a:srgbClr val="FFFFFF"/>
                </a:solidFill>
                <a:latin typeface="Times New Roman" panose="02020603050405020304" pitchFamily="18" charset="0"/>
                <a:cs typeface="Times New Roman" panose="02020603050405020304" pitchFamily="18" charset="0"/>
              </a:rPr>
              <a:t> у </a:t>
            </a:r>
            <a:r>
              <a:rPr lang="en-US" sz="1100" dirty="0" err="1">
                <a:solidFill>
                  <a:srgbClr val="FFFFFF"/>
                </a:solidFill>
                <a:latin typeface="Times New Roman" panose="02020603050405020304" pitchFamily="18" charset="0"/>
                <a:cs typeface="Times New Roman" panose="02020603050405020304" pitchFamily="18" charset="0"/>
              </a:rPr>
              <a:t>членов</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кооператива</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по</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итогам</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отчетного</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периода</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финансового</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года</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составляет</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от</a:t>
            </a:r>
            <a:r>
              <a:rPr lang="en-US" sz="1100" dirty="0">
                <a:solidFill>
                  <a:srgbClr val="FFFFFF"/>
                </a:solidFill>
                <a:latin typeface="Times New Roman" panose="02020603050405020304" pitchFamily="18" charset="0"/>
                <a:cs typeface="Times New Roman" panose="02020603050405020304" pitchFamily="18" charset="0"/>
              </a:rPr>
              <a:t> 2 501 </a:t>
            </a:r>
            <a:r>
              <a:rPr lang="en-US" sz="1100" dirty="0" err="1">
                <a:solidFill>
                  <a:srgbClr val="FFFFFF"/>
                </a:solidFill>
                <a:latin typeface="Times New Roman" panose="02020603050405020304" pitchFamily="18" charset="0"/>
                <a:cs typeface="Times New Roman" panose="02020603050405020304" pitchFamily="18" charset="0"/>
              </a:rPr>
              <a:t>тыс</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рублей</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до</a:t>
            </a:r>
            <a:r>
              <a:rPr lang="en-US" sz="1100" dirty="0">
                <a:solidFill>
                  <a:srgbClr val="FFFFFF"/>
                </a:solidFill>
                <a:latin typeface="Times New Roman" panose="02020603050405020304" pitchFamily="18" charset="0"/>
                <a:cs typeface="Times New Roman" panose="02020603050405020304" pitchFamily="18" charset="0"/>
              </a:rPr>
              <a:t> 5000 </a:t>
            </a:r>
            <a:r>
              <a:rPr lang="en-US" sz="1100" dirty="0" err="1">
                <a:solidFill>
                  <a:srgbClr val="FFFFFF"/>
                </a:solidFill>
                <a:latin typeface="Times New Roman" panose="02020603050405020304" pitchFamily="18" charset="0"/>
                <a:cs typeface="Times New Roman" panose="02020603050405020304" pitchFamily="18" charset="0"/>
              </a:rPr>
              <a:t>тыс</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рублей</a:t>
            </a:r>
            <a:r>
              <a:rPr lang="en-US" sz="1100" dirty="0">
                <a:solidFill>
                  <a:srgbClr val="FFFFFF"/>
                </a:solidFill>
                <a:latin typeface="Times New Roman" panose="02020603050405020304" pitchFamily="18" charset="0"/>
                <a:cs typeface="Times New Roman" panose="02020603050405020304" pitchFamily="18" charset="0"/>
              </a:rPr>
              <a:t>;</a:t>
            </a:r>
          </a:p>
          <a:p>
            <a:pPr marL="214278" indent="-171422">
              <a:buFont typeface="Arial" panose="020B0604020202020204" pitchFamily="34" charset="0"/>
              <a:buChar char="•"/>
            </a:pPr>
            <a:r>
              <a:rPr lang="en-US" sz="1100" dirty="0">
                <a:solidFill>
                  <a:srgbClr val="FFFFFF"/>
                </a:solidFill>
                <a:latin typeface="Times New Roman" panose="02020603050405020304" pitchFamily="18" charset="0"/>
                <a:cs typeface="Times New Roman" panose="02020603050405020304" pitchFamily="18" charset="0"/>
              </a:rPr>
              <a:t>15% </a:t>
            </a:r>
            <a:r>
              <a:rPr lang="en-US" sz="1100" dirty="0" err="1">
                <a:solidFill>
                  <a:srgbClr val="FFFFFF"/>
                </a:solidFill>
                <a:latin typeface="Times New Roman" panose="02020603050405020304" pitchFamily="18" charset="0"/>
                <a:cs typeface="Times New Roman" panose="02020603050405020304" pitchFamily="18" charset="0"/>
              </a:rPr>
              <a:t>затрат</a:t>
            </a:r>
            <a:r>
              <a:rPr lang="en-US" sz="1100" dirty="0">
                <a:solidFill>
                  <a:srgbClr val="FFFFFF"/>
                </a:solidFill>
                <a:latin typeface="Times New Roman" panose="02020603050405020304" pitchFamily="18" charset="0"/>
                <a:cs typeface="Times New Roman" panose="02020603050405020304" pitchFamily="18" charset="0"/>
              </a:rPr>
              <a:t> в </a:t>
            </a:r>
            <a:r>
              <a:rPr lang="en-US" sz="1100" dirty="0" err="1">
                <a:solidFill>
                  <a:srgbClr val="FFFFFF"/>
                </a:solidFill>
                <a:latin typeface="Times New Roman" panose="02020603050405020304" pitchFamily="18" charset="0"/>
                <a:cs typeface="Times New Roman" panose="02020603050405020304" pitchFamily="18" charset="0"/>
              </a:rPr>
              <a:t>случае</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если</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выручка</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от</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реализации</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продукции</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закупленной</a:t>
            </a:r>
            <a:r>
              <a:rPr lang="en-US" sz="1100" dirty="0">
                <a:solidFill>
                  <a:srgbClr val="FFFFFF"/>
                </a:solidFill>
                <a:latin typeface="Times New Roman" panose="02020603050405020304" pitchFamily="18" charset="0"/>
                <a:cs typeface="Times New Roman" panose="02020603050405020304" pitchFamily="18" charset="0"/>
              </a:rPr>
              <a:t> у </a:t>
            </a:r>
            <a:r>
              <a:rPr lang="en-US" sz="1100" dirty="0" err="1">
                <a:solidFill>
                  <a:srgbClr val="FFFFFF"/>
                </a:solidFill>
                <a:latin typeface="Times New Roman" panose="02020603050405020304" pitchFamily="18" charset="0"/>
                <a:cs typeface="Times New Roman" panose="02020603050405020304" pitchFamily="18" charset="0"/>
              </a:rPr>
              <a:t>членов</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кооператива</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по</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итогам</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отчетного</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периода</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текущего</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года</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составляет</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от</a:t>
            </a:r>
            <a:r>
              <a:rPr lang="en-US" sz="1100" dirty="0">
                <a:solidFill>
                  <a:srgbClr val="FFFFFF"/>
                </a:solidFill>
                <a:latin typeface="Times New Roman" panose="02020603050405020304" pitchFamily="18" charset="0"/>
                <a:cs typeface="Times New Roman" panose="02020603050405020304" pitchFamily="18" charset="0"/>
              </a:rPr>
              <a:t> 5001 </a:t>
            </a:r>
            <a:r>
              <a:rPr lang="en-US" sz="1100" dirty="0" err="1">
                <a:solidFill>
                  <a:srgbClr val="FFFFFF"/>
                </a:solidFill>
                <a:latin typeface="Times New Roman" panose="02020603050405020304" pitchFamily="18" charset="0"/>
                <a:cs typeface="Times New Roman" panose="02020603050405020304" pitchFamily="18" charset="0"/>
              </a:rPr>
              <a:t>тыс</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рублей</a:t>
            </a:r>
            <a:r>
              <a:rPr lang="en-US" sz="1100" dirty="0">
                <a:solidFill>
                  <a:srgbClr val="FFFFFF"/>
                </a:solidFill>
                <a:latin typeface="Times New Roman" panose="02020603050405020304" pitchFamily="18" charset="0"/>
                <a:cs typeface="Times New Roman" panose="02020603050405020304" pitchFamily="18" charset="0"/>
              </a:rPr>
              <a:t> в </a:t>
            </a:r>
            <a:r>
              <a:rPr lang="en-US" sz="1100" dirty="0" err="1">
                <a:solidFill>
                  <a:srgbClr val="FFFFFF"/>
                </a:solidFill>
                <a:latin typeface="Times New Roman" panose="02020603050405020304" pitchFamily="18" charset="0"/>
                <a:cs typeface="Times New Roman" panose="02020603050405020304" pitchFamily="18" charset="0"/>
              </a:rPr>
              <a:t>год</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но</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не</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более</a:t>
            </a:r>
            <a:r>
              <a:rPr lang="en-US" sz="1100" dirty="0">
                <a:solidFill>
                  <a:srgbClr val="FFFFFF"/>
                </a:solidFill>
                <a:latin typeface="Times New Roman" panose="02020603050405020304" pitchFamily="18" charset="0"/>
                <a:cs typeface="Times New Roman" panose="02020603050405020304" pitchFamily="18" charset="0"/>
              </a:rPr>
              <a:t> 10 000 </a:t>
            </a:r>
            <a:r>
              <a:rPr lang="en-US" sz="1100" dirty="0" err="1">
                <a:solidFill>
                  <a:srgbClr val="FFFFFF"/>
                </a:solidFill>
                <a:latin typeface="Times New Roman" panose="02020603050405020304" pitchFamily="18" charset="0"/>
                <a:cs typeface="Times New Roman" panose="02020603050405020304" pitchFamily="18" charset="0"/>
              </a:rPr>
              <a:t>тыс</a:t>
            </a:r>
            <a:r>
              <a:rPr lang="en-US" sz="1100" dirty="0">
                <a:solidFill>
                  <a:srgbClr val="FFFFFF"/>
                </a:solidFill>
                <a:latin typeface="Times New Roman" panose="02020603050405020304" pitchFamily="18" charset="0"/>
                <a:cs typeface="Times New Roman" panose="02020603050405020304" pitchFamily="18" charset="0"/>
              </a:rPr>
              <a:t>. </a:t>
            </a:r>
            <a:r>
              <a:rPr lang="en-US" sz="1100" dirty="0" err="1">
                <a:solidFill>
                  <a:srgbClr val="FFFFFF"/>
                </a:solidFill>
                <a:latin typeface="Times New Roman" panose="02020603050405020304" pitchFamily="18" charset="0"/>
                <a:cs typeface="Times New Roman" panose="02020603050405020304" pitchFamily="18" charset="0"/>
              </a:rPr>
              <a:t>рублей</a:t>
            </a:r>
            <a:r>
              <a:rPr lang="en-US" sz="1100" dirty="0">
                <a:solidFill>
                  <a:srgbClr val="FFFFFF"/>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389983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51470"/>
            <a:ext cx="8517632" cy="1008112"/>
          </a:xfrm>
          <a:noFill/>
        </p:spPr>
        <p:txBody>
          <a:bodyPr/>
          <a:lstStyle/>
          <a:p>
            <a:r>
              <a:rPr lang="ru-RU" sz="2100" b="1" dirty="0">
                <a:solidFill>
                  <a:srgbClr val="C00000"/>
                </a:solidFill>
                <a:cs typeface="+mj-cs"/>
              </a:rPr>
              <a:t>Национальный </a:t>
            </a:r>
            <a:r>
              <a:rPr lang="ru-RU" sz="2100" b="1" dirty="0" smtClean="0">
                <a:solidFill>
                  <a:srgbClr val="C00000"/>
                </a:solidFill>
                <a:cs typeface="+mj-cs"/>
              </a:rPr>
              <a:t>проект</a:t>
            </a:r>
            <a:br>
              <a:rPr lang="ru-RU" sz="2100" b="1" dirty="0" smtClean="0">
                <a:solidFill>
                  <a:srgbClr val="C00000"/>
                </a:solidFill>
                <a:cs typeface="+mj-cs"/>
              </a:rPr>
            </a:br>
            <a:r>
              <a:rPr lang="ru-RU" sz="2100" b="1" dirty="0" smtClean="0">
                <a:solidFill>
                  <a:srgbClr val="C00000"/>
                </a:solidFill>
                <a:cs typeface="+mj-cs"/>
              </a:rPr>
              <a:t> </a:t>
            </a:r>
            <a:r>
              <a:rPr lang="ru-RU" sz="2100" b="1" dirty="0">
                <a:solidFill>
                  <a:srgbClr val="C00000"/>
                </a:solidFill>
                <a:cs typeface="+mj-cs"/>
              </a:rPr>
              <a:t>«Малое и среднее предпринимательство и поддержка </a:t>
            </a:r>
            <a:r>
              <a:rPr lang="ru-RU" sz="2100" b="1" dirty="0" smtClean="0">
                <a:solidFill>
                  <a:srgbClr val="C00000"/>
                </a:solidFill>
                <a:cs typeface="+mj-cs"/>
              </a:rPr>
              <a:t>индивидуальной </a:t>
            </a:r>
            <a:r>
              <a:rPr lang="ru-RU" sz="2100" b="1" dirty="0">
                <a:solidFill>
                  <a:srgbClr val="C00000"/>
                </a:solidFill>
                <a:cs typeface="+mj-cs"/>
              </a:rPr>
              <a:t>предпринимательской </a:t>
            </a:r>
            <a:r>
              <a:rPr lang="ru-RU" sz="2100" b="1" dirty="0" smtClean="0">
                <a:solidFill>
                  <a:srgbClr val="C00000"/>
                </a:solidFill>
                <a:cs typeface="+mj-cs"/>
              </a:rPr>
              <a:t>инициативы»</a:t>
            </a:r>
            <a:r>
              <a:rPr lang="ru-RU" sz="2100" b="1" dirty="0">
                <a:solidFill>
                  <a:srgbClr val="C00000"/>
                </a:solidFill>
                <a:cs typeface="+mj-cs"/>
              </a:rPr>
              <a:t/>
            </a:r>
            <a:br>
              <a:rPr lang="ru-RU" sz="2100" b="1" dirty="0">
                <a:solidFill>
                  <a:srgbClr val="C00000"/>
                </a:solidFill>
                <a:cs typeface="+mj-cs"/>
              </a:rPr>
            </a:br>
            <a:endParaRPr lang="ru-RU" sz="2100" b="1" dirty="0">
              <a:solidFill>
                <a:srgbClr val="C00000"/>
              </a:solidFill>
              <a:cs typeface="+mj-cs"/>
            </a:endParaRPr>
          </a:p>
        </p:txBody>
      </p:sp>
      <p:sp>
        <p:nvSpPr>
          <p:cNvPr id="49" name="Скругленный прямоугольник 48"/>
          <p:cNvSpPr>
            <a:spLocks noChangeArrowheads="1"/>
          </p:cNvSpPr>
          <p:nvPr/>
        </p:nvSpPr>
        <p:spPr bwMode="auto">
          <a:xfrm>
            <a:off x="251520" y="1923678"/>
            <a:ext cx="8856984" cy="648072"/>
          </a:xfrm>
          <a:prstGeom prst="roundRect">
            <a:avLst>
              <a:gd name="adj" fmla="val 16667"/>
            </a:avLst>
          </a:prstGeom>
          <a:solidFill>
            <a:schemeClr val="accent1">
              <a:lumMod val="40000"/>
              <a:lumOff val="60000"/>
            </a:schemeClr>
          </a:solidFill>
          <a:ln w="76200" cmpd="tri" algn="ctr">
            <a:noFill/>
            <a:round/>
            <a:headEnd/>
            <a:tailEnd/>
          </a:ln>
          <a:effectLst/>
          <a:extLst/>
        </p:spPr>
        <p:txBody>
          <a:bodyPr anchor="ctr"/>
          <a:lstStyle/>
          <a:p>
            <a:pPr algn="ctr">
              <a:spcBef>
                <a:spcPct val="50000"/>
              </a:spcBef>
            </a:pPr>
            <a:r>
              <a:rPr lang="ru-RU" sz="2000" b="1" dirty="0">
                <a:solidFill>
                  <a:prstClr val="black"/>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«Создание системы поддержки фермеров и развитие сельской кооперации</a:t>
            </a:r>
          </a:p>
        </p:txBody>
      </p:sp>
      <p:sp>
        <p:nvSpPr>
          <p:cNvPr id="51" name="Скругленный прямоугольник 13"/>
          <p:cNvSpPr>
            <a:spLocks noChangeArrowheads="1"/>
          </p:cNvSpPr>
          <p:nvPr/>
        </p:nvSpPr>
        <p:spPr bwMode="auto">
          <a:xfrm>
            <a:off x="323528" y="3867894"/>
            <a:ext cx="8784976" cy="648072"/>
          </a:xfrm>
          <a:prstGeom prst="roundRect">
            <a:avLst>
              <a:gd name="adj" fmla="val 16667"/>
            </a:avLst>
          </a:prstGeom>
          <a:solidFill>
            <a:schemeClr val="accent1">
              <a:lumMod val="40000"/>
              <a:lumOff val="60000"/>
            </a:schemeClr>
          </a:solidFill>
          <a:ln w="76200" cmpd="tri" algn="ctr">
            <a:noFill/>
            <a:round/>
            <a:headEnd/>
            <a:tailEnd/>
          </a:ln>
          <a:effectLst/>
          <a:extLst/>
        </p:spPr>
        <p:txBody>
          <a:bodyPr anchor="ctr"/>
          <a:lstStyle/>
          <a:p>
            <a:pPr algn="ctr">
              <a:spcBef>
                <a:spcPct val="50000"/>
              </a:spcBef>
            </a:pPr>
            <a:r>
              <a:rPr lang="ru-RU" sz="2000" b="1" dirty="0">
                <a:solidFill>
                  <a:prstClr val="black"/>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«Создание системы поддержки фермеров и развитие сельской </a:t>
            </a:r>
            <a:r>
              <a:rPr lang="ru-RU" sz="2000" b="1" dirty="0" smtClean="0">
                <a:solidFill>
                  <a:prstClr val="black"/>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кооперации </a:t>
            </a:r>
            <a:r>
              <a:rPr lang="ru-RU" sz="2000" b="1" dirty="0">
                <a:solidFill>
                  <a:prstClr val="black"/>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в Свердловской области»</a:t>
            </a:r>
          </a:p>
        </p:txBody>
      </p:sp>
      <p:sp>
        <p:nvSpPr>
          <p:cNvPr id="9" name="Прямоугольник 8"/>
          <p:cNvSpPr/>
          <p:nvPr/>
        </p:nvSpPr>
        <p:spPr>
          <a:xfrm>
            <a:off x="3203848" y="1419622"/>
            <a:ext cx="2880320" cy="288032"/>
          </a:xfrm>
          <a:prstGeom prst="rect">
            <a:avLst/>
          </a:prstGeom>
          <a:solidFill>
            <a:srgbClr val="FFCC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ct val="50000"/>
              </a:spcBef>
            </a:pPr>
            <a:r>
              <a:rPr lang="ru-RU" sz="2000" b="1" i="1" dirty="0">
                <a:solidFill>
                  <a:prstClr val="black">
                    <a:lumMod val="95000"/>
                    <a:lumOff val="5000"/>
                  </a:prstClr>
                </a:solidFill>
                <a:latin typeface="Times New Roman" panose="02020603050405020304" pitchFamily="18" charset="0"/>
                <a:cs typeface="Times New Roman" panose="02020603050405020304" pitchFamily="18" charset="0"/>
              </a:rPr>
              <a:t>Федеральный проект</a:t>
            </a:r>
          </a:p>
        </p:txBody>
      </p:sp>
      <p:sp>
        <p:nvSpPr>
          <p:cNvPr id="22" name="Прямоугольник 21"/>
          <p:cNvSpPr/>
          <p:nvPr/>
        </p:nvSpPr>
        <p:spPr>
          <a:xfrm>
            <a:off x="3419872" y="3363838"/>
            <a:ext cx="2736304" cy="360040"/>
          </a:xfrm>
          <a:prstGeom prst="rect">
            <a:avLst/>
          </a:prstGeom>
          <a:solidFill>
            <a:srgbClr val="FFCC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ct val="50000"/>
              </a:spcBef>
              <a:defRPr/>
            </a:pPr>
            <a:r>
              <a:rPr lang="ru-RU" sz="2000" b="1" i="1" dirty="0">
                <a:solidFill>
                  <a:prstClr val="black">
                    <a:lumMod val="95000"/>
                    <a:lumOff val="5000"/>
                  </a:prstClr>
                </a:solidFill>
                <a:latin typeface="Times New Roman" panose="02020603050405020304" pitchFamily="18" charset="0"/>
                <a:cs typeface="Times New Roman" panose="02020603050405020304" pitchFamily="18" charset="0"/>
              </a:rPr>
              <a:t>Региональный проект </a:t>
            </a:r>
          </a:p>
        </p:txBody>
      </p:sp>
      <p:sp>
        <p:nvSpPr>
          <p:cNvPr id="24" name="Половина рамки 23"/>
          <p:cNvSpPr/>
          <p:nvPr/>
        </p:nvSpPr>
        <p:spPr>
          <a:xfrm rot="13705629">
            <a:off x="130274" y="2060374"/>
            <a:ext cx="251089" cy="173786"/>
          </a:xfrm>
          <a:prstGeom prst="half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black"/>
              </a:solidFill>
            </a:endParaRPr>
          </a:p>
        </p:txBody>
      </p:sp>
      <p:sp>
        <p:nvSpPr>
          <p:cNvPr id="54" name="Половина рамки 53"/>
          <p:cNvSpPr/>
          <p:nvPr/>
        </p:nvSpPr>
        <p:spPr>
          <a:xfrm rot="13705629">
            <a:off x="202281" y="3932582"/>
            <a:ext cx="251089" cy="173786"/>
          </a:xfrm>
          <a:prstGeom prst="half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black"/>
              </a:solidFill>
            </a:endParaRPr>
          </a:p>
        </p:txBody>
      </p:sp>
      <p:sp>
        <p:nvSpPr>
          <p:cNvPr id="10" name="Прямоугольник 9"/>
          <p:cNvSpPr/>
          <p:nvPr/>
        </p:nvSpPr>
        <p:spPr>
          <a:xfrm rot="5400000">
            <a:off x="5394981" y="-2643718"/>
            <a:ext cx="45719" cy="7452321"/>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prstClr val="white"/>
              </a:solidFill>
            </a:endParaRPr>
          </a:p>
        </p:txBody>
      </p:sp>
      <p:sp>
        <p:nvSpPr>
          <p:cNvPr id="3" name="Стрелка вниз 2"/>
          <p:cNvSpPr/>
          <p:nvPr/>
        </p:nvSpPr>
        <p:spPr>
          <a:xfrm>
            <a:off x="4211960" y="2643758"/>
            <a:ext cx="864096"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Tree>
    <p:extLst>
      <p:ext uri="{BB962C8B-B14F-4D97-AF65-F5344CB8AC3E}">
        <p14:creationId xmlns:p14="http://schemas.microsoft.com/office/powerpoint/2010/main" val="16618528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683568" y="123478"/>
            <a:ext cx="8280920" cy="720080"/>
          </a:xfrm>
          <a:noFill/>
        </p:spPr>
        <p:txBody>
          <a:bodyPr/>
          <a:lstStyle/>
          <a:p>
            <a:r>
              <a:rPr lang="ru-RU" sz="2300" b="1" dirty="0" smtClean="0">
                <a:solidFill>
                  <a:srgbClr val="C00000"/>
                </a:solidFill>
                <a:cs typeface="+mj-cs"/>
              </a:rPr>
              <a:t>«</a:t>
            </a:r>
            <a:r>
              <a:rPr lang="ru-RU" sz="2300" b="1" dirty="0" err="1" smtClean="0">
                <a:solidFill>
                  <a:srgbClr val="C00000"/>
                </a:solidFill>
                <a:cs typeface="+mj-cs"/>
              </a:rPr>
              <a:t>Агростартап</a:t>
            </a:r>
            <a:r>
              <a:rPr lang="ru-RU" sz="2300" b="1" dirty="0" smtClean="0">
                <a:solidFill>
                  <a:srgbClr val="C00000"/>
                </a:solidFill>
                <a:cs typeface="+mj-cs"/>
              </a:rPr>
              <a:t> А» проект создания и развития КФХ</a:t>
            </a:r>
            <a:endParaRPr lang="ru-RU" sz="2300" b="1" dirty="0">
              <a:solidFill>
                <a:srgbClr val="C00000"/>
              </a:solidFill>
              <a:cs typeface="+mj-cs"/>
            </a:endParaRPr>
          </a:p>
        </p:txBody>
      </p:sp>
      <p:sp>
        <p:nvSpPr>
          <p:cNvPr id="2" name="Прямоугольник 1"/>
          <p:cNvSpPr/>
          <p:nvPr/>
        </p:nvSpPr>
        <p:spPr>
          <a:xfrm>
            <a:off x="179512" y="1059582"/>
            <a:ext cx="8712968" cy="864096"/>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400" dirty="0">
                <a:solidFill>
                  <a:schemeClr val="tx1"/>
                </a:solidFill>
                <a:latin typeface="Times New Roman" panose="02020603050405020304" pitchFamily="18" charset="0"/>
                <a:cs typeface="Times New Roman" panose="02020603050405020304" pitchFamily="18" charset="0"/>
              </a:rPr>
              <a:t>Может заявляться КФХ, зарегистрированным в текущем </a:t>
            </a:r>
            <a:r>
              <a:rPr lang="ru-RU" sz="1400" dirty="0" smtClean="0">
                <a:solidFill>
                  <a:schemeClr val="tx1"/>
                </a:solidFill>
                <a:latin typeface="Times New Roman" panose="02020603050405020304" pitchFamily="18" charset="0"/>
                <a:cs typeface="Times New Roman" panose="02020603050405020304" pitchFamily="18" charset="0"/>
              </a:rPr>
              <a:t>году</a:t>
            </a:r>
            <a:r>
              <a:rPr lang="ru-RU" sz="1400" dirty="0">
                <a:solidFill>
                  <a:schemeClr val="tx1"/>
                </a:solidFill>
                <a:latin typeface="Times New Roman" panose="02020603050405020304" pitchFamily="18" charset="0"/>
                <a:cs typeface="Times New Roman" panose="02020603050405020304" pitchFamily="18" charset="0"/>
              </a:rPr>
              <a:t> </a:t>
            </a:r>
            <a:r>
              <a:rPr lang="ru-RU" sz="1400" dirty="0" smtClean="0">
                <a:solidFill>
                  <a:schemeClr val="tx1"/>
                </a:solidFill>
                <a:latin typeface="Times New Roman" panose="02020603050405020304" pitchFamily="18" charset="0"/>
                <a:cs typeface="Times New Roman" panose="02020603050405020304" pitchFamily="18" charset="0"/>
              </a:rPr>
              <a:t>на </a:t>
            </a:r>
            <a:r>
              <a:rPr lang="ru-RU" sz="1400" dirty="0">
                <a:solidFill>
                  <a:schemeClr val="tx1"/>
                </a:solidFill>
                <a:latin typeface="Times New Roman" panose="02020603050405020304" pitchFamily="18" charset="0"/>
                <a:cs typeface="Times New Roman" panose="02020603050405020304" pitchFamily="18" charset="0"/>
              </a:rPr>
              <a:t>территории сельского населенного пункта Свердловской области,</a:t>
            </a:r>
            <a:r>
              <a:rPr lang="ru-RU" sz="1400" dirty="0" smtClean="0">
                <a:solidFill>
                  <a:schemeClr val="tx1"/>
                </a:solidFill>
                <a:latin typeface="Times New Roman" panose="02020603050405020304" pitchFamily="18" charset="0"/>
                <a:cs typeface="Times New Roman" panose="02020603050405020304" pitchFamily="18" charset="0"/>
              </a:rPr>
              <a:t> соответствующее требованием «</a:t>
            </a:r>
            <a:r>
              <a:rPr lang="ru-RU" sz="1400" dirty="0" err="1" smtClean="0">
                <a:solidFill>
                  <a:schemeClr val="tx1"/>
                </a:solidFill>
                <a:latin typeface="Times New Roman" panose="02020603050405020304" pitchFamily="18" charset="0"/>
                <a:cs typeface="Times New Roman" panose="02020603050405020304" pitchFamily="18" charset="0"/>
              </a:rPr>
              <a:t>микропредприятия</a:t>
            </a:r>
            <a:r>
              <a:rPr lang="ru-RU" sz="1400" dirty="0" smtClean="0">
                <a:solidFill>
                  <a:schemeClr val="tx1"/>
                </a:solidFill>
                <a:latin typeface="Times New Roman" panose="02020603050405020304" pitchFamily="18" charset="0"/>
                <a:cs typeface="Times New Roman" panose="02020603050405020304" pitchFamily="18" charset="0"/>
              </a:rPr>
              <a:t>» или гражданин Российской Федерации </a:t>
            </a:r>
            <a:r>
              <a:rPr lang="ru-RU" sz="1400" dirty="0">
                <a:solidFill>
                  <a:schemeClr val="tx1"/>
                </a:solidFill>
                <a:latin typeface="Times New Roman" panose="02020603050405020304" pitchFamily="18" charset="0"/>
                <a:cs typeface="Times New Roman" panose="02020603050405020304" pitchFamily="18" charset="0"/>
              </a:rPr>
              <a:t>с обязательством зарегистрировать КФХ в течение 15 дней после победы на </a:t>
            </a:r>
            <a:r>
              <a:rPr lang="ru-RU" sz="1400" dirty="0" smtClean="0">
                <a:solidFill>
                  <a:schemeClr val="tx1"/>
                </a:solidFill>
                <a:latin typeface="Times New Roman" panose="02020603050405020304" pitchFamily="18" charset="0"/>
                <a:cs typeface="Times New Roman" panose="02020603050405020304" pitchFamily="18" charset="0"/>
              </a:rPr>
              <a:t>конкурсе</a:t>
            </a:r>
            <a:endParaRPr lang="ru-RU" sz="1400" dirty="0">
              <a:solidFill>
                <a:schemeClr val="tx1"/>
              </a:solidFill>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179512" y="2067694"/>
            <a:ext cx="8712968" cy="93610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ts val="1400"/>
              </a:lnSpc>
            </a:pPr>
            <a:r>
              <a:rPr lang="ru-RU" sz="1400" dirty="0">
                <a:solidFill>
                  <a:schemeClr val="tx1"/>
                </a:solidFill>
                <a:latin typeface="Times New Roman" panose="02020603050405020304" pitchFamily="18" charset="0"/>
                <a:cs typeface="Times New Roman" panose="02020603050405020304" pitchFamily="18" charset="0"/>
              </a:rPr>
              <a:t>Глава КФХ ранее не являвшийся получателем средств финансовой поддержки, субсидий или грантов на организацию начального этапа предпринимательской деятельности, а также гранта на поддержку </a:t>
            </a:r>
            <a:r>
              <a:rPr lang="ru-RU" sz="1400" dirty="0" smtClean="0">
                <a:solidFill>
                  <a:schemeClr val="tx1"/>
                </a:solidFill>
                <a:latin typeface="Times New Roman" panose="02020603050405020304" pitchFamily="18" charset="0"/>
                <a:cs typeface="Times New Roman" panose="02020603050405020304" pitchFamily="18" charset="0"/>
              </a:rPr>
              <a:t>начинающего фермера </a:t>
            </a:r>
            <a:endParaRPr lang="ru-RU" sz="1400" dirty="0">
              <a:solidFill>
                <a:schemeClr val="tx1"/>
              </a:solidFill>
              <a:latin typeface="Times New Roman" panose="02020603050405020304" pitchFamily="18" charset="0"/>
              <a:cs typeface="Times New Roman" panose="02020603050405020304" pitchFamily="18" charset="0"/>
            </a:endParaRPr>
          </a:p>
        </p:txBody>
      </p:sp>
      <p:sp>
        <p:nvSpPr>
          <p:cNvPr id="8" name="Прямоугольник 7"/>
          <p:cNvSpPr/>
          <p:nvPr/>
        </p:nvSpPr>
        <p:spPr>
          <a:xfrm>
            <a:off x="179512" y="3147814"/>
            <a:ext cx="8712968" cy="57606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400" dirty="0">
                <a:solidFill>
                  <a:schemeClr val="tx1"/>
                </a:solidFill>
                <a:latin typeface="Times New Roman" panose="02020603050405020304" pitchFamily="18" charset="0"/>
                <a:cs typeface="Times New Roman" panose="02020603050405020304" pitchFamily="18" charset="0"/>
              </a:rPr>
              <a:t>При сумме гранта до 2 млн. руб. обязан создать не менее 1 рабочего места, при сумме свыше 2 млн. руб. – не менее 2 рабочих </a:t>
            </a:r>
            <a:r>
              <a:rPr lang="ru-RU" sz="1400" dirty="0" smtClean="0">
                <a:solidFill>
                  <a:schemeClr val="tx1"/>
                </a:solidFill>
                <a:latin typeface="Times New Roman" panose="02020603050405020304" pitchFamily="18" charset="0"/>
                <a:cs typeface="Times New Roman" panose="02020603050405020304" pitchFamily="18" charset="0"/>
              </a:rPr>
              <a:t>мест</a:t>
            </a:r>
            <a:endParaRPr lang="ru-RU" sz="1400" dirty="0">
              <a:solidFill>
                <a:schemeClr val="tx1"/>
              </a:solidFill>
              <a:latin typeface="Times New Roman" panose="02020603050405020304" pitchFamily="18" charset="0"/>
              <a:cs typeface="Times New Roman" panose="02020603050405020304" pitchFamily="18" charset="0"/>
            </a:endParaRPr>
          </a:p>
        </p:txBody>
      </p:sp>
      <p:sp>
        <p:nvSpPr>
          <p:cNvPr id="12" name="Прямоугольник 11"/>
          <p:cNvSpPr/>
          <p:nvPr/>
        </p:nvSpPr>
        <p:spPr>
          <a:xfrm>
            <a:off x="179512" y="3867894"/>
            <a:ext cx="8712968" cy="57606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ru-RU" sz="1400" dirty="0">
                <a:solidFill>
                  <a:schemeClr val="tx1"/>
                </a:solidFill>
                <a:latin typeface="Times New Roman" panose="02020603050405020304" pitchFamily="18" charset="0"/>
                <a:cs typeface="Times New Roman" panose="02020603050405020304" pitchFamily="18" charset="0"/>
              </a:rPr>
              <a:t>Максимальный размер гранта – 3 млн. руб., максимальная доля гранта в составе затрат – 90 </a:t>
            </a:r>
            <a:r>
              <a:rPr lang="ru-RU" sz="1400" dirty="0" smtClean="0">
                <a:solidFill>
                  <a:schemeClr val="tx1"/>
                </a:solidFill>
                <a:latin typeface="Times New Roman" panose="02020603050405020304" pitchFamily="18" charset="0"/>
                <a:cs typeface="Times New Roman" panose="02020603050405020304" pitchFamily="18" charset="0"/>
              </a:rPr>
              <a:t>%</a:t>
            </a:r>
            <a:endParaRPr lang="ru-RU" sz="1400" dirty="0">
              <a:solidFill>
                <a:schemeClr val="tx1"/>
              </a:solidFill>
              <a:latin typeface="Times New Roman" panose="02020603050405020304" pitchFamily="18" charset="0"/>
              <a:cs typeface="Times New Roman" panose="02020603050405020304" pitchFamily="18" charset="0"/>
            </a:endParaRPr>
          </a:p>
        </p:txBody>
      </p:sp>
      <p:sp>
        <p:nvSpPr>
          <p:cNvPr id="13" name="Прямоугольник 12"/>
          <p:cNvSpPr/>
          <p:nvPr/>
        </p:nvSpPr>
        <p:spPr>
          <a:xfrm>
            <a:off x="179512" y="4587974"/>
            <a:ext cx="8712968" cy="36004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400" dirty="0" smtClean="0">
                <a:solidFill>
                  <a:prstClr val="black"/>
                </a:solidFill>
                <a:latin typeface="Times New Roman" panose="02020603050405020304" pitchFamily="18" charset="0"/>
                <a:cs typeface="Times New Roman" panose="02020603050405020304" pitchFamily="18" charset="0"/>
              </a:rPr>
              <a:t>Срок использования гранта 18 месяца с даты перечисления средств гранта на р\с </a:t>
            </a:r>
            <a:r>
              <a:rPr lang="ru-RU" sz="1400" dirty="0" err="1" smtClean="0">
                <a:solidFill>
                  <a:prstClr val="black"/>
                </a:solidFill>
                <a:latin typeface="Times New Roman" panose="02020603050405020304" pitchFamily="18" charset="0"/>
                <a:cs typeface="Times New Roman" panose="02020603050405020304" pitchFamily="18" charset="0"/>
              </a:rPr>
              <a:t>грантополучателя</a:t>
            </a:r>
            <a:endParaRPr lang="ru-RU" sz="1400" dirty="0">
              <a:solidFill>
                <a:prstClr val="black"/>
              </a:solidFill>
              <a:latin typeface="Times New Roman" panose="02020603050405020304" pitchFamily="18" charset="0"/>
              <a:cs typeface="Times New Roman" panose="02020603050405020304" pitchFamily="18" charset="0"/>
            </a:endParaRPr>
          </a:p>
        </p:txBody>
      </p:sp>
      <p:sp>
        <p:nvSpPr>
          <p:cNvPr id="14" name="Прямоугольник 13"/>
          <p:cNvSpPr/>
          <p:nvPr/>
        </p:nvSpPr>
        <p:spPr>
          <a:xfrm rot="5400000">
            <a:off x="5394981" y="-2787735"/>
            <a:ext cx="45719" cy="7452321"/>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prstClr val="white"/>
              </a:solidFill>
            </a:endParaRPr>
          </a:p>
        </p:txBody>
      </p:sp>
    </p:spTree>
    <p:extLst>
      <p:ext uri="{BB962C8B-B14F-4D97-AF65-F5344CB8AC3E}">
        <p14:creationId xmlns:p14="http://schemas.microsoft.com/office/powerpoint/2010/main" val="2059297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683568" y="123478"/>
            <a:ext cx="8280920" cy="720080"/>
          </a:xfrm>
          <a:noFill/>
        </p:spPr>
        <p:txBody>
          <a:bodyPr/>
          <a:lstStyle/>
          <a:p>
            <a:r>
              <a:rPr lang="ru-RU" sz="2300" b="1" dirty="0" smtClean="0">
                <a:solidFill>
                  <a:srgbClr val="C00000"/>
                </a:solidFill>
                <a:cs typeface="+mj-cs"/>
              </a:rPr>
              <a:t>«</a:t>
            </a:r>
            <a:r>
              <a:rPr lang="ru-RU" sz="2300" b="1" dirty="0" err="1" smtClean="0">
                <a:solidFill>
                  <a:srgbClr val="C00000"/>
                </a:solidFill>
                <a:cs typeface="+mj-cs"/>
              </a:rPr>
              <a:t>Агростартап</a:t>
            </a:r>
            <a:r>
              <a:rPr lang="ru-RU" sz="2300" b="1" dirty="0" smtClean="0">
                <a:solidFill>
                  <a:srgbClr val="C00000"/>
                </a:solidFill>
                <a:cs typeface="+mj-cs"/>
              </a:rPr>
              <a:t> Б» проект создания и развития КФХ – члена сельскохозяйственного потребительского кооператива</a:t>
            </a:r>
            <a:endParaRPr lang="ru-RU" sz="2300" b="1" dirty="0">
              <a:solidFill>
                <a:srgbClr val="C00000"/>
              </a:solidFill>
              <a:cs typeface="+mj-cs"/>
            </a:endParaRPr>
          </a:p>
        </p:txBody>
      </p:sp>
      <p:sp>
        <p:nvSpPr>
          <p:cNvPr id="2" name="Прямоугольник 1"/>
          <p:cNvSpPr/>
          <p:nvPr/>
        </p:nvSpPr>
        <p:spPr>
          <a:xfrm>
            <a:off x="179512" y="1059582"/>
            <a:ext cx="8712968" cy="864096"/>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400" dirty="0">
                <a:solidFill>
                  <a:schemeClr val="tx1"/>
                </a:solidFill>
                <a:latin typeface="Times New Roman" panose="02020603050405020304" pitchFamily="18" charset="0"/>
                <a:cs typeface="Times New Roman" panose="02020603050405020304" pitchFamily="18" charset="0"/>
              </a:rPr>
              <a:t>Может заявляться КФХ, зарегистрированным в текущем </a:t>
            </a:r>
            <a:r>
              <a:rPr lang="ru-RU" sz="1400" dirty="0" smtClean="0">
                <a:solidFill>
                  <a:schemeClr val="tx1"/>
                </a:solidFill>
                <a:latin typeface="Times New Roman" panose="02020603050405020304" pitchFamily="18" charset="0"/>
                <a:cs typeface="Times New Roman" panose="02020603050405020304" pitchFamily="18" charset="0"/>
              </a:rPr>
              <a:t>году</a:t>
            </a:r>
            <a:r>
              <a:rPr lang="ru-RU" sz="1400" dirty="0">
                <a:solidFill>
                  <a:schemeClr val="tx1"/>
                </a:solidFill>
                <a:latin typeface="Times New Roman" panose="02020603050405020304" pitchFamily="18" charset="0"/>
                <a:cs typeface="Times New Roman" panose="02020603050405020304" pitchFamily="18" charset="0"/>
              </a:rPr>
              <a:t> </a:t>
            </a:r>
            <a:r>
              <a:rPr lang="ru-RU" sz="1400" dirty="0" smtClean="0">
                <a:solidFill>
                  <a:schemeClr val="tx1"/>
                </a:solidFill>
                <a:latin typeface="Times New Roman" panose="02020603050405020304" pitchFamily="18" charset="0"/>
                <a:cs typeface="Times New Roman" panose="02020603050405020304" pitchFamily="18" charset="0"/>
              </a:rPr>
              <a:t>на </a:t>
            </a:r>
            <a:r>
              <a:rPr lang="ru-RU" sz="1400" dirty="0">
                <a:solidFill>
                  <a:schemeClr val="tx1"/>
                </a:solidFill>
                <a:latin typeface="Times New Roman" panose="02020603050405020304" pitchFamily="18" charset="0"/>
                <a:cs typeface="Times New Roman" panose="02020603050405020304" pitchFamily="18" charset="0"/>
              </a:rPr>
              <a:t>территории сельского населенного пункта Свердловской области,</a:t>
            </a:r>
            <a:r>
              <a:rPr lang="ru-RU" sz="1400" dirty="0" smtClean="0">
                <a:solidFill>
                  <a:schemeClr val="tx1"/>
                </a:solidFill>
                <a:latin typeface="Times New Roman" panose="02020603050405020304" pitchFamily="18" charset="0"/>
                <a:cs typeface="Times New Roman" panose="02020603050405020304" pitchFamily="18" charset="0"/>
              </a:rPr>
              <a:t> соответствующее требованием «</a:t>
            </a:r>
            <a:r>
              <a:rPr lang="ru-RU" sz="1400" dirty="0" err="1" smtClean="0">
                <a:solidFill>
                  <a:schemeClr val="tx1"/>
                </a:solidFill>
                <a:latin typeface="Times New Roman" panose="02020603050405020304" pitchFamily="18" charset="0"/>
                <a:cs typeface="Times New Roman" panose="02020603050405020304" pitchFamily="18" charset="0"/>
              </a:rPr>
              <a:t>микропредприятия</a:t>
            </a:r>
            <a:r>
              <a:rPr lang="ru-RU" sz="1400" dirty="0" smtClean="0">
                <a:solidFill>
                  <a:schemeClr val="tx1"/>
                </a:solidFill>
                <a:latin typeface="Times New Roman" panose="02020603050405020304" pitchFamily="18" charset="0"/>
                <a:cs typeface="Times New Roman" panose="02020603050405020304" pitchFamily="18" charset="0"/>
              </a:rPr>
              <a:t>» или гражданин Российской Федерации </a:t>
            </a:r>
            <a:r>
              <a:rPr lang="ru-RU" sz="1400" dirty="0">
                <a:solidFill>
                  <a:schemeClr val="tx1"/>
                </a:solidFill>
                <a:latin typeface="Times New Roman" panose="02020603050405020304" pitchFamily="18" charset="0"/>
                <a:cs typeface="Times New Roman" panose="02020603050405020304" pitchFamily="18" charset="0"/>
              </a:rPr>
              <a:t>с обязательством зарегистрировать КФХ в течение 15 дней после победы на </a:t>
            </a:r>
            <a:r>
              <a:rPr lang="ru-RU" sz="1400" dirty="0" smtClean="0">
                <a:solidFill>
                  <a:schemeClr val="tx1"/>
                </a:solidFill>
                <a:latin typeface="Times New Roman" panose="02020603050405020304" pitchFamily="18" charset="0"/>
                <a:cs typeface="Times New Roman" panose="02020603050405020304" pitchFamily="18" charset="0"/>
              </a:rPr>
              <a:t>конкурсе</a:t>
            </a:r>
            <a:endParaRPr lang="ru-RU" sz="1400" dirty="0">
              <a:solidFill>
                <a:schemeClr val="tx1"/>
              </a:solidFill>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179512" y="2067694"/>
            <a:ext cx="8712968" cy="93610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ts val="1400"/>
              </a:lnSpc>
            </a:pPr>
            <a:r>
              <a:rPr lang="ru-RU" sz="1400" dirty="0">
                <a:solidFill>
                  <a:schemeClr val="tx1"/>
                </a:solidFill>
                <a:latin typeface="Times New Roman" panose="02020603050405020304" pitchFamily="18" charset="0"/>
                <a:cs typeface="Times New Roman" panose="02020603050405020304" pitchFamily="18" charset="0"/>
              </a:rPr>
              <a:t>Глава КФХ ранее не являвшийся получателем средств финансовой поддержки, субсидий или грантов на организацию начального этапа предпринимательской деятельности, а также гранта на поддержку </a:t>
            </a:r>
            <a:r>
              <a:rPr lang="ru-RU" sz="1400" dirty="0" smtClean="0">
                <a:solidFill>
                  <a:schemeClr val="tx1"/>
                </a:solidFill>
                <a:latin typeface="Times New Roman" panose="02020603050405020304" pitchFamily="18" charset="0"/>
                <a:cs typeface="Times New Roman" panose="02020603050405020304" pitchFamily="18" charset="0"/>
              </a:rPr>
              <a:t>начинающего фермера </a:t>
            </a:r>
            <a:endParaRPr lang="ru-RU" sz="1400" dirty="0">
              <a:solidFill>
                <a:schemeClr val="tx1"/>
              </a:solidFill>
              <a:latin typeface="Times New Roman" panose="02020603050405020304" pitchFamily="18" charset="0"/>
              <a:cs typeface="Times New Roman" panose="02020603050405020304" pitchFamily="18" charset="0"/>
            </a:endParaRPr>
          </a:p>
        </p:txBody>
      </p:sp>
      <p:sp>
        <p:nvSpPr>
          <p:cNvPr id="8" name="Прямоугольник 7"/>
          <p:cNvSpPr/>
          <p:nvPr/>
        </p:nvSpPr>
        <p:spPr>
          <a:xfrm>
            <a:off x="179512" y="3147814"/>
            <a:ext cx="8712968" cy="57606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400" dirty="0">
                <a:solidFill>
                  <a:schemeClr val="tx1"/>
                </a:solidFill>
                <a:latin typeface="Times New Roman" panose="02020603050405020304" pitchFamily="18" charset="0"/>
                <a:cs typeface="Times New Roman" panose="02020603050405020304" pitchFamily="18" charset="0"/>
              </a:rPr>
              <a:t>При сумме гранта до 2 млн. руб. обязан создать не менее 1 рабочего места, при сумме свыше 2 млн. руб. – не менее 2 рабочих мест</a:t>
            </a:r>
            <a:r>
              <a:rPr lang="ru-RU" sz="1400" dirty="0" smtClean="0">
                <a:solidFill>
                  <a:schemeClr val="tx1"/>
                </a:solidFill>
                <a:latin typeface="Times New Roman" panose="02020603050405020304" pitchFamily="18" charset="0"/>
                <a:cs typeface="Times New Roman" panose="02020603050405020304" pitchFamily="18" charset="0"/>
              </a:rPr>
              <a:t>;</a:t>
            </a:r>
            <a:endParaRPr lang="ru-RU" sz="1400" dirty="0">
              <a:solidFill>
                <a:schemeClr val="tx1"/>
              </a:solidFill>
              <a:latin typeface="Times New Roman" panose="02020603050405020304" pitchFamily="18" charset="0"/>
              <a:cs typeface="Times New Roman" panose="02020603050405020304" pitchFamily="18" charset="0"/>
            </a:endParaRPr>
          </a:p>
        </p:txBody>
      </p:sp>
      <p:sp>
        <p:nvSpPr>
          <p:cNvPr id="12" name="Прямоугольник 11"/>
          <p:cNvSpPr/>
          <p:nvPr/>
        </p:nvSpPr>
        <p:spPr>
          <a:xfrm>
            <a:off x="179512" y="3867894"/>
            <a:ext cx="8712968" cy="57606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ru-RU" sz="1400" dirty="0">
                <a:solidFill>
                  <a:schemeClr val="tx1"/>
                </a:solidFill>
                <a:latin typeface="Times New Roman" panose="02020603050405020304" pitchFamily="18" charset="0"/>
                <a:cs typeface="Times New Roman" panose="02020603050405020304" pitchFamily="18" charset="0"/>
              </a:rPr>
              <a:t>Максимальный размер гранта – </a:t>
            </a:r>
            <a:r>
              <a:rPr lang="ru-RU" sz="1400" dirty="0" smtClean="0">
                <a:solidFill>
                  <a:schemeClr val="tx1"/>
                </a:solidFill>
                <a:latin typeface="Times New Roman" panose="02020603050405020304" pitchFamily="18" charset="0"/>
                <a:cs typeface="Times New Roman" panose="02020603050405020304" pitchFamily="18" charset="0"/>
              </a:rPr>
              <a:t>4 </a:t>
            </a:r>
            <a:r>
              <a:rPr lang="ru-RU" sz="1400" dirty="0">
                <a:solidFill>
                  <a:schemeClr val="tx1"/>
                </a:solidFill>
                <a:latin typeface="Times New Roman" panose="02020603050405020304" pitchFamily="18" charset="0"/>
                <a:cs typeface="Times New Roman" panose="02020603050405020304" pitchFamily="18" charset="0"/>
              </a:rPr>
              <a:t>млн. руб., максимальная доля гранта в составе затрат – 90 </a:t>
            </a:r>
            <a:r>
              <a:rPr lang="ru-RU" sz="1400" dirty="0" smtClean="0">
                <a:solidFill>
                  <a:schemeClr val="tx1"/>
                </a:solidFill>
                <a:latin typeface="Times New Roman" panose="02020603050405020304" pitchFamily="18" charset="0"/>
                <a:cs typeface="Times New Roman" panose="02020603050405020304" pitchFamily="18" charset="0"/>
              </a:rPr>
              <a:t>%. </a:t>
            </a:r>
            <a:r>
              <a:rPr lang="ru-RU" sz="1400" dirty="0">
                <a:solidFill>
                  <a:schemeClr val="tx1"/>
                </a:solidFill>
                <a:latin typeface="Times New Roman" panose="02020603050405020304" pitchFamily="18" charset="0"/>
                <a:cs typeface="Times New Roman" panose="02020603050405020304" pitchFamily="18" charset="0"/>
              </a:rPr>
              <a:t>Вложение в неделимый фонд </a:t>
            </a:r>
            <a:r>
              <a:rPr lang="ru-RU" sz="1400" dirty="0" smtClean="0">
                <a:solidFill>
                  <a:schemeClr val="tx1"/>
                </a:solidFill>
                <a:latin typeface="Times New Roman" panose="02020603050405020304" pitchFamily="18" charset="0"/>
                <a:cs typeface="Times New Roman" panose="02020603050405020304" pitchFamily="18" charset="0"/>
              </a:rPr>
              <a:t>сельскохозяйственного потребительского кооператива </a:t>
            </a:r>
            <a:r>
              <a:rPr lang="ru-RU" sz="1400" dirty="0">
                <a:solidFill>
                  <a:schemeClr val="tx1"/>
                </a:solidFill>
                <a:latin typeface="Times New Roman" panose="02020603050405020304" pitchFamily="18" charset="0"/>
                <a:cs typeface="Times New Roman" panose="02020603050405020304" pitchFamily="18" charset="0"/>
              </a:rPr>
              <a:t>– от 25 до 50 процентов средств гранта</a:t>
            </a:r>
          </a:p>
        </p:txBody>
      </p:sp>
      <p:sp>
        <p:nvSpPr>
          <p:cNvPr id="13" name="Прямоугольник 12"/>
          <p:cNvSpPr/>
          <p:nvPr/>
        </p:nvSpPr>
        <p:spPr>
          <a:xfrm>
            <a:off x="179512" y="4587974"/>
            <a:ext cx="8712968" cy="36004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400" dirty="0" smtClean="0">
                <a:solidFill>
                  <a:prstClr val="black"/>
                </a:solidFill>
                <a:latin typeface="Times New Roman" panose="02020603050405020304" pitchFamily="18" charset="0"/>
                <a:cs typeface="Times New Roman" panose="02020603050405020304" pitchFamily="18" charset="0"/>
              </a:rPr>
              <a:t>Срок использования гранта 18 месяца с даты перечисления средств гранта на р\с </a:t>
            </a:r>
            <a:r>
              <a:rPr lang="ru-RU" sz="1400" dirty="0" err="1" smtClean="0">
                <a:solidFill>
                  <a:prstClr val="black"/>
                </a:solidFill>
                <a:latin typeface="Times New Roman" panose="02020603050405020304" pitchFamily="18" charset="0"/>
                <a:cs typeface="Times New Roman" panose="02020603050405020304" pitchFamily="18" charset="0"/>
              </a:rPr>
              <a:t>грантополучателя</a:t>
            </a:r>
            <a:endParaRPr lang="ru-RU" sz="1400" dirty="0">
              <a:solidFill>
                <a:prstClr val="black"/>
              </a:solidFill>
              <a:latin typeface="Times New Roman" panose="02020603050405020304" pitchFamily="18" charset="0"/>
              <a:cs typeface="Times New Roman" panose="02020603050405020304" pitchFamily="18" charset="0"/>
            </a:endParaRPr>
          </a:p>
        </p:txBody>
      </p:sp>
      <p:sp>
        <p:nvSpPr>
          <p:cNvPr id="14" name="Прямоугольник 13"/>
          <p:cNvSpPr/>
          <p:nvPr/>
        </p:nvSpPr>
        <p:spPr>
          <a:xfrm rot="5400000">
            <a:off x="5394981" y="-2787735"/>
            <a:ext cx="45719" cy="7452321"/>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prstClr val="white"/>
              </a:solidFill>
            </a:endParaRPr>
          </a:p>
        </p:txBody>
      </p:sp>
    </p:spTree>
    <p:extLst>
      <p:ext uri="{BB962C8B-B14F-4D97-AF65-F5344CB8AC3E}">
        <p14:creationId xmlns:p14="http://schemas.microsoft.com/office/powerpoint/2010/main" val="5556332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683568" y="123478"/>
            <a:ext cx="8280920" cy="720080"/>
          </a:xfrm>
          <a:noFill/>
        </p:spPr>
        <p:txBody>
          <a:bodyPr/>
          <a:lstStyle/>
          <a:p>
            <a:r>
              <a:rPr lang="ru-RU" sz="2300" b="1" dirty="0" smtClean="0">
                <a:solidFill>
                  <a:srgbClr val="C00000"/>
                </a:solidFill>
                <a:cs typeface="+mj-cs"/>
              </a:rPr>
              <a:t>Цели расходования </a:t>
            </a:r>
            <a:r>
              <a:rPr lang="ru-RU" sz="2300" b="1" dirty="0" err="1" smtClean="0">
                <a:solidFill>
                  <a:srgbClr val="C00000"/>
                </a:solidFill>
                <a:cs typeface="+mj-cs"/>
              </a:rPr>
              <a:t>Агростартапа</a:t>
            </a:r>
            <a:endParaRPr lang="ru-RU" sz="2300" b="1" dirty="0">
              <a:solidFill>
                <a:srgbClr val="C00000"/>
              </a:solidFill>
              <a:cs typeface="+mj-cs"/>
            </a:endParaRPr>
          </a:p>
        </p:txBody>
      </p:sp>
      <p:sp>
        <p:nvSpPr>
          <p:cNvPr id="2" name="Прямоугольник 1"/>
          <p:cNvSpPr/>
          <p:nvPr/>
        </p:nvSpPr>
        <p:spPr>
          <a:xfrm>
            <a:off x="160520" y="843558"/>
            <a:ext cx="8784976" cy="252028"/>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400" dirty="0">
                <a:solidFill>
                  <a:schemeClr val="tx1"/>
                </a:solidFill>
                <a:latin typeface="Times New Roman" panose="02020603050405020304" pitchFamily="18" charset="0"/>
                <a:cs typeface="Times New Roman" panose="02020603050405020304" pitchFamily="18" charset="0"/>
              </a:rPr>
              <a:t>П</a:t>
            </a:r>
            <a:r>
              <a:rPr lang="ru-RU" sz="1400" dirty="0" smtClean="0">
                <a:solidFill>
                  <a:schemeClr val="tx1"/>
                </a:solidFill>
                <a:latin typeface="Times New Roman" panose="02020603050405020304" pitchFamily="18" charset="0"/>
                <a:cs typeface="Times New Roman" panose="02020603050405020304" pitchFamily="18" charset="0"/>
              </a:rPr>
              <a:t>риобретение </a:t>
            </a:r>
            <a:r>
              <a:rPr lang="ru-RU" sz="1400" dirty="0">
                <a:solidFill>
                  <a:schemeClr val="tx1"/>
                </a:solidFill>
                <a:latin typeface="Times New Roman" panose="02020603050405020304" pitchFamily="18" charset="0"/>
                <a:cs typeface="Times New Roman" panose="02020603050405020304" pitchFamily="18" charset="0"/>
              </a:rPr>
              <a:t>земельных участков из земель сельскохозяйственного </a:t>
            </a:r>
            <a:r>
              <a:rPr lang="ru-RU" sz="1400" dirty="0" smtClean="0">
                <a:solidFill>
                  <a:schemeClr val="tx1"/>
                </a:solidFill>
                <a:latin typeface="Times New Roman" panose="02020603050405020304" pitchFamily="18" charset="0"/>
                <a:cs typeface="Times New Roman" panose="02020603050405020304" pitchFamily="18" charset="0"/>
              </a:rPr>
              <a:t>назначения</a:t>
            </a:r>
            <a:endParaRPr lang="ru-RU" sz="1400" dirty="0">
              <a:solidFill>
                <a:schemeClr val="tx1"/>
              </a:solidFill>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160520" y="1203598"/>
            <a:ext cx="8784976" cy="504056"/>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ts val="1400"/>
              </a:lnSpc>
            </a:pPr>
            <a:r>
              <a:rPr lang="ru-RU" sz="1400" dirty="0" smtClean="0">
                <a:solidFill>
                  <a:schemeClr val="tx1"/>
                </a:solidFill>
                <a:latin typeface="Times New Roman" panose="02020603050405020304" pitchFamily="18" charset="0"/>
                <a:cs typeface="Times New Roman" panose="02020603050405020304" pitchFamily="18" charset="0"/>
              </a:rPr>
              <a:t>Разработка </a:t>
            </a:r>
            <a:r>
              <a:rPr lang="ru-RU" sz="1400" dirty="0">
                <a:solidFill>
                  <a:schemeClr val="tx1"/>
                </a:solidFill>
                <a:latin typeface="Times New Roman" panose="02020603050405020304" pitchFamily="18" charset="0"/>
                <a:cs typeface="Times New Roman" panose="02020603050405020304" pitchFamily="18" charset="0"/>
              </a:rPr>
              <a:t>проектной документации для строительства (реконструкции) производственных и складских зданий, помещений, предназначенных для производства, хранения и переработки сельскохозяйственной </a:t>
            </a:r>
            <a:r>
              <a:rPr lang="ru-RU" sz="1400" dirty="0" smtClean="0">
                <a:solidFill>
                  <a:schemeClr val="tx1"/>
                </a:solidFill>
                <a:latin typeface="Times New Roman" panose="02020603050405020304" pitchFamily="18" charset="0"/>
                <a:cs typeface="Times New Roman" panose="02020603050405020304" pitchFamily="18" charset="0"/>
              </a:rPr>
              <a:t>продукции</a:t>
            </a:r>
            <a:endParaRPr lang="ru-RU" sz="1400" dirty="0">
              <a:solidFill>
                <a:schemeClr val="tx1"/>
              </a:solidFill>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160520" y="1779662"/>
            <a:ext cx="8784976" cy="648072"/>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400" dirty="0" smtClean="0">
                <a:solidFill>
                  <a:schemeClr val="tx1"/>
                </a:solidFill>
                <a:latin typeface="Times New Roman" panose="02020603050405020304" pitchFamily="18" charset="0"/>
                <a:cs typeface="Times New Roman" panose="02020603050405020304" pitchFamily="18" charset="0"/>
              </a:rPr>
              <a:t>Приобретение</a:t>
            </a:r>
            <a:r>
              <a:rPr lang="ru-RU" sz="1400" dirty="0">
                <a:solidFill>
                  <a:schemeClr val="tx1"/>
                </a:solidFill>
                <a:latin typeface="Times New Roman" panose="02020603050405020304" pitchFamily="18" charset="0"/>
                <a:cs typeface="Times New Roman" panose="02020603050405020304" pitchFamily="18" charset="0"/>
              </a:rPr>
              <a:t>, строительство, ремонт и переустройство производственных и складских зданий, помещений, пристроек, инженерных сетей и сооружений, необходимых для производства, хранения и переработки сельскохозяйственной продукции, а также их регистрацию</a:t>
            </a:r>
          </a:p>
        </p:txBody>
      </p:sp>
      <p:sp>
        <p:nvSpPr>
          <p:cNvPr id="4" name="Прямоугольник 3"/>
          <p:cNvSpPr/>
          <p:nvPr/>
        </p:nvSpPr>
        <p:spPr>
          <a:xfrm>
            <a:off x="160520" y="2499742"/>
            <a:ext cx="8784976" cy="36004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400" dirty="0">
                <a:solidFill>
                  <a:schemeClr val="tx1"/>
                </a:solidFill>
                <a:latin typeface="Times New Roman" panose="02020603050405020304" pitchFamily="18" charset="0"/>
                <a:cs typeface="Times New Roman" panose="02020603050405020304" pitchFamily="18" charset="0"/>
              </a:rPr>
              <a:t>П</a:t>
            </a:r>
            <a:r>
              <a:rPr lang="ru-RU" sz="1400" dirty="0" smtClean="0">
                <a:solidFill>
                  <a:schemeClr val="tx1"/>
                </a:solidFill>
                <a:latin typeface="Times New Roman" panose="02020603050405020304" pitchFamily="18" charset="0"/>
                <a:cs typeface="Times New Roman" panose="02020603050405020304" pitchFamily="18" charset="0"/>
              </a:rPr>
              <a:t>одключение </a:t>
            </a:r>
            <a:r>
              <a:rPr lang="ru-RU" sz="1400" dirty="0">
                <a:solidFill>
                  <a:schemeClr val="tx1"/>
                </a:solidFill>
                <a:latin typeface="Times New Roman" panose="02020603050405020304" pitchFamily="18" charset="0"/>
                <a:cs typeface="Times New Roman" panose="02020603050405020304" pitchFamily="18" charset="0"/>
              </a:rPr>
              <a:t>производственных и складских зданий, помещений, пристроек и сооружений, необходимых для производства, хранения и переработки сельскохозяйственной продукции, к инженерным сетям</a:t>
            </a:r>
          </a:p>
        </p:txBody>
      </p:sp>
      <p:sp>
        <p:nvSpPr>
          <p:cNvPr id="8" name="Прямоугольник 7"/>
          <p:cNvSpPr/>
          <p:nvPr/>
        </p:nvSpPr>
        <p:spPr>
          <a:xfrm>
            <a:off x="160520" y="2931790"/>
            <a:ext cx="8784976" cy="36004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400" dirty="0">
                <a:solidFill>
                  <a:schemeClr val="tx1"/>
                </a:solidFill>
                <a:latin typeface="Times New Roman" panose="02020603050405020304" pitchFamily="18" charset="0"/>
                <a:cs typeface="Times New Roman" panose="02020603050405020304" pitchFamily="18" charset="0"/>
              </a:rPr>
              <a:t>П</a:t>
            </a:r>
            <a:r>
              <a:rPr lang="ru-RU" sz="1400" dirty="0" smtClean="0">
                <a:solidFill>
                  <a:schemeClr val="tx1"/>
                </a:solidFill>
                <a:latin typeface="Times New Roman" panose="02020603050405020304" pitchFamily="18" charset="0"/>
                <a:cs typeface="Times New Roman" panose="02020603050405020304" pitchFamily="18" charset="0"/>
              </a:rPr>
              <a:t>риобретение </a:t>
            </a:r>
            <a:r>
              <a:rPr lang="ru-RU" sz="1400" dirty="0">
                <a:solidFill>
                  <a:schemeClr val="tx1"/>
                </a:solidFill>
                <a:latin typeface="Times New Roman" panose="02020603050405020304" pitchFamily="18" charset="0"/>
                <a:cs typeface="Times New Roman" panose="02020603050405020304" pitchFamily="18" charset="0"/>
              </a:rPr>
              <a:t>сельскохозяйственных животных (кроме свиней) и </a:t>
            </a:r>
            <a:r>
              <a:rPr lang="ru-RU" sz="1400" dirty="0" smtClean="0">
                <a:solidFill>
                  <a:schemeClr val="tx1"/>
                </a:solidFill>
                <a:latin typeface="Times New Roman" panose="02020603050405020304" pitchFamily="18" charset="0"/>
                <a:cs typeface="Times New Roman" panose="02020603050405020304" pitchFamily="18" charset="0"/>
              </a:rPr>
              <a:t>птицы, </a:t>
            </a:r>
            <a:r>
              <a:rPr lang="ru-RU" sz="1400" dirty="0">
                <a:solidFill>
                  <a:schemeClr val="tx1"/>
                </a:solidFill>
                <a:latin typeface="Times New Roman" panose="02020603050405020304" pitchFamily="18" charset="0"/>
                <a:cs typeface="Times New Roman" panose="02020603050405020304" pitchFamily="18" charset="0"/>
              </a:rPr>
              <a:t>рыбопосадочного материала</a:t>
            </a:r>
          </a:p>
        </p:txBody>
      </p:sp>
      <p:sp>
        <p:nvSpPr>
          <p:cNvPr id="10" name="Прямоугольник 9"/>
          <p:cNvSpPr/>
          <p:nvPr/>
        </p:nvSpPr>
        <p:spPr>
          <a:xfrm>
            <a:off x="160520" y="3363838"/>
            <a:ext cx="8784976" cy="648072"/>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400" dirty="0">
                <a:solidFill>
                  <a:schemeClr val="tx1"/>
                </a:solidFill>
                <a:latin typeface="Times New Roman" panose="02020603050405020304" pitchFamily="18" charset="0"/>
                <a:cs typeface="Times New Roman" panose="02020603050405020304" pitchFamily="18" charset="0"/>
              </a:rPr>
              <a:t>П</a:t>
            </a:r>
            <a:r>
              <a:rPr lang="ru-RU" sz="1400" dirty="0" smtClean="0">
                <a:solidFill>
                  <a:schemeClr val="tx1"/>
                </a:solidFill>
                <a:latin typeface="Times New Roman" panose="02020603050405020304" pitchFamily="18" charset="0"/>
                <a:cs typeface="Times New Roman" panose="02020603050405020304" pitchFamily="18" charset="0"/>
              </a:rPr>
              <a:t>риобретение </a:t>
            </a:r>
            <a:r>
              <a:rPr lang="ru-RU" sz="1400" dirty="0">
                <a:solidFill>
                  <a:schemeClr val="tx1"/>
                </a:solidFill>
                <a:latin typeface="Times New Roman" panose="02020603050405020304" pitchFamily="18" charset="0"/>
                <a:cs typeface="Times New Roman" panose="02020603050405020304" pitchFamily="18" charset="0"/>
              </a:rPr>
              <a:t>сельскохозяйственной техники, включая прицепное и навесное оборудование, грузового автомобильного транспорта, специализированного автомобильного транспорта для осуществления мобильной торговли, оборудования для производства и переработки сельскохозяйственной продукции</a:t>
            </a:r>
          </a:p>
        </p:txBody>
      </p:sp>
      <p:sp>
        <p:nvSpPr>
          <p:cNvPr id="12" name="Прямоугольник 11"/>
          <p:cNvSpPr/>
          <p:nvPr/>
        </p:nvSpPr>
        <p:spPr>
          <a:xfrm>
            <a:off x="160520" y="4083918"/>
            <a:ext cx="8784976" cy="504056"/>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ru-RU" sz="1400" dirty="0">
                <a:solidFill>
                  <a:schemeClr val="tx1"/>
                </a:solidFill>
                <a:latin typeface="Times New Roman" panose="02020603050405020304" pitchFamily="18" charset="0"/>
                <a:cs typeface="Times New Roman" panose="02020603050405020304" pitchFamily="18" charset="0"/>
              </a:rPr>
              <a:t>П</a:t>
            </a:r>
            <a:r>
              <a:rPr lang="ru-RU" sz="1400" dirty="0" smtClean="0">
                <a:solidFill>
                  <a:schemeClr val="tx1"/>
                </a:solidFill>
                <a:latin typeface="Times New Roman" panose="02020603050405020304" pitchFamily="18" charset="0"/>
                <a:cs typeface="Times New Roman" panose="02020603050405020304" pitchFamily="18" charset="0"/>
              </a:rPr>
              <a:t>огашение </a:t>
            </a:r>
            <a:r>
              <a:rPr lang="ru-RU" sz="1400" dirty="0">
                <a:solidFill>
                  <a:schemeClr val="tx1"/>
                </a:solidFill>
                <a:latin typeface="Times New Roman" panose="02020603050405020304" pitchFamily="18" charset="0"/>
                <a:cs typeface="Times New Roman" panose="02020603050405020304" pitchFamily="18" charset="0"/>
              </a:rPr>
              <a:t>основного долга по кредитам, привлеченным в российских кредитных организациях за период не ранее двух лет, предшествующих текущему финансовому году</a:t>
            </a:r>
          </a:p>
        </p:txBody>
      </p:sp>
      <p:sp>
        <p:nvSpPr>
          <p:cNvPr id="13" name="Прямоугольник 12"/>
          <p:cNvSpPr/>
          <p:nvPr/>
        </p:nvSpPr>
        <p:spPr>
          <a:xfrm>
            <a:off x="160520" y="4659982"/>
            <a:ext cx="8784976" cy="36004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400" dirty="0">
                <a:solidFill>
                  <a:schemeClr val="tx1"/>
                </a:solidFill>
                <a:latin typeface="Times New Roman" panose="02020603050405020304" pitchFamily="18" charset="0"/>
                <a:cs typeface="Times New Roman" panose="02020603050405020304" pitchFamily="18" charset="0"/>
              </a:rPr>
              <a:t>П</a:t>
            </a:r>
            <a:r>
              <a:rPr lang="ru-RU" sz="1400" dirty="0" smtClean="0">
                <a:solidFill>
                  <a:schemeClr val="tx1"/>
                </a:solidFill>
                <a:latin typeface="Times New Roman" panose="02020603050405020304" pitchFamily="18" charset="0"/>
                <a:cs typeface="Times New Roman" panose="02020603050405020304" pitchFamily="18" charset="0"/>
              </a:rPr>
              <a:t>риобретение </a:t>
            </a:r>
            <a:r>
              <a:rPr lang="ru-RU" sz="1400" dirty="0">
                <a:solidFill>
                  <a:schemeClr val="tx1"/>
                </a:solidFill>
                <a:latin typeface="Times New Roman" panose="02020603050405020304" pitchFamily="18" charset="0"/>
                <a:cs typeface="Times New Roman" panose="02020603050405020304" pitchFamily="18" charset="0"/>
              </a:rPr>
              <a:t>посадочного материала для закладки многолетних насаждений</a:t>
            </a:r>
          </a:p>
        </p:txBody>
      </p:sp>
      <p:sp>
        <p:nvSpPr>
          <p:cNvPr id="14" name="Прямоугольник 13"/>
          <p:cNvSpPr/>
          <p:nvPr/>
        </p:nvSpPr>
        <p:spPr>
          <a:xfrm rot="5400000">
            <a:off x="5394981" y="-3070030"/>
            <a:ext cx="45719" cy="7452321"/>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prstClr val="white"/>
              </a:solidFill>
            </a:endParaRPr>
          </a:p>
        </p:txBody>
      </p:sp>
    </p:spTree>
    <p:extLst>
      <p:ext uri="{BB962C8B-B14F-4D97-AF65-F5344CB8AC3E}">
        <p14:creationId xmlns:p14="http://schemas.microsoft.com/office/powerpoint/2010/main" val="33535598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683568" y="123478"/>
            <a:ext cx="8280920" cy="720080"/>
          </a:xfrm>
          <a:noFill/>
        </p:spPr>
        <p:txBody>
          <a:bodyPr/>
          <a:lstStyle/>
          <a:p>
            <a:r>
              <a:rPr lang="ru-RU" sz="2300" b="1" dirty="0" smtClean="0">
                <a:solidFill>
                  <a:srgbClr val="C00000"/>
                </a:solidFill>
                <a:cs typeface="+mj-cs"/>
              </a:rPr>
              <a:t>Цели расходования </a:t>
            </a:r>
            <a:r>
              <a:rPr lang="ru-RU" sz="2300" b="1" dirty="0" err="1" smtClean="0">
                <a:solidFill>
                  <a:srgbClr val="C00000"/>
                </a:solidFill>
                <a:cs typeface="+mj-cs"/>
              </a:rPr>
              <a:t>Агростартапа</a:t>
            </a:r>
            <a:r>
              <a:rPr lang="ru-RU" sz="2300" b="1" dirty="0" smtClean="0">
                <a:solidFill>
                  <a:srgbClr val="C00000"/>
                </a:solidFill>
                <a:cs typeface="+mj-cs"/>
              </a:rPr>
              <a:t> внесенного в неделимый фонд </a:t>
            </a:r>
            <a:r>
              <a:rPr lang="ru-RU" sz="2300" b="1" dirty="0" err="1" smtClean="0">
                <a:solidFill>
                  <a:srgbClr val="C00000"/>
                </a:solidFill>
                <a:cs typeface="+mj-cs"/>
              </a:rPr>
              <a:t>СПоК</a:t>
            </a:r>
            <a:endParaRPr lang="ru-RU" sz="2300" b="1" dirty="0">
              <a:solidFill>
                <a:srgbClr val="C00000"/>
              </a:solidFill>
              <a:cs typeface="+mj-cs"/>
            </a:endParaRPr>
          </a:p>
        </p:txBody>
      </p:sp>
      <p:sp>
        <p:nvSpPr>
          <p:cNvPr id="3" name="Прямоугольник 2"/>
          <p:cNvSpPr/>
          <p:nvPr/>
        </p:nvSpPr>
        <p:spPr>
          <a:xfrm>
            <a:off x="160520" y="915567"/>
            <a:ext cx="8888608" cy="864095"/>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ts val="1400"/>
              </a:lnSpc>
            </a:pPr>
            <a:r>
              <a:rPr lang="ru-RU" sz="1400" dirty="0" smtClean="0">
                <a:solidFill>
                  <a:schemeClr val="tx1"/>
                </a:solidFill>
                <a:latin typeface="Times New Roman" panose="02020603050405020304" pitchFamily="18" charset="0"/>
                <a:ea typeface="Liberation Serif" panose="02020603050405020304" pitchFamily="18" charset="0"/>
                <a:cs typeface="Times New Roman" panose="02020603050405020304" pitchFamily="18" charset="0"/>
              </a:rPr>
              <a:t>Разработка </a:t>
            </a:r>
            <a:r>
              <a:rPr lang="ru-RU" sz="1400" dirty="0">
                <a:solidFill>
                  <a:schemeClr val="tx1"/>
                </a:solidFill>
                <a:latin typeface="Times New Roman" panose="02020603050405020304" pitchFamily="18" charset="0"/>
                <a:ea typeface="Liberation Serif" panose="02020603050405020304" pitchFamily="18" charset="0"/>
                <a:cs typeface="Times New Roman" panose="02020603050405020304" pitchFamily="18" charset="0"/>
              </a:rPr>
              <a:t>проектной документации для строительства (реконструкции) производственных объектов </a:t>
            </a:r>
            <a:r>
              <a:rPr lang="ru-RU" sz="1400" b="1" dirty="0" err="1" smtClean="0">
                <a:solidFill>
                  <a:schemeClr val="tx1"/>
                </a:solidFill>
                <a:latin typeface="Times New Roman" panose="02020603050405020304" pitchFamily="18" charset="0"/>
                <a:ea typeface="Liberation Serif" panose="02020603050405020304" pitchFamily="18" charset="0"/>
                <a:cs typeface="Times New Roman" panose="02020603050405020304" pitchFamily="18" charset="0"/>
              </a:rPr>
              <a:t>СПоК</a:t>
            </a:r>
            <a:r>
              <a:rPr lang="ru-RU" sz="1400" dirty="0" smtClean="0">
                <a:solidFill>
                  <a:schemeClr val="tx1"/>
                </a:solidFill>
                <a:latin typeface="Times New Roman" panose="02020603050405020304" pitchFamily="18" charset="0"/>
                <a:ea typeface="Liberation Serif" panose="02020603050405020304" pitchFamily="18" charset="0"/>
                <a:cs typeface="Times New Roman" panose="02020603050405020304" pitchFamily="18" charset="0"/>
              </a:rPr>
              <a:t>, </a:t>
            </a:r>
            <a:r>
              <a:rPr lang="ru-RU" sz="1400" dirty="0">
                <a:solidFill>
                  <a:schemeClr val="tx1"/>
                </a:solidFill>
                <a:latin typeface="Times New Roman" panose="02020603050405020304" pitchFamily="18" charset="0"/>
                <a:ea typeface="Liberation Serif" panose="02020603050405020304" pitchFamily="18" charset="0"/>
                <a:cs typeface="Times New Roman" panose="02020603050405020304" pitchFamily="18" charset="0"/>
              </a:rPr>
              <a:t>предназначенных для заготовки, хранения, подработки, переработки, сортировки, убоя, первичной переработки, охлаждения, подготовки к реализации, погрузки, разгрузки сельскохозяйственной продукции, дикорастущих плодов, грибов и ягод, лекарственных растений, а также продуктов переработки указанной продукции</a:t>
            </a:r>
          </a:p>
        </p:txBody>
      </p:sp>
      <p:sp>
        <p:nvSpPr>
          <p:cNvPr id="5" name="Прямоугольник 4"/>
          <p:cNvSpPr/>
          <p:nvPr/>
        </p:nvSpPr>
        <p:spPr>
          <a:xfrm>
            <a:off x="160520" y="1851670"/>
            <a:ext cx="8888608" cy="36004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400" dirty="0" smtClean="0">
                <a:solidFill>
                  <a:schemeClr val="tx1"/>
                </a:solidFill>
                <a:latin typeface="Times New Roman" panose="02020603050405020304" pitchFamily="18" charset="0"/>
                <a:ea typeface="Liberation Serif" panose="02020603050405020304" pitchFamily="18" charset="0"/>
                <a:cs typeface="Times New Roman" panose="02020603050405020304" pitchFamily="18" charset="0"/>
              </a:rPr>
              <a:t>Подключение </a:t>
            </a:r>
            <a:r>
              <a:rPr lang="ru-RU" sz="1400" dirty="0">
                <a:solidFill>
                  <a:schemeClr val="tx1"/>
                </a:solidFill>
                <a:latin typeface="Times New Roman" panose="02020603050405020304" pitchFamily="18" charset="0"/>
                <a:ea typeface="Liberation Serif" panose="02020603050405020304" pitchFamily="18" charset="0"/>
                <a:cs typeface="Times New Roman" panose="02020603050405020304" pitchFamily="18" charset="0"/>
              </a:rPr>
              <a:t>производственных объектов </a:t>
            </a:r>
            <a:r>
              <a:rPr lang="ru-RU" sz="1400" b="1" dirty="0" err="1" smtClean="0">
                <a:solidFill>
                  <a:schemeClr val="tx1"/>
                </a:solidFill>
                <a:latin typeface="Times New Roman" panose="02020603050405020304" pitchFamily="18" charset="0"/>
                <a:ea typeface="Liberation Serif" panose="02020603050405020304" pitchFamily="18" charset="0"/>
                <a:cs typeface="Times New Roman" panose="02020603050405020304" pitchFamily="18" charset="0"/>
              </a:rPr>
              <a:t>СПоК</a:t>
            </a:r>
            <a:r>
              <a:rPr lang="ru-RU" sz="1400" dirty="0" smtClean="0">
                <a:solidFill>
                  <a:schemeClr val="tx1"/>
                </a:solidFill>
                <a:latin typeface="Times New Roman" panose="02020603050405020304" pitchFamily="18" charset="0"/>
                <a:ea typeface="Liberation Serif" panose="02020603050405020304" pitchFamily="18" charset="0"/>
                <a:cs typeface="Times New Roman" panose="02020603050405020304" pitchFamily="18" charset="0"/>
              </a:rPr>
              <a:t> </a:t>
            </a:r>
            <a:r>
              <a:rPr lang="ru-RU" sz="1400" dirty="0">
                <a:solidFill>
                  <a:schemeClr val="tx1"/>
                </a:solidFill>
                <a:latin typeface="Times New Roman" panose="02020603050405020304" pitchFamily="18" charset="0"/>
                <a:ea typeface="Liberation Serif" panose="02020603050405020304" pitchFamily="18" charset="0"/>
                <a:cs typeface="Times New Roman" panose="02020603050405020304" pitchFamily="18" charset="0"/>
              </a:rPr>
              <a:t>к инженерным сетям</a:t>
            </a:r>
          </a:p>
        </p:txBody>
      </p:sp>
      <p:sp>
        <p:nvSpPr>
          <p:cNvPr id="4" name="Прямоугольник 3"/>
          <p:cNvSpPr/>
          <p:nvPr/>
        </p:nvSpPr>
        <p:spPr>
          <a:xfrm>
            <a:off x="160520" y="2283718"/>
            <a:ext cx="8888608" cy="36004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400" dirty="0" smtClean="0">
                <a:solidFill>
                  <a:schemeClr val="tx1"/>
                </a:solidFill>
                <a:latin typeface="Times New Roman" panose="02020603050405020304" pitchFamily="18" charset="0"/>
                <a:ea typeface="Liberation Serif" panose="02020603050405020304" pitchFamily="18" charset="0"/>
                <a:cs typeface="Times New Roman" panose="02020603050405020304" pitchFamily="18" charset="0"/>
              </a:rPr>
              <a:t>Приобретение</a:t>
            </a:r>
            <a:r>
              <a:rPr lang="ru-RU" sz="1400" dirty="0">
                <a:solidFill>
                  <a:schemeClr val="tx1"/>
                </a:solidFill>
                <a:latin typeface="Times New Roman" panose="02020603050405020304" pitchFamily="18" charset="0"/>
                <a:ea typeface="Liberation Serif" panose="02020603050405020304" pitchFamily="18" charset="0"/>
                <a:cs typeface="Times New Roman" panose="02020603050405020304" pitchFamily="18" charset="0"/>
              </a:rPr>
              <a:t>, </a:t>
            </a:r>
            <a:r>
              <a:rPr lang="ru-RU" sz="1400" b="1" dirty="0" err="1" smtClean="0">
                <a:solidFill>
                  <a:schemeClr val="tx1"/>
                </a:solidFill>
                <a:latin typeface="Times New Roman" panose="02020603050405020304" pitchFamily="18" charset="0"/>
                <a:ea typeface="Liberation Serif" panose="02020603050405020304" pitchFamily="18" charset="0"/>
                <a:cs typeface="Times New Roman" panose="02020603050405020304" pitchFamily="18" charset="0"/>
              </a:rPr>
              <a:t>СПоК</a:t>
            </a:r>
            <a:r>
              <a:rPr lang="ru-RU" sz="1400" dirty="0" smtClean="0">
                <a:solidFill>
                  <a:schemeClr val="tx1"/>
                </a:solidFill>
                <a:latin typeface="Times New Roman" panose="02020603050405020304" pitchFamily="18" charset="0"/>
                <a:ea typeface="Liberation Serif" panose="02020603050405020304" pitchFamily="18" charset="0"/>
                <a:cs typeface="Times New Roman" panose="02020603050405020304" pitchFamily="18" charset="0"/>
              </a:rPr>
              <a:t> </a:t>
            </a:r>
            <a:r>
              <a:rPr lang="ru-RU" sz="1400" dirty="0">
                <a:solidFill>
                  <a:schemeClr val="tx1"/>
                </a:solidFill>
                <a:latin typeface="Times New Roman" panose="02020603050405020304" pitchFamily="18" charset="0"/>
                <a:ea typeface="Liberation Serif" panose="02020603050405020304" pitchFamily="18" charset="0"/>
                <a:cs typeface="Times New Roman" panose="02020603050405020304" pitchFamily="18" charset="0"/>
              </a:rPr>
              <a:t>сельскохозяйственной техники, включая прицепное и навесное оборудование</a:t>
            </a:r>
          </a:p>
        </p:txBody>
      </p:sp>
      <p:sp>
        <p:nvSpPr>
          <p:cNvPr id="8" name="Прямоугольник 7"/>
          <p:cNvSpPr/>
          <p:nvPr/>
        </p:nvSpPr>
        <p:spPr>
          <a:xfrm>
            <a:off x="160520" y="2715766"/>
            <a:ext cx="8888608" cy="648072"/>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400" dirty="0" smtClean="0">
                <a:solidFill>
                  <a:schemeClr val="tx1"/>
                </a:solidFill>
                <a:latin typeface="Times New Roman" panose="02020603050405020304" pitchFamily="18" charset="0"/>
                <a:ea typeface="Liberation Serif" panose="02020603050405020304" pitchFamily="18" charset="0"/>
                <a:cs typeface="Times New Roman" panose="02020603050405020304" pitchFamily="18" charset="0"/>
              </a:rPr>
              <a:t>Приобретение </a:t>
            </a:r>
            <a:r>
              <a:rPr lang="ru-RU" sz="1400" b="1" dirty="0" err="1" smtClean="0">
                <a:solidFill>
                  <a:schemeClr val="tx1"/>
                </a:solidFill>
                <a:latin typeface="Times New Roman" panose="02020603050405020304" pitchFamily="18" charset="0"/>
                <a:ea typeface="Liberation Serif" panose="02020603050405020304" pitchFamily="18" charset="0"/>
                <a:cs typeface="Times New Roman" panose="02020603050405020304" pitchFamily="18" charset="0"/>
              </a:rPr>
              <a:t>СПоК</a:t>
            </a:r>
            <a:r>
              <a:rPr lang="ru-RU" sz="1400" dirty="0" smtClean="0">
                <a:solidFill>
                  <a:schemeClr val="tx1"/>
                </a:solidFill>
                <a:latin typeface="Times New Roman" panose="02020603050405020304" pitchFamily="18" charset="0"/>
                <a:ea typeface="Liberation Serif" panose="02020603050405020304" pitchFamily="18" charset="0"/>
                <a:cs typeface="Times New Roman" panose="02020603050405020304" pitchFamily="18" charset="0"/>
              </a:rPr>
              <a:t> </a:t>
            </a:r>
            <a:r>
              <a:rPr lang="ru-RU" sz="1400" dirty="0">
                <a:solidFill>
                  <a:schemeClr val="tx1"/>
                </a:solidFill>
                <a:latin typeface="Times New Roman" panose="02020603050405020304" pitchFamily="18" charset="0"/>
                <a:ea typeface="Liberation Serif" panose="02020603050405020304" pitchFamily="18" charset="0"/>
                <a:cs typeface="Times New Roman" panose="02020603050405020304" pitchFamily="18" charset="0"/>
              </a:rPr>
              <a:t>специализированного транспорта, фургонов, прицепов, полуприцепов для транспортировки, обеспечения сохранности при перевозке и реализации сельскохозяйственной продукции и продуктов ее переработки</a:t>
            </a:r>
          </a:p>
        </p:txBody>
      </p:sp>
      <p:sp>
        <p:nvSpPr>
          <p:cNvPr id="10" name="Прямоугольник 9"/>
          <p:cNvSpPr/>
          <p:nvPr/>
        </p:nvSpPr>
        <p:spPr>
          <a:xfrm>
            <a:off x="160520" y="3435846"/>
            <a:ext cx="8888608" cy="93610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400" dirty="0" smtClean="0">
                <a:solidFill>
                  <a:schemeClr val="tx1"/>
                </a:solidFill>
                <a:latin typeface="Times New Roman" panose="02020603050405020304" pitchFamily="18" charset="0"/>
                <a:ea typeface="Liberation Serif" panose="02020603050405020304" pitchFamily="18" charset="0"/>
                <a:cs typeface="Times New Roman" panose="02020603050405020304" pitchFamily="18" charset="0"/>
              </a:rPr>
              <a:t>Приобретение </a:t>
            </a:r>
            <a:r>
              <a:rPr lang="ru-RU" sz="1400" dirty="0">
                <a:solidFill>
                  <a:schemeClr val="tx1"/>
                </a:solidFill>
                <a:latin typeface="Times New Roman" panose="02020603050405020304" pitchFamily="18" charset="0"/>
                <a:ea typeface="Liberation Serif" panose="02020603050405020304" pitchFamily="18" charset="0"/>
                <a:cs typeface="Times New Roman" panose="02020603050405020304" pitchFamily="18" charset="0"/>
              </a:rPr>
              <a:t>оборудования для производственных объектов </a:t>
            </a:r>
            <a:r>
              <a:rPr lang="ru-RU" sz="1400" b="1" dirty="0" err="1" smtClean="0">
                <a:solidFill>
                  <a:schemeClr val="tx1"/>
                </a:solidFill>
                <a:latin typeface="Times New Roman" panose="02020603050405020304" pitchFamily="18" charset="0"/>
                <a:ea typeface="Liberation Serif" panose="02020603050405020304" pitchFamily="18" charset="0"/>
                <a:cs typeface="Times New Roman" panose="02020603050405020304" pitchFamily="18" charset="0"/>
              </a:rPr>
              <a:t>СПоК</a:t>
            </a:r>
            <a:r>
              <a:rPr lang="ru-RU" sz="1400" b="1" dirty="0" smtClean="0">
                <a:solidFill>
                  <a:schemeClr val="tx1"/>
                </a:solidFill>
                <a:latin typeface="Times New Roman" panose="02020603050405020304" pitchFamily="18" charset="0"/>
                <a:ea typeface="Liberation Serif" panose="02020603050405020304" pitchFamily="18" charset="0"/>
                <a:cs typeface="Times New Roman" panose="02020603050405020304" pitchFamily="18" charset="0"/>
              </a:rPr>
              <a:t>,</a:t>
            </a:r>
            <a:r>
              <a:rPr lang="ru-RU" sz="1400" dirty="0" smtClean="0">
                <a:solidFill>
                  <a:schemeClr val="tx1"/>
                </a:solidFill>
                <a:latin typeface="Times New Roman" panose="02020603050405020304" pitchFamily="18" charset="0"/>
                <a:ea typeface="Liberation Serif" panose="02020603050405020304" pitchFamily="18" charset="0"/>
                <a:cs typeface="Times New Roman" panose="02020603050405020304" pitchFamily="18" charset="0"/>
              </a:rPr>
              <a:t> </a:t>
            </a:r>
            <a:r>
              <a:rPr lang="ru-RU" sz="1400" dirty="0">
                <a:solidFill>
                  <a:schemeClr val="tx1"/>
                </a:solidFill>
                <a:latin typeface="Times New Roman" panose="02020603050405020304" pitchFamily="18" charset="0"/>
                <a:ea typeface="Liberation Serif" panose="02020603050405020304" pitchFamily="18" charset="0"/>
                <a:cs typeface="Times New Roman" panose="02020603050405020304" pitchFamily="18" charset="0"/>
              </a:rPr>
              <a:t>предназначенных для заготовки, хранения, подработки, переработки, сортировки, убоя, первичной переработки, охлаждения, подготовки к реализации, погрузки, разгрузки сельскохозяйственной продукции, дикорастущих плодов, грибов и </a:t>
            </a:r>
            <a:r>
              <a:rPr lang="ru-RU" sz="1400" dirty="0" smtClean="0">
                <a:solidFill>
                  <a:schemeClr val="tx1"/>
                </a:solidFill>
                <a:latin typeface="Times New Roman" panose="02020603050405020304" pitchFamily="18" charset="0"/>
                <a:ea typeface="Liberation Serif" panose="02020603050405020304" pitchFamily="18" charset="0"/>
                <a:cs typeface="Times New Roman" panose="02020603050405020304" pitchFamily="18" charset="0"/>
              </a:rPr>
              <a:t>ягод, </a:t>
            </a:r>
            <a:r>
              <a:rPr lang="ru-RU" sz="1400" dirty="0">
                <a:solidFill>
                  <a:schemeClr val="tx1"/>
                </a:solidFill>
                <a:latin typeface="Times New Roman" panose="02020603050405020304" pitchFamily="18" charset="0"/>
                <a:ea typeface="Liberation Serif" panose="02020603050405020304" pitchFamily="18" charset="0"/>
                <a:cs typeface="Times New Roman" panose="02020603050405020304" pitchFamily="18" charset="0"/>
              </a:rPr>
              <a:t>оснащения лабораторий производственного контроля качества и безопасности выпускаемой </a:t>
            </a:r>
            <a:r>
              <a:rPr lang="ru-RU" sz="1400" dirty="0" smtClean="0">
                <a:solidFill>
                  <a:schemeClr val="tx1"/>
                </a:solidFill>
                <a:latin typeface="Times New Roman" panose="02020603050405020304" pitchFamily="18" charset="0"/>
                <a:ea typeface="Liberation Serif" panose="02020603050405020304" pitchFamily="18" charset="0"/>
                <a:cs typeface="Times New Roman" panose="02020603050405020304" pitchFamily="18" charset="0"/>
              </a:rPr>
              <a:t>продукции</a:t>
            </a:r>
            <a:endParaRPr lang="ru-RU" sz="1400" dirty="0">
              <a:solidFill>
                <a:schemeClr val="tx1"/>
              </a:solidFill>
              <a:latin typeface="Times New Roman" panose="02020603050405020304" pitchFamily="18" charset="0"/>
              <a:ea typeface="Liberation Serif" panose="02020603050405020304" pitchFamily="18" charset="0"/>
              <a:cs typeface="Times New Roman" panose="02020603050405020304" pitchFamily="18" charset="0"/>
            </a:endParaRPr>
          </a:p>
        </p:txBody>
      </p:sp>
      <p:sp>
        <p:nvSpPr>
          <p:cNvPr id="12" name="Прямоугольник 11"/>
          <p:cNvSpPr/>
          <p:nvPr/>
        </p:nvSpPr>
        <p:spPr>
          <a:xfrm>
            <a:off x="160520" y="4443958"/>
            <a:ext cx="8888608" cy="648072"/>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ru-RU" sz="1400" dirty="0" smtClean="0">
                <a:solidFill>
                  <a:schemeClr val="tx1"/>
                </a:solidFill>
                <a:latin typeface="Times New Roman" panose="02020603050405020304" pitchFamily="18" charset="0"/>
                <a:ea typeface="Liberation Serif" panose="02020603050405020304" pitchFamily="18" charset="0"/>
                <a:cs typeface="Times New Roman" panose="02020603050405020304" pitchFamily="18" charset="0"/>
              </a:rPr>
              <a:t>Приобретение </a:t>
            </a:r>
            <a:r>
              <a:rPr lang="ru-RU" sz="1400" b="1" dirty="0" err="1" smtClean="0">
                <a:solidFill>
                  <a:schemeClr val="tx1"/>
                </a:solidFill>
                <a:latin typeface="Times New Roman" panose="02020603050405020304" pitchFamily="18" charset="0"/>
                <a:ea typeface="Liberation Serif" panose="02020603050405020304" pitchFamily="18" charset="0"/>
                <a:cs typeface="Times New Roman" panose="02020603050405020304" pitchFamily="18" charset="0"/>
              </a:rPr>
              <a:t>СПоК</a:t>
            </a:r>
            <a:r>
              <a:rPr lang="ru-RU" sz="1400" b="1" dirty="0" smtClean="0">
                <a:solidFill>
                  <a:schemeClr val="tx1"/>
                </a:solidFill>
                <a:latin typeface="Times New Roman" panose="02020603050405020304" pitchFamily="18" charset="0"/>
                <a:ea typeface="Liberation Serif" panose="02020603050405020304" pitchFamily="18" charset="0"/>
                <a:cs typeface="Times New Roman" panose="02020603050405020304" pitchFamily="18" charset="0"/>
              </a:rPr>
              <a:t> </a:t>
            </a:r>
            <a:r>
              <a:rPr lang="ru-RU" sz="1400" dirty="0">
                <a:solidFill>
                  <a:schemeClr val="tx1"/>
                </a:solidFill>
                <a:latin typeface="Times New Roman" panose="02020603050405020304" pitchFamily="18" charset="0"/>
                <a:ea typeface="Liberation Serif" panose="02020603050405020304" pitchFamily="18" charset="0"/>
                <a:cs typeface="Times New Roman" panose="02020603050405020304" pitchFamily="18" charset="0"/>
              </a:rPr>
              <a:t>оборудования в соответствии с приказом Министерства сельского хозяйства Российской Федерации от 18 ноября 2014 г. № 452 «Об утверждении Классификатора в области </a:t>
            </a:r>
            <a:r>
              <a:rPr lang="ru-RU" sz="1400" dirty="0" err="1">
                <a:solidFill>
                  <a:schemeClr val="tx1"/>
                </a:solidFill>
                <a:latin typeface="Times New Roman" panose="02020603050405020304" pitchFamily="18" charset="0"/>
                <a:ea typeface="Liberation Serif" panose="02020603050405020304" pitchFamily="18" charset="0"/>
                <a:cs typeface="Times New Roman" panose="02020603050405020304" pitchFamily="18" charset="0"/>
              </a:rPr>
              <a:t>аквакультуры</a:t>
            </a:r>
            <a:r>
              <a:rPr lang="ru-RU" sz="1400" dirty="0">
                <a:solidFill>
                  <a:schemeClr val="tx1"/>
                </a:solidFill>
                <a:latin typeface="Times New Roman" panose="02020603050405020304" pitchFamily="18" charset="0"/>
                <a:ea typeface="Liberation Serif" panose="02020603050405020304" pitchFamily="18" charset="0"/>
                <a:cs typeface="Times New Roman" panose="02020603050405020304" pitchFamily="18" charset="0"/>
              </a:rPr>
              <a:t> (рыбоводства)»</a:t>
            </a:r>
          </a:p>
        </p:txBody>
      </p:sp>
      <p:sp>
        <p:nvSpPr>
          <p:cNvPr id="14" name="Прямоугольник 13"/>
          <p:cNvSpPr/>
          <p:nvPr/>
        </p:nvSpPr>
        <p:spPr>
          <a:xfrm rot="5400000">
            <a:off x="5406404" y="-2859743"/>
            <a:ext cx="45719" cy="7452321"/>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prstClr val="white"/>
              </a:solidFill>
            </a:endParaRPr>
          </a:p>
        </p:txBody>
      </p:sp>
    </p:spTree>
    <p:extLst>
      <p:ext uri="{BB962C8B-B14F-4D97-AF65-F5344CB8AC3E}">
        <p14:creationId xmlns:p14="http://schemas.microsoft.com/office/powerpoint/2010/main" val="40907235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1FF85-A7CF-4257-BFD4-CA7AE979C292}"/>
              </a:ext>
            </a:extLst>
          </p:cNvPr>
          <p:cNvSpPr>
            <a:spLocks noGrp="1"/>
          </p:cNvSpPr>
          <p:nvPr>
            <p:ph type="title"/>
          </p:nvPr>
        </p:nvSpPr>
        <p:spPr/>
        <p:txBody>
          <a:bodyPr/>
          <a:lstStyle/>
          <a:p>
            <a:pPr algn="r"/>
            <a:r>
              <a:rPr lang="ru-RU" dirty="0">
                <a:latin typeface="Times New Roman" panose="02020603050405020304" pitchFamily="18" charset="0"/>
                <a:cs typeface="Times New Roman" panose="02020603050405020304" pitchFamily="18" charset="0"/>
              </a:rPr>
              <a:t>Частичное возмещение затрат </a:t>
            </a:r>
            <a:r>
              <a:rPr lang="ru-RU" dirty="0" err="1">
                <a:latin typeface="Times New Roman" panose="02020603050405020304" pitchFamily="18" charset="0"/>
                <a:cs typeface="Times New Roman" panose="02020603050405020304" pitchFamily="18" charset="0"/>
              </a:rPr>
              <a:t>СПоК</a:t>
            </a:r>
            <a:endParaRPr lang="ru-RU" dirty="0">
              <a:latin typeface="Times New Roman" panose="02020603050405020304" pitchFamily="18" charset="0"/>
              <a:cs typeface="Times New Roman" panose="02020603050405020304" pitchFamily="18" charset="0"/>
            </a:endParaRPr>
          </a:p>
        </p:txBody>
      </p:sp>
      <p:graphicFrame>
        <p:nvGraphicFramePr>
          <p:cNvPr id="4" name="Content Placeholder 3">
            <a:extLst>
              <a:ext uri="{FF2B5EF4-FFF2-40B4-BE49-F238E27FC236}">
                <a16:creationId xmlns:a16="http://schemas.microsoft.com/office/drawing/2014/main" id="{A157F506-F1BD-4B8E-A687-793283F8F9A0}"/>
              </a:ext>
            </a:extLst>
          </p:cNvPr>
          <p:cNvGraphicFramePr>
            <a:graphicFrameLocks noGrp="1"/>
          </p:cNvGraphicFramePr>
          <p:nvPr>
            <p:ph idx="1"/>
            <p:extLst>
              <p:ext uri="{D42A27DB-BD31-4B8C-83A1-F6EECF244321}">
                <p14:modId xmlns:p14="http://schemas.microsoft.com/office/powerpoint/2010/main" val="2163656081"/>
              </p:ext>
            </p:extLst>
          </p:nvPr>
        </p:nvGraphicFramePr>
        <p:xfrm>
          <a:off x="628650" y="1369218"/>
          <a:ext cx="7886700" cy="3263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304128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123478"/>
            <a:ext cx="8229600" cy="432048"/>
          </a:xfrm>
          <a:noFill/>
        </p:spPr>
        <p:txBody>
          <a:bodyPr/>
          <a:lstStyle/>
          <a:p>
            <a:r>
              <a:rPr lang="ru-RU" sz="2000" b="1" dirty="0">
                <a:solidFill>
                  <a:srgbClr val="C00000"/>
                </a:solidFill>
                <a:cs typeface="+mj-cs"/>
              </a:rPr>
              <a:t/>
            </a:r>
            <a:br>
              <a:rPr lang="ru-RU" sz="2000" b="1" dirty="0">
                <a:solidFill>
                  <a:srgbClr val="C00000"/>
                </a:solidFill>
                <a:cs typeface="+mj-cs"/>
              </a:rPr>
            </a:br>
            <a:endParaRPr lang="ru-RU" sz="2000" b="1" dirty="0">
              <a:solidFill>
                <a:srgbClr val="C00000"/>
              </a:solidFill>
              <a:cs typeface="+mj-cs"/>
            </a:endParaRPr>
          </a:p>
        </p:txBody>
      </p:sp>
      <p:sp>
        <p:nvSpPr>
          <p:cNvPr id="39" name="Прямоугольник 38"/>
          <p:cNvSpPr/>
          <p:nvPr/>
        </p:nvSpPr>
        <p:spPr>
          <a:xfrm>
            <a:off x="4499992" y="2499742"/>
            <a:ext cx="1008112"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200" b="1" i="1" dirty="0" smtClean="0">
              <a:solidFill>
                <a:prstClr val="black"/>
              </a:solidFill>
              <a:latin typeface="Times New Roman" panose="02020603050405020304" pitchFamily="18" charset="0"/>
              <a:cs typeface="Times New Roman" panose="02020603050405020304" pitchFamily="18" charset="0"/>
            </a:endParaRPr>
          </a:p>
          <a:p>
            <a:pPr algn="ctr"/>
            <a:endParaRPr lang="ru-RU" sz="2200" b="1" i="1" dirty="0">
              <a:solidFill>
                <a:prstClr val="black"/>
              </a:solidFill>
              <a:latin typeface="Times New Roman" panose="02020603050405020304" pitchFamily="18" charset="0"/>
              <a:cs typeface="Times New Roman" panose="02020603050405020304" pitchFamily="18" charset="0"/>
            </a:endParaRPr>
          </a:p>
          <a:p>
            <a:pPr algn="ctr"/>
            <a:endParaRPr lang="ru-RU" sz="2200" b="1" i="1" dirty="0">
              <a:solidFill>
                <a:prstClr val="black"/>
              </a:solidFill>
              <a:latin typeface="Times New Roman" panose="02020603050405020304" pitchFamily="18" charset="0"/>
              <a:cs typeface="Times New Roman" panose="02020603050405020304" pitchFamily="18" charset="0"/>
            </a:endParaRPr>
          </a:p>
        </p:txBody>
      </p:sp>
      <p:sp>
        <p:nvSpPr>
          <p:cNvPr id="9" name="Прямоугольник 8"/>
          <p:cNvSpPr/>
          <p:nvPr/>
        </p:nvSpPr>
        <p:spPr>
          <a:xfrm>
            <a:off x="107504" y="817269"/>
            <a:ext cx="8928992" cy="4274761"/>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600" b="1" dirty="0" smtClean="0">
                <a:solidFill>
                  <a:schemeClr val="tx1"/>
                </a:solidFill>
                <a:latin typeface="Times New Roman" panose="02020603050405020304" pitchFamily="18" charset="0"/>
                <a:cs typeface="Times New Roman" panose="02020603050405020304" pitchFamily="18" charset="0"/>
              </a:rPr>
              <a:t>Сельскохозяйственный </a:t>
            </a:r>
            <a:r>
              <a:rPr lang="ru-RU" sz="1600" b="1" dirty="0">
                <a:solidFill>
                  <a:schemeClr val="tx1"/>
                </a:solidFill>
                <a:latin typeface="Times New Roman" panose="02020603050405020304" pitchFamily="18" charset="0"/>
                <a:cs typeface="Times New Roman" panose="02020603050405020304" pitchFamily="18" charset="0"/>
              </a:rPr>
              <a:t>потребительский кооператив </a:t>
            </a:r>
            <a:r>
              <a:rPr lang="ru-RU" sz="1600" dirty="0" smtClean="0">
                <a:solidFill>
                  <a:schemeClr val="tx1"/>
                </a:solidFill>
                <a:latin typeface="Times New Roman" panose="02020603050405020304" pitchFamily="18" charset="0"/>
                <a:cs typeface="Times New Roman" panose="02020603050405020304" pitchFamily="18" charset="0"/>
              </a:rPr>
              <a:t>зарегистрированный </a:t>
            </a:r>
            <a:r>
              <a:rPr lang="ru-RU" sz="1600" dirty="0">
                <a:solidFill>
                  <a:schemeClr val="tx1"/>
                </a:solidFill>
                <a:latin typeface="Times New Roman" panose="02020603050405020304" pitchFamily="18" charset="0"/>
                <a:cs typeface="Times New Roman" panose="02020603050405020304" pitchFamily="18" charset="0"/>
              </a:rPr>
              <a:t>на сельской территории субъекта Российской Федерации, являющийся субъектом малого и среднего предпринимательства в соответствии с Федеральным законом «О развитии малого и среднего предпринимательства в Российской Федерации» и объединяющий не менее 5 личных подсобных хозяйств и (или) 3 сельскохозяйственных товаропроизводителей иных видов. Члены сельскохозяйственного потребительского кооператива из числа сельскохозяйственных товаропроизводителей, кроме личных подсобных хозяйств, должны отвечать условиям </a:t>
            </a:r>
            <a:r>
              <a:rPr lang="ru-RU" sz="1600" dirty="0" err="1">
                <a:solidFill>
                  <a:schemeClr val="tx1"/>
                </a:solidFill>
                <a:latin typeface="Times New Roman" panose="02020603050405020304" pitchFamily="18" charset="0"/>
                <a:cs typeface="Times New Roman" panose="02020603050405020304" pitchFamily="18" charset="0"/>
              </a:rPr>
              <a:t>микропредприятия</a:t>
            </a:r>
            <a:r>
              <a:rPr lang="ru-RU" sz="1600" dirty="0">
                <a:solidFill>
                  <a:schemeClr val="tx1"/>
                </a:solidFill>
                <a:latin typeface="Times New Roman" panose="02020603050405020304" pitchFamily="18" charset="0"/>
                <a:cs typeface="Times New Roman" panose="02020603050405020304" pitchFamily="18" charset="0"/>
              </a:rPr>
              <a:t>, установленным федеральным законом «О развитии малого и среднего предпринимательства в Российской Федерации». Доля доходов сельскохозяйственного потребительского кооператива от реализации сельскохозяйственной продукции собственного производства членов данного сельскохозяйственного потребительского кооператива, включая продукцию первичной переработки, произведенную данным сельскохозяйственным потребительским кооперативом из сельскохозяйственного сырья собственного производства членов этого сельскохозяйственного потребительского кооператива, а также от выполненных работ (услуг) для членов данного сельскохозяйственного потребительского кооператива должна составлять не менее 70 процентов в общем доходе от реализации товаров (работ, </a:t>
            </a:r>
            <a:r>
              <a:rPr lang="ru-RU" sz="1600" dirty="0" smtClean="0">
                <a:solidFill>
                  <a:schemeClr val="tx1"/>
                </a:solidFill>
                <a:latin typeface="Times New Roman" panose="02020603050405020304" pitchFamily="18" charset="0"/>
                <a:cs typeface="Times New Roman" panose="02020603050405020304" pitchFamily="18" charset="0"/>
              </a:rPr>
              <a:t>услуг)</a:t>
            </a:r>
            <a:endParaRPr lang="ru-RU" sz="1600" i="1" dirty="0">
              <a:solidFill>
                <a:schemeClr val="tx1"/>
              </a:solidFill>
              <a:latin typeface="Times New Roman" panose="02020603050405020304" pitchFamily="18" charset="0"/>
              <a:cs typeface="Times New Roman" panose="02020603050405020304" pitchFamily="18" charset="0"/>
            </a:endParaRPr>
          </a:p>
        </p:txBody>
      </p:sp>
      <p:sp>
        <p:nvSpPr>
          <p:cNvPr id="10" name="Прямоугольник 9"/>
          <p:cNvSpPr/>
          <p:nvPr/>
        </p:nvSpPr>
        <p:spPr>
          <a:xfrm>
            <a:off x="179512" y="51470"/>
            <a:ext cx="9001000" cy="1008112"/>
          </a:xfrm>
          <a:prstGeom prst="rect">
            <a:avLst/>
          </a:prstGeom>
          <a:noFill/>
        </p:spPr>
        <p:txBody>
          <a:bodyPr/>
          <a:lstStyle/>
          <a:p>
            <a:pPr algn="ctr" eaLnBrk="0" hangingPunct="0"/>
            <a:r>
              <a:rPr lang="ru-RU" sz="2200" b="1" dirty="0" smtClean="0">
                <a:solidFill>
                  <a:srgbClr val="C00000"/>
                </a:solidFill>
                <a:latin typeface="Times New Roman" panose="02020603050405020304" pitchFamily="18" charset="0"/>
              </a:rPr>
              <a:t>        </a:t>
            </a:r>
            <a:r>
              <a:rPr lang="ru-RU" sz="2000" b="1" dirty="0" smtClean="0">
                <a:solidFill>
                  <a:srgbClr val="C00000"/>
                </a:solidFill>
                <a:latin typeface="Times New Roman" panose="02020603050405020304" pitchFamily="18" charset="0"/>
                <a:cs typeface="Times New Roman" panose="02020603050405020304" pitchFamily="18" charset="0"/>
              </a:rPr>
              <a:t>Требования которым должен соответствовать сельскохозяйственный потребительский кооператив для предоставления субсидий</a:t>
            </a:r>
            <a:endParaRPr lang="ru-RU" sz="2000" b="1" dirty="0">
              <a:solidFill>
                <a:srgbClr val="C00000"/>
              </a:solidFill>
              <a:latin typeface="Times New Roman" panose="02020603050405020304" pitchFamily="18" charset="0"/>
            </a:endParaRPr>
          </a:p>
        </p:txBody>
      </p:sp>
      <p:sp>
        <p:nvSpPr>
          <p:cNvPr id="12" name="Прямоугольник 11"/>
          <p:cNvSpPr/>
          <p:nvPr/>
        </p:nvSpPr>
        <p:spPr>
          <a:xfrm rot="5400000">
            <a:off x="5114696" y="-3183779"/>
            <a:ext cx="45719" cy="7956377"/>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prstClr val="white"/>
              </a:solidFill>
            </a:endParaRPr>
          </a:p>
        </p:txBody>
      </p:sp>
    </p:spTree>
    <p:extLst>
      <p:ext uri="{BB962C8B-B14F-4D97-AF65-F5344CB8AC3E}">
        <p14:creationId xmlns:p14="http://schemas.microsoft.com/office/powerpoint/2010/main" val="14497629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B3BD7D2-54DD-493E-9C4A-D3D09122F9EA}"/>
              </a:ext>
            </a:extLst>
          </p:cNvPr>
          <p:cNvSpPr>
            <a:spLocks noGrp="1"/>
          </p:cNvSpPr>
          <p:nvPr>
            <p:ph type="title"/>
          </p:nvPr>
        </p:nvSpPr>
        <p:spPr/>
        <p:txBody>
          <a:bodyPr>
            <a:normAutofit fontScale="90000"/>
          </a:bodyPr>
          <a:lstStyle/>
          <a:p>
            <a:pPr algn="r"/>
            <a:r>
              <a:rPr lang="ru-RU" dirty="0">
                <a:latin typeface="Times New Roman" panose="02020603050405020304" pitchFamily="18" charset="0"/>
                <a:cs typeface="Times New Roman" panose="02020603050405020304" pitchFamily="18" charset="0"/>
              </a:rPr>
              <a:t>Передача</a:t>
            </a:r>
            <a:r>
              <a:rPr lang="lt-LT"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реализация) </a:t>
            </a:r>
            <a:r>
              <a:rPr lang="ru-RU" dirty="0" err="1">
                <a:latin typeface="Times New Roman" panose="02020603050405020304" pitchFamily="18" charset="0"/>
                <a:cs typeface="Times New Roman" panose="02020603050405020304" pitchFamily="18" charset="0"/>
              </a:rPr>
              <a:t>СПоК</a:t>
            </a:r>
            <a:r>
              <a:rPr lang="ru-RU" dirty="0">
                <a:latin typeface="Times New Roman" panose="02020603050405020304" pitchFamily="18" charset="0"/>
                <a:cs typeface="Times New Roman" panose="02020603050405020304" pitchFamily="18" charset="0"/>
              </a:rPr>
              <a:t> имущества членам кооператива</a:t>
            </a:r>
          </a:p>
        </p:txBody>
      </p:sp>
      <p:graphicFrame>
        <p:nvGraphicFramePr>
          <p:cNvPr id="7" name="Content Placeholder 6">
            <a:extLst>
              <a:ext uri="{FF2B5EF4-FFF2-40B4-BE49-F238E27FC236}">
                <a16:creationId xmlns:a16="http://schemas.microsoft.com/office/drawing/2014/main" id="{755CD4D3-3A58-4189-B11A-BFC0BC5AC09F}"/>
              </a:ext>
            </a:extLst>
          </p:cNvPr>
          <p:cNvGraphicFramePr>
            <a:graphicFrameLocks noGrp="1"/>
          </p:cNvGraphicFramePr>
          <p:nvPr>
            <p:ph idx="1"/>
            <p:extLst>
              <p:ext uri="{D42A27DB-BD31-4B8C-83A1-F6EECF244321}">
                <p14:modId xmlns:p14="http://schemas.microsoft.com/office/powerpoint/2010/main" val="1588095321"/>
              </p:ext>
            </p:extLst>
          </p:nvPr>
        </p:nvGraphicFramePr>
        <p:xfrm>
          <a:off x="3887391" y="740570"/>
          <a:ext cx="4629150" cy="36552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 Placeholder 5">
            <a:extLst>
              <a:ext uri="{FF2B5EF4-FFF2-40B4-BE49-F238E27FC236}">
                <a16:creationId xmlns:a16="http://schemas.microsoft.com/office/drawing/2014/main" id="{2DE59793-E338-4113-B11E-B7809CE684CD}"/>
              </a:ext>
            </a:extLst>
          </p:cNvPr>
          <p:cNvSpPr>
            <a:spLocks noGrp="1"/>
          </p:cNvSpPr>
          <p:nvPr>
            <p:ph type="body" sz="half" idx="2"/>
          </p:nvPr>
        </p:nvSpPr>
        <p:spPr>
          <a:xfrm>
            <a:off x="629841" y="1796270"/>
            <a:ext cx="2949178" cy="2858691"/>
          </a:xfrm>
        </p:spPr>
        <p:txBody>
          <a:bodyPr>
            <a:normAutofit fontScale="92500"/>
          </a:bodyPr>
          <a:lstStyle/>
          <a:p>
            <a:pPr marL="214233" indent="-214233">
              <a:buFont typeface="Arial" panose="020B0604020202020204" pitchFamily="34" charset="0"/>
              <a:buChar char="•"/>
            </a:pPr>
            <a:r>
              <a:rPr lang="ru-RU" sz="1600" dirty="0">
                <a:latin typeface="Times New Roman" panose="02020603050405020304" pitchFamily="18" charset="0"/>
                <a:cs typeface="Times New Roman" panose="02020603050405020304" pitchFamily="18" charset="0"/>
              </a:rPr>
              <a:t>В рамках Проекта возмещается не более 50 % стоимости реализованного имущества;</a:t>
            </a:r>
          </a:p>
          <a:p>
            <a:pPr marL="214233" indent="-214233">
              <a:buFont typeface="Arial" panose="020B0604020202020204" pitchFamily="34" charset="0"/>
              <a:buChar char="•"/>
            </a:pPr>
            <a:r>
              <a:rPr lang="ru-RU" sz="1600" dirty="0">
                <a:latin typeface="Times New Roman" panose="02020603050405020304" pitchFamily="18" charset="0"/>
                <a:cs typeface="Times New Roman" panose="02020603050405020304" pitchFamily="18" charset="0"/>
              </a:rPr>
              <a:t>Стоимость имущества, передаваемого в собственность одного члена сельскохозяйственного кооператива за счет средств государственной поддержки, не может превышать 30% общей стоимости имущества, приобретенного кооперативом</a:t>
            </a:r>
            <a:r>
              <a:rPr lang="ru-RU" sz="1500" dirty="0"/>
              <a:t>.</a:t>
            </a:r>
          </a:p>
        </p:txBody>
      </p:sp>
    </p:spTree>
    <p:extLst>
      <p:ext uri="{BB962C8B-B14F-4D97-AF65-F5344CB8AC3E}">
        <p14:creationId xmlns:p14="http://schemas.microsoft.com/office/powerpoint/2010/main" val="419343032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4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5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2_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Ретро</Template>
  <TotalTime>17228</TotalTime>
  <Words>1147</Words>
  <Application>Microsoft Office PowerPoint</Application>
  <PresentationFormat>Экран (16:9)</PresentationFormat>
  <Paragraphs>70</Paragraphs>
  <Slides>11</Slides>
  <Notes>1</Notes>
  <HiddenSlides>0</HiddenSlides>
  <MMClips>0</MMClips>
  <ScaleCrop>false</ScaleCrop>
  <HeadingPairs>
    <vt:vector size="6" baseType="variant">
      <vt:variant>
        <vt:lpstr>Использованные шрифты</vt:lpstr>
      </vt:variant>
      <vt:variant>
        <vt:i4>6</vt:i4>
      </vt:variant>
      <vt:variant>
        <vt:lpstr>Тема</vt:lpstr>
      </vt:variant>
      <vt:variant>
        <vt:i4>6</vt:i4>
      </vt:variant>
      <vt:variant>
        <vt:lpstr>Заголовки слайдов</vt:lpstr>
      </vt:variant>
      <vt:variant>
        <vt:i4>11</vt:i4>
      </vt:variant>
    </vt:vector>
  </HeadingPairs>
  <TitlesOfParts>
    <vt:vector size="23" baseType="lpstr">
      <vt:lpstr>Arial</vt:lpstr>
      <vt:lpstr>Calibri</vt:lpstr>
      <vt:lpstr>Calibri Light</vt:lpstr>
      <vt:lpstr>Liberation Serif</vt:lpstr>
      <vt:lpstr>Times New Roman</vt:lpstr>
      <vt:lpstr>Wingdings</vt:lpstr>
      <vt:lpstr>Тема Office</vt:lpstr>
      <vt:lpstr>2_Office Theme</vt:lpstr>
      <vt:lpstr>3_Office Theme</vt:lpstr>
      <vt:lpstr>4_Office Theme</vt:lpstr>
      <vt:lpstr>5_Office Theme</vt:lpstr>
      <vt:lpstr>2_Тема Office</vt:lpstr>
      <vt:lpstr>Презентация PowerPoint</vt:lpstr>
      <vt:lpstr>Национальный проект  «Малое и среднее предпринимательство и поддержка индивидуальной предпринимательской инициативы» </vt:lpstr>
      <vt:lpstr>«Агростартап А» проект создания и развития КФХ</vt:lpstr>
      <vt:lpstr>«Агростартап Б» проект создания и развития КФХ – члена сельскохозяйственного потребительского кооператива</vt:lpstr>
      <vt:lpstr>Цели расходования Агростартапа</vt:lpstr>
      <vt:lpstr>Цели расходования Агростартапа внесенного в неделимый фонд СПоК</vt:lpstr>
      <vt:lpstr>Частичное возмещение затрат СПоК</vt:lpstr>
      <vt:lpstr> </vt:lpstr>
      <vt:lpstr>Передача (реализация) СПоК имущества членам кооператива</vt:lpstr>
      <vt:lpstr>Возмещение затрат СПоК на приобретение сельскохозяйственной техники, перерабатывающего оборудования и мобильных торговых объектов</vt:lpstr>
      <vt:lpstr>Возмещение затрат СПоК на закупку продукции у их членов</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Министерство энергетики и жилищно-коммунального хозяйства Свердловской области</dc:title>
  <dc:creator>Панов Дмитрий Вадимович</dc:creator>
  <cp:lastModifiedBy>Кононенко Игорь Александрович</cp:lastModifiedBy>
  <cp:revision>590</cp:revision>
  <cp:lastPrinted>2019-04-23T11:09:50Z</cp:lastPrinted>
  <dcterms:created xsi:type="dcterms:W3CDTF">2011-10-21T13:43:14Z</dcterms:created>
  <dcterms:modified xsi:type="dcterms:W3CDTF">2019-06-06T09:18:25Z</dcterms:modified>
</cp:coreProperties>
</file>