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256" r:id="rId2"/>
    <p:sldId id="283" r:id="rId3"/>
    <p:sldId id="284" r:id="rId4"/>
    <p:sldId id="285" r:id="rId5"/>
    <p:sldId id="286" r:id="rId6"/>
    <p:sldId id="258" r:id="rId7"/>
    <p:sldId id="259" r:id="rId8"/>
    <p:sldId id="287" r:id="rId9"/>
    <p:sldId id="260" r:id="rId10"/>
    <p:sldId id="261" r:id="rId11"/>
    <p:sldId id="262" r:id="rId12"/>
    <p:sldId id="263" r:id="rId13"/>
    <p:sldId id="288" r:id="rId14"/>
    <p:sldId id="289" r:id="rId15"/>
    <p:sldId id="290" r:id="rId16"/>
    <p:sldId id="265" r:id="rId17"/>
    <p:sldId id="266" r:id="rId18"/>
    <p:sldId id="267" r:id="rId19"/>
    <p:sldId id="268" r:id="rId20"/>
    <p:sldId id="269" r:id="rId21"/>
    <p:sldId id="270" r:id="rId22"/>
    <p:sldId id="271" r:id="rId23"/>
    <p:sldId id="272" r:id="rId24"/>
    <p:sldId id="273" r:id="rId25"/>
    <p:sldId id="274" r:id="rId26"/>
    <p:sldId id="276" r:id="rId27"/>
    <p:sldId id="277" r:id="rId28"/>
    <p:sldId id="278" r:id="rId29"/>
    <p:sldId id="279" r:id="rId30"/>
    <p:sldId id="282" r:id="rId31"/>
    <p:sldId id="281" r:id="rId32"/>
    <p:sldId id="280"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1D064458-8EF0-40A8-91B8-5C3B6652478B}">
          <p14:sldIdLst>
            <p14:sldId id="256"/>
            <p14:sldId id="283"/>
            <p14:sldId id="284"/>
            <p14:sldId id="285"/>
            <p14:sldId id="286"/>
            <p14:sldId id="258"/>
            <p14:sldId id="259"/>
            <p14:sldId id="287"/>
            <p14:sldId id="260"/>
            <p14:sldId id="261"/>
            <p14:sldId id="262"/>
            <p14:sldId id="263"/>
            <p14:sldId id="288"/>
            <p14:sldId id="289"/>
            <p14:sldId id="290"/>
            <p14:sldId id="265"/>
            <p14:sldId id="266"/>
            <p14:sldId id="267"/>
            <p14:sldId id="268"/>
            <p14:sldId id="269"/>
            <p14:sldId id="270"/>
            <p14:sldId id="271"/>
            <p14:sldId id="272"/>
            <p14:sldId id="273"/>
            <p14:sldId id="274"/>
            <p14:sldId id="276"/>
            <p14:sldId id="277"/>
            <p14:sldId id="278"/>
            <p14:sldId id="279"/>
            <p14:sldId id="282"/>
            <p14:sldId id="281"/>
            <p14:sldId id="28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0"/>
    <p:restoredTop sz="94747"/>
  </p:normalViewPr>
  <p:slideViewPr>
    <p:cSldViewPr>
      <p:cViewPr varScale="1">
        <p:scale>
          <a:sx n="103" d="100"/>
          <a:sy n="103" d="100"/>
        </p:scale>
        <p:origin x="23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C89852-D599-463C-B5BF-49043C7A6D2F}" type="doc">
      <dgm:prSet loTypeId="urn:microsoft.com/office/officeart/2005/8/layout/process5" loCatId="process" qsTypeId="urn:microsoft.com/office/officeart/2005/8/quickstyle/3d3" qsCatId="3D" csTypeId="urn:microsoft.com/office/officeart/2005/8/colors/accent1_2" csCatId="accent1" phldr="1"/>
      <dgm:spPr/>
      <dgm:t>
        <a:bodyPr/>
        <a:lstStyle/>
        <a:p>
          <a:endParaRPr lang="ru-RU"/>
        </a:p>
      </dgm:t>
    </dgm:pt>
    <dgm:pt modelId="{E415139E-2327-4946-8A71-A3F99D702747}">
      <dgm:prSet phldrT="[Текст]" custT="1"/>
      <dgm:spPr/>
      <dgm:t>
        <a:bodyPr/>
        <a:lstStyle/>
        <a:p>
          <a:r>
            <a:rPr lang="ru-RU" sz="1300" b="1" u="sng" dirty="0"/>
            <a:t>Старая редакция: « …</a:t>
          </a:r>
          <a:r>
            <a:rPr lang="ru-RU" sz="1300" b="1" dirty="0"/>
            <a:t>2. К полномочиям органов государственной власти субъекта Российской Федерации по предметам совместного ведения, осуществляемым данными органами самостоятельно за счет средств бюджета субъекта Российской Федерации (за исключением субвенций из федерального бюджета), относится решение вопросов: …. 9.1) поддержки социально ориентированных некоммерческих организаций, благотворительной деятельности и добровольчества (</a:t>
          </a:r>
          <a:r>
            <a:rPr lang="ru-RU" sz="1300" b="1" dirty="0" err="1"/>
            <a:t>волонтерства</a:t>
          </a:r>
          <a:r>
            <a:rPr lang="ru-RU" sz="1300" b="1" dirty="0"/>
            <a:t>), организации и осуществления региональных и межмуниципальных программ поддержки социально ориентированных некоммерческих организаций, благотворительной деятельности и добровольчества (</a:t>
          </a:r>
          <a:r>
            <a:rPr lang="ru-RU" sz="1300" b="1" dirty="0" err="1"/>
            <a:t>волонтерства</a:t>
          </a:r>
          <a:r>
            <a:rPr lang="ru-RU" sz="1300" b="1" dirty="0"/>
            <a:t>);…»</a:t>
          </a:r>
        </a:p>
      </dgm:t>
    </dgm:pt>
    <dgm:pt modelId="{9908241A-29FB-4771-A52F-062CCDC84894}" type="parTrans" cxnId="{3A5AAC79-75D8-41A7-8DA5-112A43661C42}">
      <dgm:prSet/>
      <dgm:spPr/>
      <dgm:t>
        <a:bodyPr/>
        <a:lstStyle/>
        <a:p>
          <a:endParaRPr lang="ru-RU"/>
        </a:p>
      </dgm:t>
    </dgm:pt>
    <dgm:pt modelId="{95D47AD8-5777-4BD1-B96F-1738F5DFAAFA}" type="sibTrans" cxnId="{3A5AAC79-75D8-41A7-8DA5-112A43661C42}">
      <dgm:prSet/>
      <dgm:spPr/>
      <dgm:t>
        <a:bodyPr/>
        <a:lstStyle/>
        <a:p>
          <a:endParaRPr lang="ru-RU"/>
        </a:p>
      </dgm:t>
    </dgm:pt>
    <dgm:pt modelId="{1D1F8CFB-2BE1-4594-8ED8-73B419FC3076}">
      <dgm:prSet custT="1"/>
      <dgm:spPr/>
      <dgm:t>
        <a:bodyPr/>
        <a:lstStyle/>
        <a:p>
          <a:r>
            <a:rPr lang="ru-RU" sz="1400" dirty="0"/>
            <a:t>Законопроектом предлагается изложить в новой редакции </a:t>
          </a:r>
          <a:r>
            <a:rPr lang="ru-RU" sz="1400" b="1" dirty="0"/>
            <a:t>подпункт 9.1 пункта 2 статьи 26.3 </a:t>
          </a:r>
          <a:r>
            <a:rPr lang="ru-RU" sz="1400" dirty="0"/>
            <a:t>Федерального закона «Об общих принципах организации законодательных (представительных) и исполнительных органов государственной власти субъектов Российской Федерации», в которой предусматривается, что </a:t>
          </a:r>
          <a:r>
            <a:rPr lang="ru-RU" sz="1400" u="sng" dirty="0"/>
            <a:t>органы государственной власти решают вопросы создания условий для развития территориального общественного самоуправления.</a:t>
          </a:r>
          <a:endParaRPr lang="ru-RU" sz="1400" dirty="0"/>
        </a:p>
      </dgm:t>
    </dgm:pt>
    <dgm:pt modelId="{521DE685-1A97-4F08-971A-7466E0FCA404}" type="parTrans" cxnId="{8C1A3B3C-A00C-466C-BF69-CE9779C9A423}">
      <dgm:prSet/>
      <dgm:spPr/>
      <dgm:t>
        <a:bodyPr/>
        <a:lstStyle/>
        <a:p>
          <a:endParaRPr lang="ru-RU"/>
        </a:p>
      </dgm:t>
    </dgm:pt>
    <dgm:pt modelId="{AFD425E2-2AB9-432C-892F-B65519D59595}" type="sibTrans" cxnId="{8C1A3B3C-A00C-466C-BF69-CE9779C9A423}">
      <dgm:prSet/>
      <dgm:spPr/>
      <dgm:t>
        <a:bodyPr/>
        <a:lstStyle/>
        <a:p>
          <a:endParaRPr lang="ru-RU"/>
        </a:p>
      </dgm:t>
    </dgm:pt>
    <dgm:pt modelId="{3E365D92-6657-45E6-B1C9-232882E234A9}">
      <dgm:prSet/>
      <dgm:spPr/>
      <dgm:t>
        <a:bodyPr/>
        <a:lstStyle/>
        <a:p>
          <a:r>
            <a:rPr lang="ru-RU" b="1" dirty="0"/>
            <a:t>И внести следующее изменение </a:t>
          </a:r>
          <a:r>
            <a:rPr lang="ru-RU" b="1" u="sng" dirty="0"/>
            <a:t>(новая редакция)</a:t>
          </a:r>
          <a:r>
            <a:rPr lang="ru-RU" b="1" dirty="0"/>
            <a:t>: после слов «добровольчества (</a:t>
          </a:r>
          <a:r>
            <a:rPr lang="ru-RU" b="1" dirty="0" err="1"/>
            <a:t>волонтерства</a:t>
          </a:r>
          <a:r>
            <a:rPr lang="ru-RU" b="1" dirty="0"/>
            <a:t>),» дополнить словами: «создания условий для развития территориального общественного самоуправления;».</a:t>
          </a:r>
        </a:p>
      </dgm:t>
    </dgm:pt>
    <dgm:pt modelId="{601D2EE1-2683-4BE9-954B-CCC6FE4F9CE1}" type="parTrans" cxnId="{A1A45B81-EDE9-43C4-8BBF-DF5D9FB5011D}">
      <dgm:prSet/>
      <dgm:spPr/>
      <dgm:t>
        <a:bodyPr/>
        <a:lstStyle/>
        <a:p>
          <a:endParaRPr lang="ru-RU"/>
        </a:p>
      </dgm:t>
    </dgm:pt>
    <dgm:pt modelId="{19A9CF0D-368C-4C44-AC02-A94309B019F3}" type="sibTrans" cxnId="{A1A45B81-EDE9-43C4-8BBF-DF5D9FB5011D}">
      <dgm:prSet/>
      <dgm:spPr/>
      <dgm:t>
        <a:bodyPr/>
        <a:lstStyle/>
        <a:p>
          <a:endParaRPr lang="ru-RU"/>
        </a:p>
      </dgm:t>
    </dgm:pt>
    <dgm:pt modelId="{D9DB8BC9-3BEB-477D-A2FD-9859DCC05A30}" type="pres">
      <dgm:prSet presAssocID="{DAC89852-D599-463C-B5BF-49043C7A6D2F}" presName="diagram" presStyleCnt="0">
        <dgm:presLayoutVars>
          <dgm:dir/>
          <dgm:resizeHandles val="exact"/>
        </dgm:presLayoutVars>
      </dgm:prSet>
      <dgm:spPr/>
      <dgm:t>
        <a:bodyPr/>
        <a:lstStyle/>
        <a:p>
          <a:endParaRPr lang="ru-RU"/>
        </a:p>
      </dgm:t>
    </dgm:pt>
    <dgm:pt modelId="{AEB953BD-0196-4DF5-8D18-4760212EFE8A}" type="pres">
      <dgm:prSet presAssocID="{E415139E-2327-4946-8A71-A3F99D702747}" presName="node" presStyleLbl="node1" presStyleIdx="0" presStyleCnt="3" custScaleX="154796" custScaleY="278249" custLinFactNeighborX="-2435" custLinFactNeighborY="12405">
        <dgm:presLayoutVars>
          <dgm:bulletEnabled val="1"/>
        </dgm:presLayoutVars>
      </dgm:prSet>
      <dgm:spPr/>
      <dgm:t>
        <a:bodyPr/>
        <a:lstStyle/>
        <a:p>
          <a:endParaRPr lang="ru-RU"/>
        </a:p>
      </dgm:t>
    </dgm:pt>
    <dgm:pt modelId="{57B850EA-473C-4B2C-833C-2437E325E7C5}" type="pres">
      <dgm:prSet presAssocID="{95D47AD8-5777-4BD1-B96F-1738F5DFAAFA}" presName="sibTrans" presStyleLbl="sibTrans2D1" presStyleIdx="0" presStyleCnt="2"/>
      <dgm:spPr/>
      <dgm:t>
        <a:bodyPr/>
        <a:lstStyle/>
        <a:p>
          <a:endParaRPr lang="ru-RU"/>
        </a:p>
      </dgm:t>
    </dgm:pt>
    <dgm:pt modelId="{71249A62-259B-4E86-9782-0800CF8F2B6A}" type="pres">
      <dgm:prSet presAssocID="{95D47AD8-5777-4BD1-B96F-1738F5DFAAFA}" presName="connectorText" presStyleLbl="sibTrans2D1" presStyleIdx="0" presStyleCnt="2"/>
      <dgm:spPr/>
      <dgm:t>
        <a:bodyPr/>
        <a:lstStyle/>
        <a:p>
          <a:endParaRPr lang="ru-RU"/>
        </a:p>
      </dgm:t>
    </dgm:pt>
    <dgm:pt modelId="{3A770E13-DA30-4341-9C01-53680B1B4408}" type="pres">
      <dgm:prSet presAssocID="{1D1F8CFB-2BE1-4594-8ED8-73B419FC3076}" presName="node" presStyleLbl="node1" presStyleIdx="1" presStyleCnt="3" custScaleX="129519" custScaleY="236878" custLinFactNeighborX="2631" custLinFactNeighborY="12369">
        <dgm:presLayoutVars>
          <dgm:bulletEnabled val="1"/>
        </dgm:presLayoutVars>
      </dgm:prSet>
      <dgm:spPr/>
      <dgm:t>
        <a:bodyPr/>
        <a:lstStyle/>
        <a:p>
          <a:endParaRPr lang="ru-RU"/>
        </a:p>
      </dgm:t>
    </dgm:pt>
    <dgm:pt modelId="{B779CBB6-A1E7-4E9E-8321-5F8B0F2BF88F}" type="pres">
      <dgm:prSet presAssocID="{AFD425E2-2AB9-432C-892F-B65519D59595}" presName="sibTrans" presStyleLbl="sibTrans2D1" presStyleIdx="1" presStyleCnt="2"/>
      <dgm:spPr/>
      <dgm:t>
        <a:bodyPr/>
        <a:lstStyle/>
        <a:p>
          <a:endParaRPr lang="ru-RU"/>
        </a:p>
      </dgm:t>
    </dgm:pt>
    <dgm:pt modelId="{1A4A022A-B343-49DC-969C-1682EDD7A290}" type="pres">
      <dgm:prSet presAssocID="{AFD425E2-2AB9-432C-892F-B65519D59595}" presName="connectorText" presStyleLbl="sibTrans2D1" presStyleIdx="1" presStyleCnt="2"/>
      <dgm:spPr/>
      <dgm:t>
        <a:bodyPr/>
        <a:lstStyle/>
        <a:p>
          <a:endParaRPr lang="ru-RU"/>
        </a:p>
      </dgm:t>
    </dgm:pt>
    <dgm:pt modelId="{F8D1610F-ADC8-48A3-9DDE-AFDAD5D5F978}" type="pres">
      <dgm:prSet presAssocID="{3E365D92-6657-45E6-B1C9-232882E234A9}" presName="node" presStyleLbl="node1" presStyleIdx="2" presStyleCnt="3" custScaleX="156803" custScaleY="99946" custLinFactNeighborX="-90590" custLinFactNeighborY="-9994">
        <dgm:presLayoutVars>
          <dgm:bulletEnabled val="1"/>
        </dgm:presLayoutVars>
      </dgm:prSet>
      <dgm:spPr/>
      <dgm:t>
        <a:bodyPr/>
        <a:lstStyle/>
        <a:p>
          <a:endParaRPr lang="ru-RU"/>
        </a:p>
      </dgm:t>
    </dgm:pt>
  </dgm:ptLst>
  <dgm:cxnLst>
    <dgm:cxn modelId="{8C1A3B3C-A00C-466C-BF69-CE9779C9A423}" srcId="{DAC89852-D599-463C-B5BF-49043C7A6D2F}" destId="{1D1F8CFB-2BE1-4594-8ED8-73B419FC3076}" srcOrd="1" destOrd="0" parTransId="{521DE685-1A97-4F08-971A-7466E0FCA404}" sibTransId="{AFD425E2-2AB9-432C-892F-B65519D59595}"/>
    <dgm:cxn modelId="{6D471C57-EF62-4E2E-9A82-7153AEDB996E}" type="presOf" srcId="{1D1F8CFB-2BE1-4594-8ED8-73B419FC3076}" destId="{3A770E13-DA30-4341-9C01-53680B1B4408}" srcOrd="0" destOrd="0" presId="urn:microsoft.com/office/officeart/2005/8/layout/process5"/>
    <dgm:cxn modelId="{A1A45B81-EDE9-43C4-8BBF-DF5D9FB5011D}" srcId="{DAC89852-D599-463C-B5BF-49043C7A6D2F}" destId="{3E365D92-6657-45E6-B1C9-232882E234A9}" srcOrd="2" destOrd="0" parTransId="{601D2EE1-2683-4BE9-954B-CCC6FE4F9CE1}" sibTransId="{19A9CF0D-368C-4C44-AC02-A94309B019F3}"/>
    <dgm:cxn modelId="{E47A5938-32FC-49D2-94B4-0585CF227B8D}" type="presOf" srcId="{95D47AD8-5777-4BD1-B96F-1738F5DFAAFA}" destId="{71249A62-259B-4E86-9782-0800CF8F2B6A}" srcOrd="1" destOrd="0" presId="urn:microsoft.com/office/officeart/2005/8/layout/process5"/>
    <dgm:cxn modelId="{3A5AAC79-75D8-41A7-8DA5-112A43661C42}" srcId="{DAC89852-D599-463C-B5BF-49043C7A6D2F}" destId="{E415139E-2327-4946-8A71-A3F99D702747}" srcOrd="0" destOrd="0" parTransId="{9908241A-29FB-4771-A52F-062CCDC84894}" sibTransId="{95D47AD8-5777-4BD1-B96F-1738F5DFAAFA}"/>
    <dgm:cxn modelId="{AD6ADA51-0712-44B1-8EAC-DEA0E0AA2FFB}" type="presOf" srcId="{3E365D92-6657-45E6-B1C9-232882E234A9}" destId="{F8D1610F-ADC8-48A3-9DDE-AFDAD5D5F978}" srcOrd="0" destOrd="0" presId="urn:microsoft.com/office/officeart/2005/8/layout/process5"/>
    <dgm:cxn modelId="{1FF01D96-B62B-4A6F-8D9B-7A3B0A48DB2B}" type="presOf" srcId="{95D47AD8-5777-4BD1-B96F-1738F5DFAAFA}" destId="{57B850EA-473C-4B2C-833C-2437E325E7C5}" srcOrd="0" destOrd="0" presId="urn:microsoft.com/office/officeart/2005/8/layout/process5"/>
    <dgm:cxn modelId="{AAFEF7BA-5B39-4431-BD15-2531D45E10A1}" type="presOf" srcId="{E415139E-2327-4946-8A71-A3F99D702747}" destId="{AEB953BD-0196-4DF5-8D18-4760212EFE8A}" srcOrd="0" destOrd="0" presId="urn:microsoft.com/office/officeart/2005/8/layout/process5"/>
    <dgm:cxn modelId="{F1930104-F818-4124-8767-C8B7B1B0988E}" type="presOf" srcId="{AFD425E2-2AB9-432C-892F-B65519D59595}" destId="{B779CBB6-A1E7-4E9E-8321-5F8B0F2BF88F}" srcOrd="0" destOrd="0" presId="urn:microsoft.com/office/officeart/2005/8/layout/process5"/>
    <dgm:cxn modelId="{4A6B0225-1E89-4150-B661-DC3E3ECC0B59}" type="presOf" srcId="{AFD425E2-2AB9-432C-892F-B65519D59595}" destId="{1A4A022A-B343-49DC-969C-1682EDD7A290}" srcOrd="1" destOrd="0" presId="urn:microsoft.com/office/officeart/2005/8/layout/process5"/>
    <dgm:cxn modelId="{F918AA2A-393C-4492-9903-CFCB09899384}" type="presOf" srcId="{DAC89852-D599-463C-B5BF-49043C7A6D2F}" destId="{D9DB8BC9-3BEB-477D-A2FD-9859DCC05A30}" srcOrd="0" destOrd="0" presId="urn:microsoft.com/office/officeart/2005/8/layout/process5"/>
    <dgm:cxn modelId="{9900CE94-ED7B-4780-8D8F-C6BE413809FE}" type="presParOf" srcId="{D9DB8BC9-3BEB-477D-A2FD-9859DCC05A30}" destId="{AEB953BD-0196-4DF5-8D18-4760212EFE8A}" srcOrd="0" destOrd="0" presId="urn:microsoft.com/office/officeart/2005/8/layout/process5"/>
    <dgm:cxn modelId="{D493426C-EEB3-4584-9A53-9320D1FE034A}" type="presParOf" srcId="{D9DB8BC9-3BEB-477D-A2FD-9859DCC05A30}" destId="{57B850EA-473C-4B2C-833C-2437E325E7C5}" srcOrd="1" destOrd="0" presId="urn:microsoft.com/office/officeart/2005/8/layout/process5"/>
    <dgm:cxn modelId="{FB66834C-4249-4C73-ABEE-26BB8011970B}" type="presParOf" srcId="{57B850EA-473C-4B2C-833C-2437E325E7C5}" destId="{71249A62-259B-4E86-9782-0800CF8F2B6A}" srcOrd="0" destOrd="0" presId="urn:microsoft.com/office/officeart/2005/8/layout/process5"/>
    <dgm:cxn modelId="{6A33DC58-C161-4E5A-891E-C18E4E95EFE0}" type="presParOf" srcId="{D9DB8BC9-3BEB-477D-A2FD-9859DCC05A30}" destId="{3A770E13-DA30-4341-9C01-53680B1B4408}" srcOrd="2" destOrd="0" presId="urn:microsoft.com/office/officeart/2005/8/layout/process5"/>
    <dgm:cxn modelId="{431CDDF5-429D-4957-BF6F-B887090349D7}" type="presParOf" srcId="{D9DB8BC9-3BEB-477D-A2FD-9859DCC05A30}" destId="{B779CBB6-A1E7-4E9E-8321-5F8B0F2BF88F}" srcOrd="3" destOrd="0" presId="urn:microsoft.com/office/officeart/2005/8/layout/process5"/>
    <dgm:cxn modelId="{0F9B99EA-5A2D-4FEA-A3FB-C18A0EB0B775}" type="presParOf" srcId="{B779CBB6-A1E7-4E9E-8321-5F8B0F2BF88F}" destId="{1A4A022A-B343-49DC-969C-1682EDD7A290}" srcOrd="0" destOrd="0" presId="urn:microsoft.com/office/officeart/2005/8/layout/process5"/>
    <dgm:cxn modelId="{58AACAB3-3026-4ACA-AD27-5217DD25D4E9}" type="presParOf" srcId="{D9DB8BC9-3BEB-477D-A2FD-9859DCC05A30}" destId="{F8D1610F-ADC8-48A3-9DDE-AFDAD5D5F978}" srcOrd="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1E96FE9-183E-41D6-95B4-AC5D2571B6FE}" type="doc">
      <dgm:prSet loTypeId="urn:microsoft.com/office/officeart/2009/3/layout/IncreasingArrowsProcess" loCatId="process" qsTypeId="urn:microsoft.com/office/officeart/2005/8/quickstyle/3d3" qsCatId="3D" csTypeId="urn:microsoft.com/office/officeart/2005/8/colors/accent1_2" csCatId="accent1" phldr="1"/>
      <dgm:spPr/>
      <dgm:t>
        <a:bodyPr/>
        <a:lstStyle/>
        <a:p>
          <a:endParaRPr lang="ru-RU"/>
        </a:p>
      </dgm:t>
    </dgm:pt>
    <dgm:pt modelId="{F258160E-E70E-45BD-B753-51372ACC5C16}">
      <dgm:prSet phldrT="[Текст]"/>
      <dgm:spPr/>
      <dgm:t>
        <a:bodyPr/>
        <a:lstStyle/>
        <a:p>
          <a:endParaRPr lang="ru-RU" dirty="0"/>
        </a:p>
      </dgm:t>
    </dgm:pt>
    <dgm:pt modelId="{71C61335-0AD8-46EE-A411-ADFD1D78E60A}" type="parTrans" cxnId="{1F9BB0B9-B265-42D7-B5B0-0334DC47D0E5}">
      <dgm:prSet/>
      <dgm:spPr/>
      <dgm:t>
        <a:bodyPr/>
        <a:lstStyle/>
        <a:p>
          <a:endParaRPr lang="ru-RU"/>
        </a:p>
      </dgm:t>
    </dgm:pt>
    <dgm:pt modelId="{CE12BBB7-8912-4899-9969-D4D1D9153D21}" type="sibTrans" cxnId="{1F9BB0B9-B265-42D7-B5B0-0334DC47D0E5}">
      <dgm:prSet/>
      <dgm:spPr/>
      <dgm:t>
        <a:bodyPr/>
        <a:lstStyle/>
        <a:p>
          <a:endParaRPr lang="ru-RU"/>
        </a:p>
      </dgm:t>
    </dgm:pt>
    <dgm:pt modelId="{2D988026-3EC5-47F4-A880-82173F8176F7}">
      <dgm:prSet phldrT="[Текст]"/>
      <dgm:spPr/>
      <dgm:t>
        <a:bodyPr/>
        <a:lstStyle/>
        <a:p>
          <a:r>
            <a:rPr lang="ru-RU" dirty="0"/>
            <a:t>Статистика свидетельствует о востребованности проектов ИБ в России. </a:t>
          </a:r>
        </a:p>
      </dgm:t>
    </dgm:pt>
    <dgm:pt modelId="{090E4919-B69B-4476-946C-965910E18F09}" type="parTrans" cxnId="{3D61E396-EE2B-4AD1-8DAB-BEBE97FB6E3D}">
      <dgm:prSet/>
      <dgm:spPr/>
      <dgm:t>
        <a:bodyPr/>
        <a:lstStyle/>
        <a:p>
          <a:endParaRPr lang="ru-RU"/>
        </a:p>
      </dgm:t>
    </dgm:pt>
    <dgm:pt modelId="{FEFA55DD-C096-4393-8EAD-697033A4B779}" type="sibTrans" cxnId="{3D61E396-EE2B-4AD1-8DAB-BEBE97FB6E3D}">
      <dgm:prSet/>
      <dgm:spPr/>
      <dgm:t>
        <a:bodyPr/>
        <a:lstStyle/>
        <a:p>
          <a:endParaRPr lang="ru-RU"/>
        </a:p>
      </dgm:t>
    </dgm:pt>
    <dgm:pt modelId="{F1144282-00F6-4CC4-90D1-86EF6DCF09A6}">
      <dgm:prSet phldrT="[Текст]"/>
      <dgm:spPr/>
      <dgm:t>
        <a:bodyPr/>
        <a:lstStyle/>
        <a:p>
          <a:endParaRPr lang="ru-RU" dirty="0"/>
        </a:p>
      </dgm:t>
    </dgm:pt>
    <dgm:pt modelId="{14AE4BF0-9A8A-462F-9ED2-25851F5BB797}" type="parTrans" cxnId="{C4C57595-7D2E-4A90-91E5-F08383EE5D0A}">
      <dgm:prSet/>
      <dgm:spPr/>
      <dgm:t>
        <a:bodyPr/>
        <a:lstStyle/>
        <a:p>
          <a:endParaRPr lang="ru-RU"/>
        </a:p>
      </dgm:t>
    </dgm:pt>
    <dgm:pt modelId="{A5AD77C3-345B-42F8-BCF5-B2F23F7B9328}" type="sibTrans" cxnId="{C4C57595-7D2E-4A90-91E5-F08383EE5D0A}">
      <dgm:prSet/>
      <dgm:spPr/>
      <dgm:t>
        <a:bodyPr/>
        <a:lstStyle/>
        <a:p>
          <a:endParaRPr lang="ru-RU"/>
        </a:p>
      </dgm:t>
    </dgm:pt>
    <dgm:pt modelId="{217C1A44-C3F5-41DE-9508-E958D460AE60}">
      <dgm:prSet phldrT="[Текст]"/>
      <dgm:spPr/>
      <dgm:t>
        <a:bodyPr/>
        <a:lstStyle/>
        <a:p>
          <a:r>
            <a:rPr lang="ru-RU" dirty="0"/>
            <a:t>Так, в 2016 году в стране было реализовано 8732 инициативы, что в 3,3 раза больше, чем годом ранее. Их стоимость составила около 7 миллиардов рублей (2,4 миллиарда рублей в 2015 году). </a:t>
          </a:r>
        </a:p>
      </dgm:t>
    </dgm:pt>
    <dgm:pt modelId="{801118B2-FA50-4A89-B5D0-53EFC6C22CB7}" type="parTrans" cxnId="{7BCA86AA-EACB-4B3E-B5A7-3283F22212FA}">
      <dgm:prSet/>
      <dgm:spPr/>
      <dgm:t>
        <a:bodyPr/>
        <a:lstStyle/>
        <a:p>
          <a:endParaRPr lang="ru-RU"/>
        </a:p>
      </dgm:t>
    </dgm:pt>
    <dgm:pt modelId="{8D23095E-3A32-443C-BFE6-81967A0E4B50}" type="sibTrans" cxnId="{7BCA86AA-EACB-4B3E-B5A7-3283F22212FA}">
      <dgm:prSet/>
      <dgm:spPr/>
      <dgm:t>
        <a:bodyPr/>
        <a:lstStyle/>
        <a:p>
          <a:endParaRPr lang="ru-RU"/>
        </a:p>
      </dgm:t>
    </dgm:pt>
    <dgm:pt modelId="{A5E7C4D7-EC45-4055-8786-77ED6D09B602}">
      <dgm:prSet phldrT="[Текст]"/>
      <dgm:spPr/>
      <dgm:t>
        <a:bodyPr/>
        <a:lstStyle/>
        <a:p>
          <a:endParaRPr lang="ru-RU" dirty="0"/>
        </a:p>
      </dgm:t>
    </dgm:pt>
    <dgm:pt modelId="{F78F8392-2E20-4AB3-8FFD-61682799BE28}" type="parTrans" cxnId="{C939A5F3-47AC-4E80-A849-450B6FE4DEFC}">
      <dgm:prSet/>
      <dgm:spPr/>
      <dgm:t>
        <a:bodyPr/>
        <a:lstStyle/>
        <a:p>
          <a:endParaRPr lang="ru-RU"/>
        </a:p>
      </dgm:t>
    </dgm:pt>
    <dgm:pt modelId="{7663BD99-5C3E-4D07-B998-00499B011123}" type="sibTrans" cxnId="{C939A5F3-47AC-4E80-A849-450B6FE4DEFC}">
      <dgm:prSet/>
      <dgm:spPr/>
      <dgm:t>
        <a:bodyPr/>
        <a:lstStyle/>
        <a:p>
          <a:endParaRPr lang="ru-RU"/>
        </a:p>
      </dgm:t>
    </dgm:pt>
    <dgm:pt modelId="{BC47661B-110B-440C-AD47-7C5F9148BE03}">
      <dgm:prSet phldrT="[Текст]"/>
      <dgm:spPr/>
      <dgm:t>
        <a:bodyPr/>
        <a:lstStyle/>
        <a:p>
          <a:r>
            <a:rPr lang="ru-RU" dirty="0"/>
            <a:t>Муниципалитеты, граждане и бизнес вложили в проекты ИБ более 1,8 миллиарда рублей. Механизм ИБ применялся в 35 субъектах РФ. Еще 12 регионов на тот момент готовились подключиться к этому процессу.</a:t>
          </a:r>
        </a:p>
      </dgm:t>
    </dgm:pt>
    <dgm:pt modelId="{7081B2E0-A087-42CB-B9A7-ED65E05C9EF2}" type="parTrans" cxnId="{D5DA83E3-F108-4C9B-8293-C1495F82F9B9}">
      <dgm:prSet/>
      <dgm:spPr/>
      <dgm:t>
        <a:bodyPr/>
        <a:lstStyle/>
        <a:p>
          <a:endParaRPr lang="ru-RU"/>
        </a:p>
      </dgm:t>
    </dgm:pt>
    <dgm:pt modelId="{BF76FF94-A4C7-4220-9DB2-4D6CD8D8A4E7}" type="sibTrans" cxnId="{D5DA83E3-F108-4C9B-8293-C1495F82F9B9}">
      <dgm:prSet/>
      <dgm:spPr/>
      <dgm:t>
        <a:bodyPr/>
        <a:lstStyle/>
        <a:p>
          <a:endParaRPr lang="ru-RU"/>
        </a:p>
      </dgm:t>
    </dgm:pt>
    <dgm:pt modelId="{2C2A02DE-5F13-493E-B346-78F29D107EEB}" type="pres">
      <dgm:prSet presAssocID="{71E96FE9-183E-41D6-95B4-AC5D2571B6FE}" presName="Name0" presStyleCnt="0">
        <dgm:presLayoutVars>
          <dgm:chMax val="5"/>
          <dgm:chPref val="5"/>
          <dgm:dir/>
          <dgm:animLvl val="lvl"/>
        </dgm:presLayoutVars>
      </dgm:prSet>
      <dgm:spPr/>
      <dgm:t>
        <a:bodyPr/>
        <a:lstStyle/>
        <a:p>
          <a:endParaRPr lang="ru-RU"/>
        </a:p>
      </dgm:t>
    </dgm:pt>
    <dgm:pt modelId="{475C816C-14D1-4C48-9931-11805AD2BD51}" type="pres">
      <dgm:prSet presAssocID="{F258160E-E70E-45BD-B753-51372ACC5C16}" presName="parentText1" presStyleLbl="node1" presStyleIdx="0" presStyleCnt="3">
        <dgm:presLayoutVars>
          <dgm:chMax/>
          <dgm:chPref val="3"/>
          <dgm:bulletEnabled val="1"/>
        </dgm:presLayoutVars>
      </dgm:prSet>
      <dgm:spPr/>
      <dgm:t>
        <a:bodyPr/>
        <a:lstStyle/>
        <a:p>
          <a:endParaRPr lang="ru-RU"/>
        </a:p>
      </dgm:t>
    </dgm:pt>
    <dgm:pt modelId="{B6592C6A-E20A-44A8-85DD-C5B32E5541D5}" type="pres">
      <dgm:prSet presAssocID="{F258160E-E70E-45BD-B753-51372ACC5C16}" presName="childText1" presStyleLbl="solidAlignAcc1" presStyleIdx="0" presStyleCnt="3">
        <dgm:presLayoutVars>
          <dgm:chMax val="0"/>
          <dgm:chPref val="0"/>
          <dgm:bulletEnabled val="1"/>
        </dgm:presLayoutVars>
      </dgm:prSet>
      <dgm:spPr/>
      <dgm:t>
        <a:bodyPr/>
        <a:lstStyle/>
        <a:p>
          <a:endParaRPr lang="ru-RU"/>
        </a:p>
      </dgm:t>
    </dgm:pt>
    <dgm:pt modelId="{33F6FF9E-7BCA-4BCD-8FA1-A1DBACD4BFFD}" type="pres">
      <dgm:prSet presAssocID="{F1144282-00F6-4CC4-90D1-86EF6DCF09A6}" presName="parentText2" presStyleLbl="node1" presStyleIdx="1" presStyleCnt="3">
        <dgm:presLayoutVars>
          <dgm:chMax/>
          <dgm:chPref val="3"/>
          <dgm:bulletEnabled val="1"/>
        </dgm:presLayoutVars>
      </dgm:prSet>
      <dgm:spPr/>
      <dgm:t>
        <a:bodyPr/>
        <a:lstStyle/>
        <a:p>
          <a:endParaRPr lang="ru-RU"/>
        </a:p>
      </dgm:t>
    </dgm:pt>
    <dgm:pt modelId="{67BE203C-FDA6-419C-B7CE-ECB0073069F3}" type="pres">
      <dgm:prSet presAssocID="{F1144282-00F6-4CC4-90D1-86EF6DCF09A6}" presName="childText2" presStyleLbl="solidAlignAcc1" presStyleIdx="1" presStyleCnt="3">
        <dgm:presLayoutVars>
          <dgm:chMax val="0"/>
          <dgm:chPref val="0"/>
          <dgm:bulletEnabled val="1"/>
        </dgm:presLayoutVars>
      </dgm:prSet>
      <dgm:spPr/>
      <dgm:t>
        <a:bodyPr/>
        <a:lstStyle/>
        <a:p>
          <a:endParaRPr lang="ru-RU"/>
        </a:p>
      </dgm:t>
    </dgm:pt>
    <dgm:pt modelId="{9582CC8D-1A8C-4D67-A343-247082F7BED9}" type="pres">
      <dgm:prSet presAssocID="{A5E7C4D7-EC45-4055-8786-77ED6D09B602}" presName="parentText3" presStyleLbl="node1" presStyleIdx="2" presStyleCnt="3">
        <dgm:presLayoutVars>
          <dgm:chMax/>
          <dgm:chPref val="3"/>
          <dgm:bulletEnabled val="1"/>
        </dgm:presLayoutVars>
      </dgm:prSet>
      <dgm:spPr/>
      <dgm:t>
        <a:bodyPr/>
        <a:lstStyle/>
        <a:p>
          <a:endParaRPr lang="ru-RU"/>
        </a:p>
      </dgm:t>
    </dgm:pt>
    <dgm:pt modelId="{4AAFCC08-F9B1-40BC-940D-51EC67C5B743}" type="pres">
      <dgm:prSet presAssocID="{A5E7C4D7-EC45-4055-8786-77ED6D09B602}" presName="childText3" presStyleLbl="solidAlignAcc1" presStyleIdx="2" presStyleCnt="3">
        <dgm:presLayoutVars>
          <dgm:chMax val="0"/>
          <dgm:chPref val="0"/>
          <dgm:bulletEnabled val="1"/>
        </dgm:presLayoutVars>
      </dgm:prSet>
      <dgm:spPr/>
      <dgm:t>
        <a:bodyPr/>
        <a:lstStyle/>
        <a:p>
          <a:endParaRPr lang="ru-RU"/>
        </a:p>
      </dgm:t>
    </dgm:pt>
  </dgm:ptLst>
  <dgm:cxnLst>
    <dgm:cxn modelId="{A40F0266-4DA3-4BDA-9937-79B479E9D82F}" type="presOf" srcId="{F1144282-00F6-4CC4-90D1-86EF6DCF09A6}" destId="{33F6FF9E-7BCA-4BCD-8FA1-A1DBACD4BFFD}" srcOrd="0" destOrd="0" presId="urn:microsoft.com/office/officeart/2009/3/layout/IncreasingArrowsProcess"/>
    <dgm:cxn modelId="{CEFCA3F5-6306-48D4-8C3E-EB96395E3757}" type="presOf" srcId="{BC47661B-110B-440C-AD47-7C5F9148BE03}" destId="{4AAFCC08-F9B1-40BC-940D-51EC67C5B743}" srcOrd="0" destOrd="0" presId="urn:microsoft.com/office/officeart/2009/3/layout/IncreasingArrowsProcess"/>
    <dgm:cxn modelId="{E40FB904-74C5-4B6A-80A1-6782C30B3480}" type="presOf" srcId="{71E96FE9-183E-41D6-95B4-AC5D2571B6FE}" destId="{2C2A02DE-5F13-493E-B346-78F29D107EEB}" srcOrd="0" destOrd="0" presId="urn:microsoft.com/office/officeart/2009/3/layout/IncreasingArrowsProcess"/>
    <dgm:cxn modelId="{9465951B-9F0B-46DD-869A-06E4B81C6E1B}" type="presOf" srcId="{A5E7C4D7-EC45-4055-8786-77ED6D09B602}" destId="{9582CC8D-1A8C-4D67-A343-247082F7BED9}" srcOrd="0" destOrd="0" presId="urn:microsoft.com/office/officeart/2009/3/layout/IncreasingArrowsProcess"/>
    <dgm:cxn modelId="{3D61E396-EE2B-4AD1-8DAB-BEBE97FB6E3D}" srcId="{F258160E-E70E-45BD-B753-51372ACC5C16}" destId="{2D988026-3EC5-47F4-A880-82173F8176F7}" srcOrd="0" destOrd="0" parTransId="{090E4919-B69B-4476-946C-965910E18F09}" sibTransId="{FEFA55DD-C096-4393-8EAD-697033A4B779}"/>
    <dgm:cxn modelId="{7BCA86AA-EACB-4B3E-B5A7-3283F22212FA}" srcId="{F1144282-00F6-4CC4-90D1-86EF6DCF09A6}" destId="{217C1A44-C3F5-41DE-9508-E958D460AE60}" srcOrd="0" destOrd="0" parTransId="{801118B2-FA50-4A89-B5D0-53EFC6C22CB7}" sibTransId="{8D23095E-3A32-443C-BFE6-81967A0E4B50}"/>
    <dgm:cxn modelId="{1F9BB0B9-B265-42D7-B5B0-0334DC47D0E5}" srcId="{71E96FE9-183E-41D6-95B4-AC5D2571B6FE}" destId="{F258160E-E70E-45BD-B753-51372ACC5C16}" srcOrd="0" destOrd="0" parTransId="{71C61335-0AD8-46EE-A411-ADFD1D78E60A}" sibTransId="{CE12BBB7-8912-4899-9969-D4D1D9153D21}"/>
    <dgm:cxn modelId="{1BB5ED56-174A-442D-B8DF-A89E63D27968}" type="presOf" srcId="{F258160E-E70E-45BD-B753-51372ACC5C16}" destId="{475C816C-14D1-4C48-9931-11805AD2BD51}" srcOrd="0" destOrd="0" presId="urn:microsoft.com/office/officeart/2009/3/layout/IncreasingArrowsProcess"/>
    <dgm:cxn modelId="{D5DA83E3-F108-4C9B-8293-C1495F82F9B9}" srcId="{A5E7C4D7-EC45-4055-8786-77ED6D09B602}" destId="{BC47661B-110B-440C-AD47-7C5F9148BE03}" srcOrd="0" destOrd="0" parTransId="{7081B2E0-A087-42CB-B9A7-ED65E05C9EF2}" sibTransId="{BF76FF94-A4C7-4220-9DB2-4D6CD8D8A4E7}"/>
    <dgm:cxn modelId="{C939A5F3-47AC-4E80-A849-450B6FE4DEFC}" srcId="{71E96FE9-183E-41D6-95B4-AC5D2571B6FE}" destId="{A5E7C4D7-EC45-4055-8786-77ED6D09B602}" srcOrd="2" destOrd="0" parTransId="{F78F8392-2E20-4AB3-8FFD-61682799BE28}" sibTransId="{7663BD99-5C3E-4D07-B998-00499B011123}"/>
    <dgm:cxn modelId="{C4C57595-7D2E-4A90-91E5-F08383EE5D0A}" srcId="{71E96FE9-183E-41D6-95B4-AC5D2571B6FE}" destId="{F1144282-00F6-4CC4-90D1-86EF6DCF09A6}" srcOrd="1" destOrd="0" parTransId="{14AE4BF0-9A8A-462F-9ED2-25851F5BB797}" sibTransId="{A5AD77C3-345B-42F8-BCF5-B2F23F7B9328}"/>
    <dgm:cxn modelId="{D751ED10-8BFE-4BDF-B086-487E6B0EB474}" type="presOf" srcId="{2D988026-3EC5-47F4-A880-82173F8176F7}" destId="{B6592C6A-E20A-44A8-85DD-C5B32E5541D5}" srcOrd="0" destOrd="0" presId="urn:microsoft.com/office/officeart/2009/3/layout/IncreasingArrowsProcess"/>
    <dgm:cxn modelId="{3DB770ED-1F30-4B73-9FB4-53D8AD05AD08}" type="presOf" srcId="{217C1A44-C3F5-41DE-9508-E958D460AE60}" destId="{67BE203C-FDA6-419C-B7CE-ECB0073069F3}" srcOrd="0" destOrd="0" presId="urn:microsoft.com/office/officeart/2009/3/layout/IncreasingArrowsProcess"/>
    <dgm:cxn modelId="{C448E0E2-BD74-4A20-B208-918B86497A97}" type="presParOf" srcId="{2C2A02DE-5F13-493E-B346-78F29D107EEB}" destId="{475C816C-14D1-4C48-9931-11805AD2BD51}" srcOrd="0" destOrd="0" presId="urn:microsoft.com/office/officeart/2009/3/layout/IncreasingArrowsProcess"/>
    <dgm:cxn modelId="{EB7E7D79-A531-48CB-8CA3-4AE564FD0402}" type="presParOf" srcId="{2C2A02DE-5F13-493E-B346-78F29D107EEB}" destId="{B6592C6A-E20A-44A8-85DD-C5B32E5541D5}" srcOrd="1" destOrd="0" presId="urn:microsoft.com/office/officeart/2009/3/layout/IncreasingArrowsProcess"/>
    <dgm:cxn modelId="{B5FCDF5D-122F-4B08-A512-C781FF1ECFA1}" type="presParOf" srcId="{2C2A02DE-5F13-493E-B346-78F29D107EEB}" destId="{33F6FF9E-7BCA-4BCD-8FA1-A1DBACD4BFFD}" srcOrd="2" destOrd="0" presId="urn:microsoft.com/office/officeart/2009/3/layout/IncreasingArrowsProcess"/>
    <dgm:cxn modelId="{0B64082F-0494-455B-BCAC-014DAE31DF26}" type="presParOf" srcId="{2C2A02DE-5F13-493E-B346-78F29D107EEB}" destId="{67BE203C-FDA6-419C-B7CE-ECB0073069F3}" srcOrd="3" destOrd="0" presId="urn:microsoft.com/office/officeart/2009/3/layout/IncreasingArrowsProcess"/>
    <dgm:cxn modelId="{CC86D6B6-D335-4A81-BA78-EF6F11CD4C7B}" type="presParOf" srcId="{2C2A02DE-5F13-493E-B346-78F29D107EEB}" destId="{9582CC8D-1A8C-4D67-A343-247082F7BED9}" srcOrd="4" destOrd="0" presId="urn:microsoft.com/office/officeart/2009/3/layout/IncreasingArrowsProcess"/>
    <dgm:cxn modelId="{73D5ABD5-AA76-4A7D-A753-2C67ECCB6E09}" type="presParOf" srcId="{2C2A02DE-5F13-493E-B346-78F29D107EEB}" destId="{4AAFCC08-F9B1-40BC-940D-51EC67C5B743}"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B96416C-51B4-4DA3-80E3-75A86AF54633}"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ru-RU"/>
        </a:p>
      </dgm:t>
    </dgm:pt>
    <dgm:pt modelId="{14F8B420-D66C-47AE-9AB9-87036DE5C248}">
      <dgm:prSet phldrT="[Текст]"/>
      <dgm:spPr/>
      <dgm:t>
        <a:bodyPr/>
        <a:lstStyle/>
        <a:p>
          <a:r>
            <a:rPr lang="ru-RU" dirty="0"/>
            <a:t>отношение властей;</a:t>
          </a:r>
        </a:p>
      </dgm:t>
    </dgm:pt>
    <dgm:pt modelId="{E4DC4F05-1CE2-4B8A-8D2D-DC15A43A139E}" type="parTrans" cxnId="{5435C98D-4361-43BF-81B2-CE51EB17005F}">
      <dgm:prSet/>
      <dgm:spPr/>
      <dgm:t>
        <a:bodyPr/>
        <a:lstStyle/>
        <a:p>
          <a:endParaRPr lang="ru-RU"/>
        </a:p>
      </dgm:t>
    </dgm:pt>
    <dgm:pt modelId="{3B2756CD-6AC8-4642-ACBF-4C69AAFC8AAC}" type="sibTrans" cxnId="{5435C98D-4361-43BF-81B2-CE51EB17005F}">
      <dgm:prSet/>
      <dgm:spPr/>
      <dgm:t>
        <a:bodyPr/>
        <a:lstStyle/>
        <a:p>
          <a:endParaRPr lang="ru-RU"/>
        </a:p>
      </dgm:t>
    </dgm:pt>
    <dgm:pt modelId="{9FFE3A88-D698-4B97-A4B3-233CAC43988A}">
      <dgm:prSet/>
      <dgm:spPr/>
      <dgm:t>
        <a:bodyPr/>
        <a:lstStyle/>
        <a:p>
          <a:r>
            <a:rPr lang="ru-RU"/>
            <a:t>наличие (либо отсутствие) различных механизмов и форм господдержки;</a:t>
          </a:r>
          <a:endParaRPr lang="ru-RU" dirty="0"/>
        </a:p>
      </dgm:t>
    </dgm:pt>
    <dgm:pt modelId="{AB80AAF0-685F-4873-A000-9E014FFB4335}" type="parTrans" cxnId="{6206ABA2-0647-4DBC-B5B8-EEDEB5302EC3}">
      <dgm:prSet/>
      <dgm:spPr/>
      <dgm:t>
        <a:bodyPr/>
        <a:lstStyle/>
        <a:p>
          <a:endParaRPr lang="ru-RU"/>
        </a:p>
      </dgm:t>
    </dgm:pt>
    <dgm:pt modelId="{3CFA716D-2D42-485F-849E-DF4DC873E311}" type="sibTrans" cxnId="{6206ABA2-0647-4DBC-B5B8-EEDEB5302EC3}">
      <dgm:prSet/>
      <dgm:spPr/>
      <dgm:t>
        <a:bodyPr/>
        <a:lstStyle/>
        <a:p>
          <a:endParaRPr lang="ru-RU"/>
        </a:p>
      </dgm:t>
    </dgm:pt>
    <dgm:pt modelId="{2B9F80D4-F8F8-45DC-AFAA-7C74107FC6DF}">
      <dgm:prSet/>
      <dgm:spPr/>
      <dgm:t>
        <a:bodyPr/>
        <a:lstStyle/>
        <a:p>
          <a:r>
            <a:rPr lang="ru-RU"/>
            <a:t>системность мер поддержки;</a:t>
          </a:r>
          <a:endParaRPr lang="ru-RU" dirty="0"/>
        </a:p>
      </dgm:t>
    </dgm:pt>
    <dgm:pt modelId="{E2A5C695-0237-4B4D-9FAE-51AC40DEFF69}" type="parTrans" cxnId="{E46D8804-4E32-45B9-B3F6-DA01149E103C}">
      <dgm:prSet/>
      <dgm:spPr/>
      <dgm:t>
        <a:bodyPr/>
        <a:lstStyle/>
        <a:p>
          <a:endParaRPr lang="ru-RU"/>
        </a:p>
      </dgm:t>
    </dgm:pt>
    <dgm:pt modelId="{149FA77B-EC50-4D84-B965-7CBE0ABDEE2B}" type="sibTrans" cxnId="{E46D8804-4E32-45B9-B3F6-DA01149E103C}">
      <dgm:prSet/>
      <dgm:spPr/>
      <dgm:t>
        <a:bodyPr/>
        <a:lstStyle/>
        <a:p>
          <a:endParaRPr lang="ru-RU"/>
        </a:p>
      </dgm:t>
    </dgm:pt>
    <dgm:pt modelId="{BDA14C33-25F1-48A2-AA0D-489AEF390091}">
      <dgm:prSet/>
      <dgm:spPr/>
      <dgm:t>
        <a:bodyPr/>
        <a:lstStyle/>
        <a:p>
          <a:r>
            <a:rPr lang="ru-RU"/>
            <a:t>возможности местных бюджетов;</a:t>
          </a:r>
          <a:endParaRPr lang="ru-RU" dirty="0"/>
        </a:p>
      </dgm:t>
    </dgm:pt>
    <dgm:pt modelId="{E22FD1F2-42C0-4656-9F92-4943BFA4E72F}" type="parTrans" cxnId="{E619B202-6A69-4B46-9FAD-B38BE14F259B}">
      <dgm:prSet/>
      <dgm:spPr/>
      <dgm:t>
        <a:bodyPr/>
        <a:lstStyle/>
        <a:p>
          <a:endParaRPr lang="ru-RU"/>
        </a:p>
      </dgm:t>
    </dgm:pt>
    <dgm:pt modelId="{FC75B8A0-B77D-49B5-9D3F-2471E2F7E9A2}" type="sibTrans" cxnId="{E619B202-6A69-4B46-9FAD-B38BE14F259B}">
      <dgm:prSet/>
      <dgm:spPr/>
      <dgm:t>
        <a:bodyPr/>
        <a:lstStyle/>
        <a:p>
          <a:endParaRPr lang="ru-RU"/>
        </a:p>
      </dgm:t>
    </dgm:pt>
    <dgm:pt modelId="{25026A36-B74F-408C-B439-A3A2F83612BB}">
      <dgm:prSet/>
      <dgm:spPr/>
      <dgm:t>
        <a:bodyPr/>
        <a:lstStyle/>
        <a:p>
          <a:r>
            <a:rPr lang="ru-RU"/>
            <a:t>степень урбанизации территории.</a:t>
          </a:r>
          <a:endParaRPr lang="ru-RU" dirty="0"/>
        </a:p>
      </dgm:t>
    </dgm:pt>
    <dgm:pt modelId="{7112C621-4D8D-41DB-8942-275937753414}" type="parTrans" cxnId="{3CE88AC7-6781-489D-B11C-3200C6868365}">
      <dgm:prSet/>
      <dgm:spPr/>
      <dgm:t>
        <a:bodyPr/>
        <a:lstStyle/>
        <a:p>
          <a:endParaRPr lang="ru-RU"/>
        </a:p>
      </dgm:t>
    </dgm:pt>
    <dgm:pt modelId="{253C4DE3-32EE-40F7-BE9F-75505FAE7834}" type="sibTrans" cxnId="{3CE88AC7-6781-489D-B11C-3200C6868365}">
      <dgm:prSet/>
      <dgm:spPr/>
      <dgm:t>
        <a:bodyPr/>
        <a:lstStyle/>
        <a:p>
          <a:endParaRPr lang="ru-RU"/>
        </a:p>
      </dgm:t>
    </dgm:pt>
    <dgm:pt modelId="{0EBA0A65-B5CD-4293-A28A-EA1DB19049B0}" type="pres">
      <dgm:prSet presAssocID="{0B96416C-51B4-4DA3-80E3-75A86AF54633}" presName="diagram" presStyleCnt="0">
        <dgm:presLayoutVars>
          <dgm:dir/>
          <dgm:resizeHandles val="exact"/>
        </dgm:presLayoutVars>
      </dgm:prSet>
      <dgm:spPr/>
      <dgm:t>
        <a:bodyPr/>
        <a:lstStyle/>
        <a:p>
          <a:endParaRPr lang="ru-RU"/>
        </a:p>
      </dgm:t>
    </dgm:pt>
    <dgm:pt modelId="{F0F9A37B-E6AF-4136-B280-E39DC08C9F73}" type="pres">
      <dgm:prSet presAssocID="{14F8B420-D66C-47AE-9AB9-87036DE5C248}" presName="node" presStyleLbl="node1" presStyleIdx="0" presStyleCnt="5">
        <dgm:presLayoutVars>
          <dgm:bulletEnabled val="1"/>
        </dgm:presLayoutVars>
      </dgm:prSet>
      <dgm:spPr/>
      <dgm:t>
        <a:bodyPr/>
        <a:lstStyle/>
        <a:p>
          <a:endParaRPr lang="ru-RU"/>
        </a:p>
      </dgm:t>
    </dgm:pt>
    <dgm:pt modelId="{5AC4AC2D-5F8E-4166-9617-994FC5279728}" type="pres">
      <dgm:prSet presAssocID="{3B2756CD-6AC8-4642-ACBF-4C69AAFC8AAC}" presName="sibTrans" presStyleCnt="0"/>
      <dgm:spPr/>
    </dgm:pt>
    <dgm:pt modelId="{6285CCD5-F280-4C2A-9DD0-E921DEA08DD1}" type="pres">
      <dgm:prSet presAssocID="{9FFE3A88-D698-4B97-A4B3-233CAC43988A}" presName="node" presStyleLbl="node1" presStyleIdx="1" presStyleCnt="5">
        <dgm:presLayoutVars>
          <dgm:bulletEnabled val="1"/>
        </dgm:presLayoutVars>
      </dgm:prSet>
      <dgm:spPr/>
      <dgm:t>
        <a:bodyPr/>
        <a:lstStyle/>
        <a:p>
          <a:endParaRPr lang="ru-RU"/>
        </a:p>
      </dgm:t>
    </dgm:pt>
    <dgm:pt modelId="{E5C884B3-F78B-46D8-9B0D-A11667F9E38A}" type="pres">
      <dgm:prSet presAssocID="{3CFA716D-2D42-485F-849E-DF4DC873E311}" presName="sibTrans" presStyleCnt="0"/>
      <dgm:spPr/>
    </dgm:pt>
    <dgm:pt modelId="{25BEAB5D-1B12-4CAD-AC30-9E021DEBC1EC}" type="pres">
      <dgm:prSet presAssocID="{2B9F80D4-F8F8-45DC-AFAA-7C74107FC6DF}" presName="node" presStyleLbl="node1" presStyleIdx="2" presStyleCnt="5">
        <dgm:presLayoutVars>
          <dgm:bulletEnabled val="1"/>
        </dgm:presLayoutVars>
      </dgm:prSet>
      <dgm:spPr/>
      <dgm:t>
        <a:bodyPr/>
        <a:lstStyle/>
        <a:p>
          <a:endParaRPr lang="ru-RU"/>
        </a:p>
      </dgm:t>
    </dgm:pt>
    <dgm:pt modelId="{D9367A5F-2A09-4E0E-991C-29AAF430A73D}" type="pres">
      <dgm:prSet presAssocID="{149FA77B-EC50-4D84-B965-7CBE0ABDEE2B}" presName="sibTrans" presStyleCnt="0"/>
      <dgm:spPr/>
    </dgm:pt>
    <dgm:pt modelId="{FEEE6384-D4E4-48C4-AEED-71A44BFA0747}" type="pres">
      <dgm:prSet presAssocID="{BDA14C33-25F1-48A2-AA0D-489AEF390091}" presName="node" presStyleLbl="node1" presStyleIdx="3" presStyleCnt="5">
        <dgm:presLayoutVars>
          <dgm:bulletEnabled val="1"/>
        </dgm:presLayoutVars>
      </dgm:prSet>
      <dgm:spPr/>
      <dgm:t>
        <a:bodyPr/>
        <a:lstStyle/>
        <a:p>
          <a:endParaRPr lang="ru-RU"/>
        </a:p>
      </dgm:t>
    </dgm:pt>
    <dgm:pt modelId="{03205B77-8430-4E62-B44F-01696975AEBD}" type="pres">
      <dgm:prSet presAssocID="{FC75B8A0-B77D-49B5-9D3F-2471E2F7E9A2}" presName="sibTrans" presStyleCnt="0"/>
      <dgm:spPr/>
    </dgm:pt>
    <dgm:pt modelId="{197B2205-F019-4C5F-932F-797640B9F73E}" type="pres">
      <dgm:prSet presAssocID="{25026A36-B74F-408C-B439-A3A2F83612BB}" presName="node" presStyleLbl="node1" presStyleIdx="4" presStyleCnt="5">
        <dgm:presLayoutVars>
          <dgm:bulletEnabled val="1"/>
        </dgm:presLayoutVars>
      </dgm:prSet>
      <dgm:spPr/>
      <dgm:t>
        <a:bodyPr/>
        <a:lstStyle/>
        <a:p>
          <a:endParaRPr lang="ru-RU"/>
        </a:p>
      </dgm:t>
    </dgm:pt>
  </dgm:ptLst>
  <dgm:cxnLst>
    <dgm:cxn modelId="{B2030EF3-8052-402E-99DA-469EB5926A20}" type="presOf" srcId="{14F8B420-D66C-47AE-9AB9-87036DE5C248}" destId="{F0F9A37B-E6AF-4136-B280-E39DC08C9F73}" srcOrd="0" destOrd="0" presId="urn:microsoft.com/office/officeart/2005/8/layout/default"/>
    <dgm:cxn modelId="{3CE88AC7-6781-489D-B11C-3200C6868365}" srcId="{0B96416C-51B4-4DA3-80E3-75A86AF54633}" destId="{25026A36-B74F-408C-B439-A3A2F83612BB}" srcOrd="4" destOrd="0" parTransId="{7112C621-4D8D-41DB-8942-275937753414}" sibTransId="{253C4DE3-32EE-40F7-BE9F-75505FAE7834}"/>
    <dgm:cxn modelId="{7D1D97B6-EF31-45E2-B959-DF43BF59E00B}" type="presOf" srcId="{BDA14C33-25F1-48A2-AA0D-489AEF390091}" destId="{FEEE6384-D4E4-48C4-AEED-71A44BFA0747}" srcOrd="0" destOrd="0" presId="urn:microsoft.com/office/officeart/2005/8/layout/default"/>
    <dgm:cxn modelId="{E619B202-6A69-4B46-9FAD-B38BE14F259B}" srcId="{0B96416C-51B4-4DA3-80E3-75A86AF54633}" destId="{BDA14C33-25F1-48A2-AA0D-489AEF390091}" srcOrd="3" destOrd="0" parTransId="{E22FD1F2-42C0-4656-9F92-4943BFA4E72F}" sibTransId="{FC75B8A0-B77D-49B5-9D3F-2471E2F7E9A2}"/>
    <dgm:cxn modelId="{A5A3592F-E0ED-4AD9-940E-936A94EBF7A8}" type="presOf" srcId="{0B96416C-51B4-4DA3-80E3-75A86AF54633}" destId="{0EBA0A65-B5CD-4293-A28A-EA1DB19049B0}" srcOrd="0" destOrd="0" presId="urn:microsoft.com/office/officeart/2005/8/layout/default"/>
    <dgm:cxn modelId="{7ACC1CF8-85C0-4641-ADAB-2CF1AF30AFE3}" type="presOf" srcId="{2B9F80D4-F8F8-45DC-AFAA-7C74107FC6DF}" destId="{25BEAB5D-1B12-4CAD-AC30-9E021DEBC1EC}" srcOrd="0" destOrd="0" presId="urn:microsoft.com/office/officeart/2005/8/layout/default"/>
    <dgm:cxn modelId="{5696DD98-A053-480B-AE7E-0225374E9FD0}" type="presOf" srcId="{9FFE3A88-D698-4B97-A4B3-233CAC43988A}" destId="{6285CCD5-F280-4C2A-9DD0-E921DEA08DD1}" srcOrd="0" destOrd="0" presId="urn:microsoft.com/office/officeart/2005/8/layout/default"/>
    <dgm:cxn modelId="{5435C98D-4361-43BF-81B2-CE51EB17005F}" srcId="{0B96416C-51B4-4DA3-80E3-75A86AF54633}" destId="{14F8B420-D66C-47AE-9AB9-87036DE5C248}" srcOrd="0" destOrd="0" parTransId="{E4DC4F05-1CE2-4B8A-8D2D-DC15A43A139E}" sibTransId="{3B2756CD-6AC8-4642-ACBF-4C69AAFC8AAC}"/>
    <dgm:cxn modelId="{6206ABA2-0647-4DBC-B5B8-EEDEB5302EC3}" srcId="{0B96416C-51B4-4DA3-80E3-75A86AF54633}" destId="{9FFE3A88-D698-4B97-A4B3-233CAC43988A}" srcOrd="1" destOrd="0" parTransId="{AB80AAF0-685F-4873-A000-9E014FFB4335}" sibTransId="{3CFA716D-2D42-485F-849E-DF4DC873E311}"/>
    <dgm:cxn modelId="{E46D8804-4E32-45B9-B3F6-DA01149E103C}" srcId="{0B96416C-51B4-4DA3-80E3-75A86AF54633}" destId="{2B9F80D4-F8F8-45DC-AFAA-7C74107FC6DF}" srcOrd="2" destOrd="0" parTransId="{E2A5C695-0237-4B4D-9FAE-51AC40DEFF69}" sibTransId="{149FA77B-EC50-4D84-B965-7CBE0ABDEE2B}"/>
    <dgm:cxn modelId="{EEE47993-E24A-44CF-B083-25F91D99447C}" type="presOf" srcId="{25026A36-B74F-408C-B439-A3A2F83612BB}" destId="{197B2205-F019-4C5F-932F-797640B9F73E}" srcOrd="0" destOrd="0" presId="urn:microsoft.com/office/officeart/2005/8/layout/default"/>
    <dgm:cxn modelId="{5391E211-6491-43CD-AB20-C6E5D2075A01}" type="presParOf" srcId="{0EBA0A65-B5CD-4293-A28A-EA1DB19049B0}" destId="{F0F9A37B-E6AF-4136-B280-E39DC08C9F73}" srcOrd="0" destOrd="0" presId="urn:microsoft.com/office/officeart/2005/8/layout/default"/>
    <dgm:cxn modelId="{F5EE4570-5C0F-4D62-A465-6C2E42DC88EE}" type="presParOf" srcId="{0EBA0A65-B5CD-4293-A28A-EA1DB19049B0}" destId="{5AC4AC2D-5F8E-4166-9617-994FC5279728}" srcOrd="1" destOrd="0" presId="urn:microsoft.com/office/officeart/2005/8/layout/default"/>
    <dgm:cxn modelId="{C28D1787-C6DB-4062-9DED-8ABDDD00B37C}" type="presParOf" srcId="{0EBA0A65-B5CD-4293-A28A-EA1DB19049B0}" destId="{6285CCD5-F280-4C2A-9DD0-E921DEA08DD1}" srcOrd="2" destOrd="0" presId="urn:microsoft.com/office/officeart/2005/8/layout/default"/>
    <dgm:cxn modelId="{9E7AAFBD-9960-4E5B-8168-0DB8746C60B1}" type="presParOf" srcId="{0EBA0A65-B5CD-4293-A28A-EA1DB19049B0}" destId="{E5C884B3-F78B-46D8-9B0D-A11667F9E38A}" srcOrd="3" destOrd="0" presId="urn:microsoft.com/office/officeart/2005/8/layout/default"/>
    <dgm:cxn modelId="{B868F355-6BBD-4344-9C09-3E29667F519D}" type="presParOf" srcId="{0EBA0A65-B5CD-4293-A28A-EA1DB19049B0}" destId="{25BEAB5D-1B12-4CAD-AC30-9E021DEBC1EC}" srcOrd="4" destOrd="0" presId="urn:microsoft.com/office/officeart/2005/8/layout/default"/>
    <dgm:cxn modelId="{393F9D14-1CCE-4DC9-A74C-1C2ED8F1FBA9}" type="presParOf" srcId="{0EBA0A65-B5CD-4293-A28A-EA1DB19049B0}" destId="{D9367A5F-2A09-4E0E-991C-29AAF430A73D}" srcOrd="5" destOrd="0" presId="urn:microsoft.com/office/officeart/2005/8/layout/default"/>
    <dgm:cxn modelId="{818C3F90-321B-4690-8DFE-2EB150B99B9D}" type="presParOf" srcId="{0EBA0A65-B5CD-4293-A28A-EA1DB19049B0}" destId="{FEEE6384-D4E4-48C4-AEED-71A44BFA0747}" srcOrd="6" destOrd="0" presId="urn:microsoft.com/office/officeart/2005/8/layout/default"/>
    <dgm:cxn modelId="{83DE855E-0448-4986-BAD0-237A337C47DF}" type="presParOf" srcId="{0EBA0A65-B5CD-4293-A28A-EA1DB19049B0}" destId="{03205B77-8430-4E62-B44F-01696975AEBD}" srcOrd="7" destOrd="0" presId="urn:microsoft.com/office/officeart/2005/8/layout/default"/>
    <dgm:cxn modelId="{26D478FB-43D8-490D-A367-B2B6F6CABB56}" type="presParOf" srcId="{0EBA0A65-B5CD-4293-A28A-EA1DB19049B0}" destId="{197B2205-F019-4C5F-932F-797640B9F73E}"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2ADD91C-15A6-4726-A090-E7012D21C93C}"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ru-RU"/>
        </a:p>
      </dgm:t>
    </dgm:pt>
    <dgm:pt modelId="{AD520F3A-D257-425B-AA05-5BF49F30F547}">
      <dgm:prSet phldrT="[Текст]"/>
      <dgm:spPr/>
      <dgm:t>
        <a:bodyPr/>
        <a:lstStyle/>
        <a:p>
          <a:endParaRPr lang="ru-RU" dirty="0"/>
        </a:p>
      </dgm:t>
    </dgm:pt>
    <dgm:pt modelId="{14F03FA0-321B-43E0-8BC6-C0F38551CF69}" type="parTrans" cxnId="{E16C45CF-C1FC-44EA-9082-75CD336A04C3}">
      <dgm:prSet/>
      <dgm:spPr/>
      <dgm:t>
        <a:bodyPr/>
        <a:lstStyle/>
        <a:p>
          <a:endParaRPr lang="ru-RU"/>
        </a:p>
      </dgm:t>
    </dgm:pt>
    <dgm:pt modelId="{B5321B07-D8B7-4E5C-8D6C-5BE07498A4B3}" type="sibTrans" cxnId="{E16C45CF-C1FC-44EA-9082-75CD336A04C3}">
      <dgm:prSet/>
      <dgm:spPr/>
      <dgm:t>
        <a:bodyPr/>
        <a:lstStyle/>
        <a:p>
          <a:endParaRPr lang="ru-RU"/>
        </a:p>
      </dgm:t>
    </dgm:pt>
    <dgm:pt modelId="{BE249DBA-E09A-4302-8203-03FF290EAA4B}">
      <dgm:prSet phldrT="[Текст]"/>
      <dgm:spPr/>
      <dgm:t>
        <a:bodyPr/>
        <a:lstStyle/>
        <a:p>
          <a:r>
            <a:rPr lang="ru-RU" dirty="0">
              <a:solidFill>
                <a:schemeClr val="tx1"/>
              </a:solidFill>
            </a:rPr>
            <a:t>1. Денежные средства жителей, добровольно направленные на формирование и развитие ТОС (в том числе частные пожертвования не причастных к ТОС лиц).</a:t>
          </a:r>
          <a:endParaRPr lang="ru-RU" dirty="0"/>
        </a:p>
      </dgm:t>
    </dgm:pt>
    <dgm:pt modelId="{23F8AE1C-549F-4835-9D8E-A91EEB72D003}" type="parTrans" cxnId="{9A661A92-BA5A-4F32-AE52-5D6D25EA496E}">
      <dgm:prSet/>
      <dgm:spPr/>
      <dgm:t>
        <a:bodyPr/>
        <a:lstStyle/>
        <a:p>
          <a:endParaRPr lang="ru-RU"/>
        </a:p>
      </dgm:t>
    </dgm:pt>
    <dgm:pt modelId="{08B9DDC5-6C92-435A-B50B-7BA285BF9FBE}" type="sibTrans" cxnId="{9A661A92-BA5A-4F32-AE52-5D6D25EA496E}">
      <dgm:prSet/>
      <dgm:spPr/>
      <dgm:t>
        <a:bodyPr/>
        <a:lstStyle/>
        <a:p>
          <a:endParaRPr lang="ru-RU"/>
        </a:p>
      </dgm:t>
    </dgm:pt>
    <dgm:pt modelId="{8EEFD827-D4D3-43A2-9E7B-CCC7646064B5}">
      <dgm:prSet phldrT="[Текст]"/>
      <dgm:spPr/>
      <dgm:t>
        <a:bodyPr/>
        <a:lstStyle/>
        <a:p>
          <a:endParaRPr lang="ru-RU" dirty="0"/>
        </a:p>
      </dgm:t>
    </dgm:pt>
    <dgm:pt modelId="{6B833257-D9E9-4B5B-AFEA-C7F79201B611}" type="parTrans" cxnId="{6DC86D29-8F59-472E-9EF7-B390ADD8ADEC}">
      <dgm:prSet/>
      <dgm:spPr/>
      <dgm:t>
        <a:bodyPr/>
        <a:lstStyle/>
        <a:p>
          <a:endParaRPr lang="ru-RU"/>
        </a:p>
      </dgm:t>
    </dgm:pt>
    <dgm:pt modelId="{72A77FB6-7242-4D12-BF8D-538CAEAF7B98}" type="sibTrans" cxnId="{6DC86D29-8F59-472E-9EF7-B390ADD8ADEC}">
      <dgm:prSet/>
      <dgm:spPr/>
      <dgm:t>
        <a:bodyPr/>
        <a:lstStyle/>
        <a:p>
          <a:endParaRPr lang="ru-RU"/>
        </a:p>
      </dgm:t>
    </dgm:pt>
    <dgm:pt modelId="{3F8BFB37-E41E-4F9F-8A59-CFC264835CB5}">
      <dgm:prSet/>
      <dgm:spPr/>
      <dgm:t>
        <a:bodyPr/>
        <a:lstStyle/>
        <a:p>
          <a:r>
            <a:rPr lang="ru-RU" dirty="0">
              <a:solidFill>
                <a:schemeClr val="tx1"/>
              </a:solidFill>
            </a:rPr>
            <a:t>2. Финансирование ТОС из местного бюджета и иные формы поддержки местных властей.</a:t>
          </a:r>
          <a:endParaRPr lang="ru-RU" dirty="0"/>
        </a:p>
      </dgm:t>
    </dgm:pt>
    <dgm:pt modelId="{347F7644-149B-44FE-A982-C7C15F69A836}" type="parTrans" cxnId="{9C7CF4A7-81F8-44A2-A956-40D0705B5595}">
      <dgm:prSet/>
      <dgm:spPr/>
      <dgm:t>
        <a:bodyPr/>
        <a:lstStyle/>
        <a:p>
          <a:endParaRPr lang="ru-RU"/>
        </a:p>
      </dgm:t>
    </dgm:pt>
    <dgm:pt modelId="{861E7B89-19CA-4FBB-8226-9D1A69EB8271}" type="sibTrans" cxnId="{9C7CF4A7-81F8-44A2-A956-40D0705B5595}">
      <dgm:prSet/>
      <dgm:spPr/>
      <dgm:t>
        <a:bodyPr/>
        <a:lstStyle/>
        <a:p>
          <a:endParaRPr lang="ru-RU"/>
        </a:p>
      </dgm:t>
    </dgm:pt>
    <dgm:pt modelId="{93007A75-0C06-4727-84DC-6080CB0322E4}">
      <dgm:prSet phldrT="[Текст]"/>
      <dgm:spPr/>
      <dgm:t>
        <a:bodyPr/>
        <a:lstStyle/>
        <a:p>
          <a:endParaRPr lang="ru-RU" dirty="0"/>
        </a:p>
      </dgm:t>
    </dgm:pt>
    <dgm:pt modelId="{8EC3C342-F334-4F32-A3CD-91206E72F043}" type="parTrans" cxnId="{AF4F146A-4CC2-4576-8CFF-0340543A1F99}">
      <dgm:prSet/>
      <dgm:spPr/>
      <dgm:t>
        <a:bodyPr/>
        <a:lstStyle/>
        <a:p>
          <a:endParaRPr lang="ru-RU"/>
        </a:p>
      </dgm:t>
    </dgm:pt>
    <dgm:pt modelId="{0241E89B-2D38-4724-A0CA-D1C081E94D87}" type="sibTrans" cxnId="{AF4F146A-4CC2-4576-8CFF-0340543A1F99}">
      <dgm:prSet/>
      <dgm:spPr/>
      <dgm:t>
        <a:bodyPr/>
        <a:lstStyle/>
        <a:p>
          <a:endParaRPr lang="ru-RU"/>
        </a:p>
      </dgm:t>
    </dgm:pt>
    <dgm:pt modelId="{6B174D8E-32F4-4510-9B42-1E2C83EFE867}">
      <dgm:prSet/>
      <dgm:spPr/>
      <dgm:t>
        <a:bodyPr/>
        <a:lstStyle/>
        <a:p>
          <a:r>
            <a:rPr lang="ru-RU" dirty="0">
              <a:solidFill>
                <a:schemeClr val="tx1"/>
              </a:solidFill>
            </a:rPr>
            <a:t>3. Финансовые средства, получаемые от хозяйственной деятельности (СО НКО, имущество, переданное ТОС, договоры с органами МО).</a:t>
          </a:r>
          <a:endParaRPr lang="ru-RU" dirty="0"/>
        </a:p>
      </dgm:t>
    </dgm:pt>
    <dgm:pt modelId="{5916F81A-35AD-4B50-B60F-47907CC842E3}" type="parTrans" cxnId="{1C5DB9B8-EA84-4650-A9D6-29343839FBB9}">
      <dgm:prSet/>
      <dgm:spPr/>
      <dgm:t>
        <a:bodyPr/>
        <a:lstStyle/>
        <a:p>
          <a:endParaRPr lang="ru-RU"/>
        </a:p>
      </dgm:t>
    </dgm:pt>
    <dgm:pt modelId="{97B05F76-7345-49C8-9AB3-0A0F2A2C9404}" type="sibTrans" cxnId="{1C5DB9B8-EA84-4650-A9D6-29343839FBB9}">
      <dgm:prSet/>
      <dgm:spPr/>
      <dgm:t>
        <a:bodyPr/>
        <a:lstStyle/>
        <a:p>
          <a:endParaRPr lang="ru-RU"/>
        </a:p>
      </dgm:t>
    </dgm:pt>
    <dgm:pt modelId="{378AE849-5715-4F3A-B81A-3218E101A310}">
      <dgm:prSet/>
      <dgm:spPr/>
      <dgm:t>
        <a:bodyPr/>
        <a:lstStyle/>
        <a:p>
          <a:r>
            <a:rPr lang="ru-RU" dirty="0">
              <a:solidFill>
                <a:schemeClr val="tx1"/>
              </a:solidFill>
            </a:rPr>
            <a:t>5. Целевое бюджетное финансирование проектов ТОС (гранты, субсидии), в том числе бюджетные ассигнования в рамках программ ИБ.</a:t>
          </a:r>
          <a:endParaRPr lang="ru-RU" dirty="0"/>
        </a:p>
      </dgm:t>
    </dgm:pt>
    <dgm:pt modelId="{43C19E67-1F73-4603-9423-9D4622663AD6}" type="parTrans" cxnId="{293B2CD7-1813-427E-A3D8-BC413831C3B7}">
      <dgm:prSet/>
      <dgm:spPr/>
      <dgm:t>
        <a:bodyPr/>
        <a:lstStyle/>
        <a:p>
          <a:endParaRPr lang="ru-RU"/>
        </a:p>
      </dgm:t>
    </dgm:pt>
    <dgm:pt modelId="{5855E154-D7EA-49CB-A8D7-62A46250CCC9}" type="sibTrans" cxnId="{293B2CD7-1813-427E-A3D8-BC413831C3B7}">
      <dgm:prSet/>
      <dgm:spPr/>
      <dgm:t>
        <a:bodyPr/>
        <a:lstStyle/>
        <a:p>
          <a:endParaRPr lang="ru-RU"/>
        </a:p>
      </dgm:t>
    </dgm:pt>
    <dgm:pt modelId="{0AF83A79-2DD6-42C7-AF43-E5F07824160F}">
      <dgm:prSet/>
      <dgm:spPr/>
      <dgm:t>
        <a:bodyPr/>
        <a:lstStyle/>
        <a:p>
          <a:r>
            <a:rPr lang="ru-RU" dirty="0">
              <a:solidFill>
                <a:schemeClr val="tx1"/>
              </a:solidFill>
            </a:rPr>
            <a:t>4. Гранты внебюджетных и государственных фондов.</a:t>
          </a:r>
          <a:endParaRPr lang="ru-RU" dirty="0"/>
        </a:p>
      </dgm:t>
    </dgm:pt>
    <dgm:pt modelId="{E472564E-2626-4A5A-B67E-CA27E7E1AC7D}" type="parTrans" cxnId="{0BBDC1FF-E3A7-4639-9DB9-3603F78C2B7A}">
      <dgm:prSet/>
      <dgm:spPr/>
      <dgm:t>
        <a:bodyPr/>
        <a:lstStyle/>
        <a:p>
          <a:endParaRPr lang="ru-RU"/>
        </a:p>
      </dgm:t>
    </dgm:pt>
    <dgm:pt modelId="{17638D36-CAA2-4F49-908F-8C36ADB54431}" type="sibTrans" cxnId="{0BBDC1FF-E3A7-4639-9DB9-3603F78C2B7A}">
      <dgm:prSet/>
      <dgm:spPr/>
      <dgm:t>
        <a:bodyPr/>
        <a:lstStyle/>
        <a:p>
          <a:endParaRPr lang="ru-RU"/>
        </a:p>
      </dgm:t>
    </dgm:pt>
    <dgm:pt modelId="{E269704A-9B0D-405F-8308-279FD7AD478E}" type="pres">
      <dgm:prSet presAssocID="{E2ADD91C-15A6-4726-A090-E7012D21C93C}" presName="Name0" presStyleCnt="0">
        <dgm:presLayoutVars>
          <dgm:chMax/>
          <dgm:chPref/>
          <dgm:dir/>
        </dgm:presLayoutVars>
      </dgm:prSet>
      <dgm:spPr/>
      <dgm:t>
        <a:bodyPr/>
        <a:lstStyle/>
        <a:p>
          <a:endParaRPr lang="ru-RU"/>
        </a:p>
      </dgm:t>
    </dgm:pt>
    <dgm:pt modelId="{43C2EBFB-3911-49EF-99EF-C3C64167A1B7}" type="pres">
      <dgm:prSet presAssocID="{AD520F3A-D257-425B-AA05-5BF49F30F547}" presName="parenttextcomposite" presStyleCnt="0"/>
      <dgm:spPr/>
    </dgm:pt>
    <dgm:pt modelId="{864D362E-8B37-46B9-BA9F-67486ADBFF17}" type="pres">
      <dgm:prSet presAssocID="{AD520F3A-D257-425B-AA05-5BF49F30F547}" presName="parenttext" presStyleLbl="revTx" presStyleIdx="0" presStyleCnt="3">
        <dgm:presLayoutVars>
          <dgm:chMax/>
          <dgm:chPref val="2"/>
          <dgm:bulletEnabled val="1"/>
        </dgm:presLayoutVars>
      </dgm:prSet>
      <dgm:spPr/>
      <dgm:t>
        <a:bodyPr/>
        <a:lstStyle/>
        <a:p>
          <a:endParaRPr lang="ru-RU"/>
        </a:p>
      </dgm:t>
    </dgm:pt>
    <dgm:pt modelId="{A264A562-9091-43D3-BA9D-BB8704CE8273}" type="pres">
      <dgm:prSet presAssocID="{AD520F3A-D257-425B-AA05-5BF49F30F547}" presName="composite" presStyleCnt="0"/>
      <dgm:spPr/>
    </dgm:pt>
    <dgm:pt modelId="{4EEA26A2-A48C-4C6C-A417-BEF015043D29}" type="pres">
      <dgm:prSet presAssocID="{AD520F3A-D257-425B-AA05-5BF49F30F547}" presName="chevron1" presStyleLbl="alignNode1" presStyleIdx="0" presStyleCnt="21"/>
      <dgm:spPr/>
    </dgm:pt>
    <dgm:pt modelId="{BCE1218E-5B28-4C0B-B54F-7380D343055E}" type="pres">
      <dgm:prSet presAssocID="{AD520F3A-D257-425B-AA05-5BF49F30F547}" presName="chevron2" presStyleLbl="alignNode1" presStyleIdx="1" presStyleCnt="21"/>
      <dgm:spPr/>
    </dgm:pt>
    <dgm:pt modelId="{31DDAD86-6C4C-44B2-ABC8-15DAB4226FE5}" type="pres">
      <dgm:prSet presAssocID="{AD520F3A-D257-425B-AA05-5BF49F30F547}" presName="chevron3" presStyleLbl="alignNode1" presStyleIdx="2" presStyleCnt="21"/>
      <dgm:spPr/>
    </dgm:pt>
    <dgm:pt modelId="{93E9EEDD-41F5-421A-BA6C-14EAD11D3BCA}" type="pres">
      <dgm:prSet presAssocID="{AD520F3A-D257-425B-AA05-5BF49F30F547}" presName="chevron4" presStyleLbl="alignNode1" presStyleIdx="3" presStyleCnt="21"/>
      <dgm:spPr/>
    </dgm:pt>
    <dgm:pt modelId="{9FDD64D3-FD21-4A1B-BB5E-648BCE17483C}" type="pres">
      <dgm:prSet presAssocID="{AD520F3A-D257-425B-AA05-5BF49F30F547}" presName="chevron5" presStyleLbl="alignNode1" presStyleIdx="4" presStyleCnt="21"/>
      <dgm:spPr/>
    </dgm:pt>
    <dgm:pt modelId="{F81CD870-2085-4C3C-976F-C693CA142C53}" type="pres">
      <dgm:prSet presAssocID="{AD520F3A-D257-425B-AA05-5BF49F30F547}" presName="chevron6" presStyleLbl="alignNode1" presStyleIdx="5" presStyleCnt="21"/>
      <dgm:spPr/>
    </dgm:pt>
    <dgm:pt modelId="{B6A2471A-E7D9-44DC-B2C0-8CB8D2E218A6}" type="pres">
      <dgm:prSet presAssocID="{AD520F3A-D257-425B-AA05-5BF49F30F547}" presName="chevron7" presStyleLbl="alignNode1" presStyleIdx="6" presStyleCnt="21"/>
      <dgm:spPr/>
    </dgm:pt>
    <dgm:pt modelId="{54955CB9-3698-44C6-9859-4CCD5D043412}" type="pres">
      <dgm:prSet presAssocID="{AD520F3A-D257-425B-AA05-5BF49F30F547}" presName="childtext" presStyleLbl="solidFgAcc1" presStyleIdx="0" presStyleCnt="3">
        <dgm:presLayoutVars>
          <dgm:chMax/>
          <dgm:chPref val="0"/>
          <dgm:bulletEnabled val="1"/>
        </dgm:presLayoutVars>
      </dgm:prSet>
      <dgm:spPr/>
      <dgm:t>
        <a:bodyPr/>
        <a:lstStyle/>
        <a:p>
          <a:endParaRPr lang="ru-RU"/>
        </a:p>
      </dgm:t>
    </dgm:pt>
    <dgm:pt modelId="{7098BA8D-8ACC-4D34-B1A0-80DBC9078C51}" type="pres">
      <dgm:prSet presAssocID="{B5321B07-D8B7-4E5C-8D6C-5BE07498A4B3}" presName="sibTrans" presStyleCnt="0"/>
      <dgm:spPr/>
    </dgm:pt>
    <dgm:pt modelId="{033041FB-A967-4BB8-A2E0-FF599E554111}" type="pres">
      <dgm:prSet presAssocID="{8EEFD827-D4D3-43A2-9E7B-CCC7646064B5}" presName="parenttextcomposite" presStyleCnt="0"/>
      <dgm:spPr/>
    </dgm:pt>
    <dgm:pt modelId="{EA230586-7073-4F41-9A6C-2BFA2CED5FFA}" type="pres">
      <dgm:prSet presAssocID="{8EEFD827-D4D3-43A2-9E7B-CCC7646064B5}" presName="parenttext" presStyleLbl="revTx" presStyleIdx="1" presStyleCnt="3">
        <dgm:presLayoutVars>
          <dgm:chMax/>
          <dgm:chPref val="2"/>
          <dgm:bulletEnabled val="1"/>
        </dgm:presLayoutVars>
      </dgm:prSet>
      <dgm:spPr/>
      <dgm:t>
        <a:bodyPr/>
        <a:lstStyle/>
        <a:p>
          <a:endParaRPr lang="ru-RU"/>
        </a:p>
      </dgm:t>
    </dgm:pt>
    <dgm:pt modelId="{1DB78F62-75D8-4C70-8464-F30E257D95BF}" type="pres">
      <dgm:prSet presAssocID="{8EEFD827-D4D3-43A2-9E7B-CCC7646064B5}" presName="composite" presStyleCnt="0"/>
      <dgm:spPr/>
    </dgm:pt>
    <dgm:pt modelId="{19CDA4AF-470D-4784-8337-58500F438D49}" type="pres">
      <dgm:prSet presAssocID="{8EEFD827-D4D3-43A2-9E7B-CCC7646064B5}" presName="chevron1" presStyleLbl="alignNode1" presStyleIdx="7" presStyleCnt="21"/>
      <dgm:spPr/>
    </dgm:pt>
    <dgm:pt modelId="{3C29858C-30F7-4C82-8560-BFC8FED907BB}" type="pres">
      <dgm:prSet presAssocID="{8EEFD827-D4D3-43A2-9E7B-CCC7646064B5}" presName="chevron2" presStyleLbl="alignNode1" presStyleIdx="8" presStyleCnt="21"/>
      <dgm:spPr/>
    </dgm:pt>
    <dgm:pt modelId="{6870C300-63DB-453D-A616-8E91D245143F}" type="pres">
      <dgm:prSet presAssocID="{8EEFD827-D4D3-43A2-9E7B-CCC7646064B5}" presName="chevron3" presStyleLbl="alignNode1" presStyleIdx="9" presStyleCnt="21"/>
      <dgm:spPr/>
    </dgm:pt>
    <dgm:pt modelId="{E32FA25E-CB52-49B1-A732-06CC030C28C9}" type="pres">
      <dgm:prSet presAssocID="{8EEFD827-D4D3-43A2-9E7B-CCC7646064B5}" presName="chevron4" presStyleLbl="alignNode1" presStyleIdx="10" presStyleCnt="21"/>
      <dgm:spPr/>
    </dgm:pt>
    <dgm:pt modelId="{48A947A0-B54F-4B88-A5D0-F796E9D2201C}" type="pres">
      <dgm:prSet presAssocID="{8EEFD827-D4D3-43A2-9E7B-CCC7646064B5}" presName="chevron5" presStyleLbl="alignNode1" presStyleIdx="11" presStyleCnt="21"/>
      <dgm:spPr/>
    </dgm:pt>
    <dgm:pt modelId="{832081F7-3672-4FEA-8B4B-16A082026495}" type="pres">
      <dgm:prSet presAssocID="{8EEFD827-D4D3-43A2-9E7B-CCC7646064B5}" presName="chevron6" presStyleLbl="alignNode1" presStyleIdx="12" presStyleCnt="21"/>
      <dgm:spPr/>
    </dgm:pt>
    <dgm:pt modelId="{D0D45C59-8E69-439F-B98A-72C7AB973016}" type="pres">
      <dgm:prSet presAssocID="{8EEFD827-D4D3-43A2-9E7B-CCC7646064B5}" presName="chevron7" presStyleLbl="alignNode1" presStyleIdx="13" presStyleCnt="21"/>
      <dgm:spPr/>
    </dgm:pt>
    <dgm:pt modelId="{5E3CC6B5-AC06-4580-B984-B68E85615AB9}" type="pres">
      <dgm:prSet presAssocID="{8EEFD827-D4D3-43A2-9E7B-CCC7646064B5}" presName="childtext" presStyleLbl="solidFgAcc1" presStyleIdx="1" presStyleCnt="3">
        <dgm:presLayoutVars>
          <dgm:chMax/>
          <dgm:chPref val="0"/>
          <dgm:bulletEnabled val="1"/>
        </dgm:presLayoutVars>
      </dgm:prSet>
      <dgm:spPr/>
      <dgm:t>
        <a:bodyPr/>
        <a:lstStyle/>
        <a:p>
          <a:endParaRPr lang="ru-RU"/>
        </a:p>
      </dgm:t>
    </dgm:pt>
    <dgm:pt modelId="{944117E6-6C45-460C-B2DF-45F7E08A822D}" type="pres">
      <dgm:prSet presAssocID="{72A77FB6-7242-4D12-BF8D-538CAEAF7B98}" presName="sibTrans" presStyleCnt="0"/>
      <dgm:spPr/>
    </dgm:pt>
    <dgm:pt modelId="{B3868B7B-0A9E-4249-BC0C-F225FA63C715}" type="pres">
      <dgm:prSet presAssocID="{93007A75-0C06-4727-84DC-6080CB0322E4}" presName="parenttextcomposite" presStyleCnt="0"/>
      <dgm:spPr/>
    </dgm:pt>
    <dgm:pt modelId="{EDEE3FF3-6832-4752-B8F2-CEBB5E3655E1}" type="pres">
      <dgm:prSet presAssocID="{93007A75-0C06-4727-84DC-6080CB0322E4}" presName="parenttext" presStyleLbl="revTx" presStyleIdx="2" presStyleCnt="3">
        <dgm:presLayoutVars>
          <dgm:chMax/>
          <dgm:chPref val="2"/>
          <dgm:bulletEnabled val="1"/>
        </dgm:presLayoutVars>
      </dgm:prSet>
      <dgm:spPr/>
      <dgm:t>
        <a:bodyPr/>
        <a:lstStyle/>
        <a:p>
          <a:endParaRPr lang="ru-RU"/>
        </a:p>
      </dgm:t>
    </dgm:pt>
    <dgm:pt modelId="{393473F2-2346-4955-B4D8-E9BB0F111FFD}" type="pres">
      <dgm:prSet presAssocID="{93007A75-0C06-4727-84DC-6080CB0322E4}" presName="composite" presStyleCnt="0"/>
      <dgm:spPr/>
    </dgm:pt>
    <dgm:pt modelId="{C409C55D-6389-4183-8A1F-8AAC40E4E8E5}" type="pres">
      <dgm:prSet presAssocID="{93007A75-0C06-4727-84DC-6080CB0322E4}" presName="chevron1" presStyleLbl="alignNode1" presStyleIdx="14" presStyleCnt="21"/>
      <dgm:spPr/>
    </dgm:pt>
    <dgm:pt modelId="{D3C8112D-215A-44B6-A86F-B9BBCBAF2518}" type="pres">
      <dgm:prSet presAssocID="{93007A75-0C06-4727-84DC-6080CB0322E4}" presName="chevron2" presStyleLbl="alignNode1" presStyleIdx="15" presStyleCnt="21"/>
      <dgm:spPr/>
    </dgm:pt>
    <dgm:pt modelId="{FCD1B37C-5FDE-428F-99BE-ED9146F0AB56}" type="pres">
      <dgm:prSet presAssocID="{93007A75-0C06-4727-84DC-6080CB0322E4}" presName="chevron3" presStyleLbl="alignNode1" presStyleIdx="16" presStyleCnt="21"/>
      <dgm:spPr/>
    </dgm:pt>
    <dgm:pt modelId="{73D98FD6-60F5-4152-9C95-CE597FC6D1DB}" type="pres">
      <dgm:prSet presAssocID="{93007A75-0C06-4727-84DC-6080CB0322E4}" presName="chevron4" presStyleLbl="alignNode1" presStyleIdx="17" presStyleCnt="21"/>
      <dgm:spPr/>
    </dgm:pt>
    <dgm:pt modelId="{B6224E96-820F-45EE-99C8-49953FD6FBCE}" type="pres">
      <dgm:prSet presAssocID="{93007A75-0C06-4727-84DC-6080CB0322E4}" presName="chevron5" presStyleLbl="alignNode1" presStyleIdx="18" presStyleCnt="21"/>
      <dgm:spPr/>
    </dgm:pt>
    <dgm:pt modelId="{16FA3E02-F0AB-46BE-8F32-E42756D48622}" type="pres">
      <dgm:prSet presAssocID="{93007A75-0C06-4727-84DC-6080CB0322E4}" presName="chevron6" presStyleLbl="alignNode1" presStyleIdx="19" presStyleCnt="21"/>
      <dgm:spPr/>
    </dgm:pt>
    <dgm:pt modelId="{2CE03E8E-D70E-4545-80B2-4C126445B83B}" type="pres">
      <dgm:prSet presAssocID="{93007A75-0C06-4727-84DC-6080CB0322E4}" presName="chevron7" presStyleLbl="alignNode1" presStyleIdx="20" presStyleCnt="21"/>
      <dgm:spPr/>
    </dgm:pt>
    <dgm:pt modelId="{073C52A4-110E-4EE0-B1BB-D40AD6C42257}" type="pres">
      <dgm:prSet presAssocID="{93007A75-0C06-4727-84DC-6080CB0322E4}" presName="childtext" presStyleLbl="solidFgAcc1" presStyleIdx="2" presStyleCnt="3">
        <dgm:presLayoutVars>
          <dgm:chMax/>
          <dgm:chPref val="0"/>
          <dgm:bulletEnabled val="1"/>
        </dgm:presLayoutVars>
      </dgm:prSet>
      <dgm:spPr/>
      <dgm:t>
        <a:bodyPr/>
        <a:lstStyle/>
        <a:p>
          <a:endParaRPr lang="ru-RU"/>
        </a:p>
      </dgm:t>
    </dgm:pt>
  </dgm:ptLst>
  <dgm:cxnLst>
    <dgm:cxn modelId="{F3C4D472-B45B-492E-A0F2-8D46E5931726}" type="presOf" srcId="{6B174D8E-32F4-4510-9B42-1E2C83EFE867}" destId="{073C52A4-110E-4EE0-B1BB-D40AD6C42257}" srcOrd="0" destOrd="0" presId="urn:microsoft.com/office/officeart/2008/layout/VerticalAccentList"/>
    <dgm:cxn modelId="{B8A5C82D-A650-4B47-8FD8-CA99BEC52747}" type="presOf" srcId="{93007A75-0C06-4727-84DC-6080CB0322E4}" destId="{EDEE3FF3-6832-4752-B8F2-CEBB5E3655E1}" srcOrd="0" destOrd="0" presId="urn:microsoft.com/office/officeart/2008/layout/VerticalAccentList"/>
    <dgm:cxn modelId="{5120E1A3-972A-48FE-9B8D-92B59B8300D3}" type="presOf" srcId="{AD520F3A-D257-425B-AA05-5BF49F30F547}" destId="{864D362E-8B37-46B9-BA9F-67486ADBFF17}" srcOrd="0" destOrd="0" presId="urn:microsoft.com/office/officeart/2008/layout/VerticalAccentList"/>
    <dgm:cxn modelId="{AF4F146A-4CC2-4576-8CFF-0340543A1F99}" srcId="{E2ADD91C-15A6-4726-A090-E7012D21C93C}" destId="{93007A75-0C06-4727-84DC-6080CB0322E4}" srcOrd="2" destOrd="0" parTransId="{8EC3C342-F334-4F32-A3CD-91206E72F043}" sibTransId="{0241E89B-2D38-4724-A0CA-D1C081E94D87}"/>
    <dgm:cxn modelId="{6DC86D29-8F59-472E-9EF7-B390ADD8ADEC}" srcId="{E2ADD91C-15A6-4726-A090-E7012D21C93C}" destId="{8EEFD827-D4D3-43A2-9E7B-CCC7646064B5}" srcOrd="1" destOrd="0" parTransId="{6B833257-D9E9-4B5B-AFEA-C7F79201B611}" sibTransId="{72A77FB6-7242-4D12-BF8D-538CAEAF7B98}"/>
    <dgm:cxn modelId="{68294B1F-7CF7-4C27-8D25-F5AA12E7CC5B}" type="presOf" srcId="{E2ADD91C-15A6-4726-A090-E7012D21C93C}" destId="{E269704A-9B0D-405F-8308-279FD7AD478E}" srcOrd="0" destOrd="0" presId="urn:microsoft.com/office/officeart/2008/layout/VerticalAccentList"/>
    <dgm:cxn modelId="{0BBDC1FF-E3A7-4639-9DB9-3603F78C2B7A}" srcId="{8EEFD827-D4D3-43A2-9E7B-CCC7646064B5}" destId="{0AF83A79-2DD6-42C7-AF43-E5F07824160F}" srcOrd="1" destOrd="0" parTransId="{E472564E-2626-4A5A-B67E-CA27E7E1AC7D}" sibTransId="{17638D36-CAA2-4F49-908F-8C36ADB54431}"/>
    <dgm:cxn modelId="{D3C642AC-A564-4678-B3A2-CCEAC1DFD38E}" type="presOf" srcId="{378AE849-5715-4F3A-B81A-3218E101A310}" destId="{073C52A4-110E-4EE0-B1BB-D40AD6C42257}" srcOrd="0" destOrd="1" presId="urn:microsoft.com/office/officeart/2008/layout/VerticalAccentList"/>
    <dgm:cxn modelId="{18E92827-C01A-4284-8145-07D5F36F8D42}" type="presOf" srcId="{BE249DBA-E09A-4302-8203-03FF290EAA4B}" destId="{54955CB9-3698-44C6-9859-4CCD5D043412}" srcOrd="0" destOrd="0" presId="urn:microsoft.com/office/officeart/2008/layout/VerticalAccentList"/>
    <dgm:cxn modelId="{293B2CD7-1813-427E-A3D8-BC413831C3B7}" srcId="{93007A75-0C06-4727-84DC-6080CB0322E4}" destId="{378AE849-5715-4F3A-B81A-3218E101A310}" srcOrd="1" destOrd="0" parTransId="{43C19E67-1F73-4603-9423-9D4622663AD6}" sibTransId="{5855E154-D7EA-49CB-A8D7-62A46250CCC9}"/>
    <dgm:cxn modelId="{403C7184-B32F-44C5-A022-9398569B5B8D}" type="presOf" srcId="{3F8BFB37-E41E-4F9F-8A59-CFC264835CB5}" destId="{5E3CC6B5-AC06-4580-B984-B68E85615AB9}" srcOrd="0" destOrd="0" presId="urn:microsoft.com/office/officeart/2008/layout/VerticalAccentList"/>
    <dgm:cxn modelId="{9C7CF4A7-81F8-44A2-A956-40D0705B5595}" srcId="{8EEFD827-D4D3-43A2-9E7B-CCC7646064B5}" destId="{3F8BFB37-E41E-4F9F-8A59-CFC264835CB5}" srcOrd="0" destOrd="0" parTransId="{347F7644-149B-44FE-A982-C7C15F69A836}" sibTransId="{861E7B89-19CA-4FBB-8226-9D1A69EB8271}"/>
    <dgm:cxn modelId="{BC785BE2-A8A1-4687-A521-439FB4F46848}" type="presOf" srcId="{0AF83A79-2DD6-42C7-AF43-E5F07824160F}" destId="{5E3CC6B5-AC06-4580-B984-B68E85615AB9}" srcOrd="0" destOrd="1" presId="urn:microsoft.com/office/officeart/2008/layout/VerticalAccentList"/>
    <dgm:cxn modelId="{1C5DB9B8-EA84-4650-A9D6-29343839FBB9}" srcId="{93007A75-0C06-4727-84DC-6080CB0322E4}" destId="{6B174D8E-32F4-4510-9B42-1E2C83EFE867}" srcOrd="0" destOrd="0" parTransId="{5916F81A-35AD-4B50-B60F-47907CC842E3}" sibTransId="{97B05F76-7345-49C8-9AB3-0A0F2A2C9404}"/>
    <dgm:cxn modelId="{E16C45CF-C1FC-44EA-9082-75CD336A04C3}" srcId="{E2ADD91C-15A6-4726-A090-E7012D21C93C}" destId="{AD520F3A-D257-425B-AA05-5BF49F30F547}" srcOrd="0" destOrd="0" parTransId="{14F03FA0-321B-43E0-8BC6-C0F38551CF69}" sibTransId="{B5321B07-D8B7-4E5C-8D6C-5BE07498A4B3}"/>
    <dgm:cxn modelId="{9A661A92-BA5A-4F32-AE52-5D6D25EA496E}" srcId="{AD520F3A-D257-425B-AA05-5BF49F30F547}" destId="{BE249DBA-E09A-4302-8203-03FF290EAA4B}" srcOrd="0" destOrd="0" parTransId="{23F8AE1C-549F-4835-9D8E-A91EEB72D003}" sibTransId="{08B9DDC5-6C92-435A-B50B-7BA285BF9FBE}"/>
    <dgm:cxn modelId="{7C68913F-E7E0-4E34-8B73-3A9A43745C82}" type="presOf" srcId="{8EEFD827-D4D3-43A2-9E7B-CCC7646064B5}" destId="{EA230586-7073-4F41-9A6C-2BFA2CED5FFA}" srcOrd="0" destOrd="0" presId="urn:microsoft.com/office/officeart/2008/layout/VerticalAccentList"/>
    <dgm:cxn modelId="{AFF0AD18-7B64-424C-9138-C565E70387BA}" type="presParOf" srcId="{E269704A-9B0D-405F-8308-279FD7AD478E}" destId="{43C2EBFB-3911-49EF-99EF-C3C64167A1B7}" srcOrd="0" destOrd="0" presId="urn:microsoft.com/office/officeart/2008/layout/VerticalAccentList"/>
    <dgm:cxn modelId="{144DE3F3-1F9D-475F-9AC4-C935F05B0BA5}" type="presParOf" srcId="{43C2EBFB-3911-49EF-99EF-C3C64167A1B7}" destId="{864D362E-8B37-46B9-BA9F-67486ADBFF17}" srcOrd="0" destOrd="0" presId="urn:microsoft.com/office/officeart/2008/layout/VerticalAccentList"/>
    <dgm:cxn modelId="{70F07E4E-68D3-4E23-AB88-907AC88F52B9}" type="presParOf" srcId="{E269704A-9B0D-405F-8308-279FD7AD478E}" destId="{A264A562-9091-43D3-BA9D-BB8704CE8273}" srcOrd="1" destOrd="0" presId="urn:microsoft.com/office/officeart/2008/layout/VerticalAccentList"/>
    <dgm:cxn modelId="{F7F79908-FEAB-409F-B370-46A2DC95AF16}" type="presParOf" srcId="{A264A562-9091-43D3-BA9D-BB8704CE8273}" destId="{4EEA26A2-A48C-4C6C-A417-BEF015043D29}" srcOrd="0" destOrd="0" presId="urn:microsoft.com/office/officeart/2008/layout/VerticalAccentList"/>
    <dgm:cxn modelId="{3F346E65-0769-47A4-917B-0F09E2ADE776}" type="presParOf" srcId="{A264A562-9091-43D3-BA9D-BB8704CE8273}" destId="{BCE1218E-5B28-4C0B-B54F-7380D343055E}" srcOrd="1" destOrd="0" presId="urn:microsoft.com/office/officeart/2008/layout/VerticalAccentList"/>
    <dgm:cxn modelId="{40A25723-7364-448C-B0AB-80968BE0C0C3}" type="presParOf" srcId="{A264A562-9091-43D3-BA9D-BB8704CE8273}" destId="{31DDAD86-6C4C-44B2-ABC8-15DAB4226FE5}" srcOrd="2" destOrd="0" presId="urn:microsoft.com/office/officeart/2008/layout/VerticalAccentList"/>
    <dgm:cxn modelId="{4D2D07C9-8C39-4F40-9631-83732F7184D3}" type="presParOf" srcId="{A264A562-9091-43D3-BA9D-BB8704CE8273}" destId="{93E9EEDD-41F5-421A-BA6C-14EAD11D3BCA}" srcOrd="3" destOrd="0" presId="urn:microsoft.com/office/officeart/2008/layout/VerticalAccentList"/>
    <dgm:cxn modelId="{23557153-A31A-4407-AFB5-4FA0A2D44150}" type="presParOf" srcId="{A264A562-9091-43D3-BA9D-BB8704CE8273}" destId="{9FDD64D3-FD21-4A1B-BB5E-648BCE17483C}" srcOrd="4" destOrd="0" presId="urn:microsoft.com/office/officeart/2008/layout/VerticalAccentList"/>
    <dgm:cxn modelId="{477E3B93-4A46-4960-A05D-885253135CC7}" type="presParOf" srcId="{A264A562-9091-43D3-BA9D-BB8704CE8273}" destId="{F81CD870-2085-4C3C-976F-C693CA142C53}" srcOrd="5" destOrd="0" presId="urn:microsoft.com/office/officeart/2008/layout/VerticalAccentList"/>
    <dgm:cxn modelId="{810A3A20-CBE1-477A-B0FE-57E4ADF3C0A2}" type="presParOf" srcId="{A264A562-9091-43D3-BA9D-BB8704CE8273}" destId="{B6A2471A-E7D9-44DC-B2C0-8CB8D2E218A6}" srcOrd="6" destOrd="0" presId="urn:microsoft.com/office/officeart/2008/layout/VerticalAccentList"/>
    <dgm:cxn modelId="{C20DE7BB-88AF-46DF-B88C-EC9088EA77D8}" type="presParOf" srcId="{A264A562-9091-43D3-BA9D-BB8704CE8273}" destId="{54955CB9-3698-44C6-9859-4CCD5D043412}" srcOrd="7" destOrd="0" presId="urn:microsoft.com/office/officeart/2008/layout/VerticalAccentList"/>
    <dgm:cxn modelId="{B0BACC8C-9E69-4B76-9CF7-487EFCE55ADD}" type="presParOf" srcId="{E269704A-9B0D-405F-8308-279FD7AD478E}" destId="{7098BA8D-8ACC-4D34-B1A0-80DBC9078C51}" srcOrd="2" destOrd="0" presId="urn:microsoft.com/office/officeart/2008/layout/VerticalAccentList"/>
    <dgm:cxn modelId="{171E008F-4C96-47CB-B46E-C9F63C17D594}" type="presParOf" srcId="{E269704A-9B0D-405F-8308-279FD7AD478E}" destId="{033041FB-A967-4BB8-A2E0-FF599E554111}" srcOrd="3" destOrd="0" presId="urn:microsoft.com/office/officeart/2008/layout/VerticalAccentList"/>
    <dgm:cxn modelId="{2BCD85FC-0D04-4FAF-B474-49B73169B97B}" type="presParOf" srcId="{033041FB-A967-4BB8-A2E0-FF599E554111}" destId="{EA230586-7073-4F41-9A6C-2BFA2CED5FFA}" srcOrd="0" destOrd="0" presId="urn:microsoft.com/office/officeart/2008/layout/VerticalAccentList"/>
    <dgm:cxn modelId="{B2DE17B4-8D3F-4FD0-AB5B-1642A39C07F1}" type="presParOf" srcId="{E269704A-9B0D-405F-8308-279FD7AD478E}" destId="{1DB78F62-75D8-4C70-8464-F30E257D95BF}" srcOrd="4" destOrd="0" presId="urn:microsoft.com/office/officeart/2008/layout/VerticalAccentList"/>
    <dgm:cxn modelId="{9651C98C-8351-46DC-A544-7C681E5879E3}" type="presParOf" srcId="{1DB78F62-75D8-4C70-8464-F30E257D95BF}" destId="{19CDA4AF-470D-4784-8337-58500F438D49}" srcOrd="0" destOrd="0" presId="urn:microsoft.com/office/officeart/2008/layout/VerticalAccentList"/>
    <dgm:cxn modelId="{51ED23D7-2A79-44D2-B92D-0369C9E42EB0}" type="presParOf" srcId="{1DB78F62-75D8-4C70-8464-F30E257D95BF}" destId="{3C29858C-30F7-4C82-8560-BFC8FED907BB}" srcOrd="1" destOrd="0" presId="urn:microsoft.com/office/officeart/2008/layout/VerticalAccentList"/>
    <dgm:cxn modelId="{86531420-9C9C-4AFF-BB48-C3BE5AD5BC5A}" type="presParOf" srcId="{1DB78F62-75D8-4C70-8464-F30E257D95BF}" destId="{6870C300-63DB-453D-A616-8E91D245143F}" srcOrd="2" destOrd="0" presId="urn:microsoft.com/office/officeart/2008/layout/VerticalAccentList"/>
    <dgm:cxn modelId="{605853C2-9A75-44A3-A1E1-538BDDCB37E1}" type="presParOf" srcId="{1DB78F62-75D8-4C70-8464-F30E257D95BF}" destId="{E32FA25E-CB52-49B1-A732-06CC030C28C9}" srcOrd="3" destOrd="0" presId="urn:microsoft.com/office/officeart/2008/layout/VerticalAccentList"/>
    <dgm:cxn modelId="{5EAE5F13-FB70-4C63-AECF-8744E9ACD9E4}" type="presParOf" srcId="{1DB78F62-75D8-4C70-8464-F30E257D95BF}" destId="{48A947A0-B54F-4B88-A5D0-F796E9D2201C}" srcOrd="4" destOrd="0" presId="urn:microsoft.com/office/officeart/2008/layout/VerticalAccentList"/>
    <dgm:cxn modelId="{C42AD0C3-5946-468B-93C3-28584C47674A}" type="presParOf" srcId="{1DB78F62-75D8-4C70-8464-F30E257D95BF}" destId="{832081F7-3672-4FEA-8B4B-16A082026495}" srcOrd="5" destOrd="0" presId="urn:microsoft.com/office/officeart/2008/layout/VerticalAccentList"/>
    <dgm:cxn modelId="{E0E02AFD-8C0C-43EC-B5F9-8D01DEAF5919}" type="presParOf" srcId="{1DB78F62-75D8-4C70-8464-F30E257D95BF}" destId="{D0D45C59-8E69-439F-B98A-72C7AB973016}" srcOrd="6" destOrd="0" presId="urn:microsoft.com/office/officeart/2008/layout/VerticalAccentList"/>
    <dgm:cxn modelId="{5AF79E67-503F-481D-9BA6-A42C66ACA6BA}" type="presParOf" srcId="{1DB78F62-75D8-4C70-8464-F30E257D95BF}" destId="{5E3CC6B5-AC06-4580-B984-B68E85615AB9}" srcOrd="7" destOrd="0" presId="urn:microsoft.com/office/officeart/2008/layout/VerticalAccentList"/>
    <dgm:cxn modelId="{B196CBD6-C16B-404E-95B0-8BD11DBE74D4}" type="presParOf" srcId="{E269704A-9B0D-405F-8308-279FD7AD478E}" destId="{944117E6-6C45-460C-B2DF-45F7E08A822D}" srcOrd="5" destOrd="0" presId="urn:microsoft.com/office/officeart/2008/layout/VerticalAccentList"/>
    <dgm:cxn modelId="{B484AB39-F4C7-4522-AE34-E7F468079C32}" type="presParOf" srcId="{E269704A-9B0D-405F-8308-279FD7AD478E}" destId="{B3868B7B-0A9E-4249-BC0C-F225FA63C715}" srcOrd="6" destOrd="0" presId="urn:microsoft.com/office/officeart/2008/layout/VerticalAccentList"/>
    <dgm:cxn modelId="{54E70CD4-4807-4EA1-ACFE-917393AF05BB}" type="presParOf" srcId="{B3868B7B-0A9E-4249-BC0C-F225FA63C715}" destId="{EDEE3FF3-6832-4752-B8F2-CEBB5E3655E1}" srcOrd="0" destOrd="0" presId="urn:microsoft.com/office/officeart/2008/layout/VerticalAccentList"/>
    <dgm:cxn modelId="{E554C27D-54A3-40F0-ADF3-2E9560C38A36}" type="presParOf" srcId="{E269704A-9B0D-405F-8308-279FD7AD478E}" destId="{393473F2-2346-4955-B4D8-E9BB0F111FFD}" srcOrd="7" destOrd="0" presId="urn:microsoft.com/office/officeart/2008/layout/VerticalAccentList"/>
    <dgm:cxn modelId="{E942BAB0-D346-4BAC-9667-1F8DB5BDA18F}" type="presParOf" srcId="{393473F2-2346-4955-B4D8-E9BB0F111FFD}" destId="{C409C55D-6389-4183-8A1F-8AAC40E4E8E5}" srcOrd="0" destOrd="0" presId="urn:microsoft.com/office/officeart/2008/layout/VerticalAccentList"/>
    <dgm:cxn modelId="{B49D8D86-1D6F-41AE-90BD-A3C7363F62EB}" type="presParOf" srcId="{393473F2-2346-4955-B4D8-E9BB0F111FFD}" destId="{D3C8112D-215A-44B6-A86F-B9BBCBAF2518}" srcOrd="1" destOrd="0" presId="urn:microsoft.com/office/officeart/2008/layout/VerticalAccentList"/>
    <dgm:cxn modelId="{20735291-3AA5-4BCE-B0EE-FB897CB24A18}" type="presParOf" srcId="{393473F2-2346-4955-B4D8-E9BB0F111FFD}" destId="{FCD1B37C-5FDE-428F-99BE-ED9146F0AB56}" srcOrd="2" destOrd="0" presId="urn:microsoft.com/office/officeart/2008/layout/VerticalAccentList"/>
    <dgm:cxn modelId="{66D71D0D-29B2-4D86-BB6A-F28B72178BD8}" type="presParOf" srcId="{393473F2-2346-4955-B4D8-E9BB0F111FFD}" destId="{73D98FD6-60F5-4152-9C95-CE597FC6D1DB}" srcOrd="3" destOrd="0" presId="urn:microsoft.com/office/officeart/2008/layout/VerticalAccentList"/>
    <dgm:cxn modelId="{CA60CD51-ADFB-4A44-A57D-7B9541052A39}" type="presParOf" srcId="{393473F2-2346-4955-B4D8-E9BB0F111FFD}" destId="{B6224E96-820F-45EE-99C8-49953FD6FBCE}" srcOrd="4" destOrd="0" presId="urn:microsoft.com/office/officeart/2008/layout/VerticalAccentList"/>
    <dgm:cxn modelId="{BD8E2272-14EC-47F0-AB33-66FC439AAF91}" type="presParOf" srcId="{393473F2-2346-4955-B4D8-E9BB0F111FFD}" destId="{16FA3E02-F0AB-46BE-8F32-E42756D48622}" srcOrd="5" destOrd="0" presId="urn:microsoft.com/office/officeart/2008/layout/VerticalAccentList"/>
    <dgm:cxn modelId="{1B448C14-5D26-4E4A-8FD1-9322CFCD959A}" type="presParOf" srcId="{393473F2-2346-4955-B4D8-E9BB0F111FFD}" destId="{2CE03E8E-D70E-4545-80B2-4C126445B83B}" srcOrd="6" destOrd="0" presId="urn:microsoft.com/office/officeart/2008/layout/VerticalAccentList"/>
    <dgm:cxn modelId="{739B2602-33E4-4AB3-A5C1-8F8E6BEC10A7}" type="presParOf" srcId="{393473F2-2346-4955-B4D8-E9BB0F111FFD}" destId="{073C52A4-110E-4EE0-B1BB-D40AD6C42257}"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B4E0116-CF69-4D6D-A57D-89C3DEA77E36}"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ru-RU"/>
        </a:p>
      </dgm:t>
    </dgm:pt>
    <dgm:pt modelId="{CD79AF0B-989C-4FA2-8FA7-DEF5B76D97D0}">
      <dgm:prSet phldrT="[Текст]"/>
      <dgm:spPr/>
      <dgm:t>
        <a:bodyPr/>
        <a:lstStyle/>
        <a:p>
          <a:r>
            <a:rPr lang="ru-RU" dirty="0"/>
            <a:t>непонимание сущности ТОС;</a:t>
          </a:r>
        </a:p>
      </dgm:t>
    </dgm:pt>
    <dgm:pt modelId="{A6C32D61-5316-4F16-BA2D-90C9E1DC5C9C}" type="parTrans" cxnId="{3D036F00-F854-4DAA-A9DD-81F764DAA84A}">
      <dgm:prSet/>
      <dgm:spPr/>
      <dgm:t>
        <a:bodyPr/>
        <a:lstStyle/>
        <a:p>
          <a:endParaRPr lang="ru-RU"/>
        </a:p>
      </dgm:t>
    </dgm:pt>
    <dgm:pt modelId="{62092052-22FC-4B8A-836F-4BA370A4DFFE}" type="sibTrans" cxnId="{3D036F00-F854-4DAA-A9DD-81F764DAA84A}">
      <dgm:prSet/>
      <dgm:spPr/>
      <dgm:t>
        <a:bodyPr/>
        <a:lstStyle/>
        <a:p>
          <a:endParaRPr lang="ru-RU"/>
        </a:p>
      </dgm:t>
    </dgm:pt>
    <dgm:pt modelId="{C40C49E4-CC98-43BD-B054-A518FF0384C4}">
      <dgm:prSet/>
      <dgm:spPr/>
      <dgm:t>
        <a:bodyPr/>
        <a:lstStyle/>
        <a:p>
          <a:r>
            <a:rPr lang="ru-RU"/>
            <a:t>сложности с юридической регистрацией ТОС;</a:t>
          </a:r>
          <a:endParaRPr lang="ru-RU" dirty="0"/>
        </a:p>
      </dgm:t>
    </dgm:pt>
    <dgm:pt modelId="{A06E4502-F6E7-497C-B681-11D10D09EE34}" type="parTrans" cxnId="{BA091EB8-D22A-4A27-9B32-2BEDFED08EBB}">
      <dgm:prSet/>
      <dgm:spPr/>
      <dgm:t>
        <a:bodyPr/>
        <a:lstStyle/>
        <a:p>
          <a:endParaRPr lang="ru-RU"/>
        </a:p>
      </dgm:t>
    </dgm:pt>
    <dgm:pt modelId="{489AC61E-B768-4257-A9EC-D6DAEE313C59}" type="sibTrans" cxnId="{BA091EB8-D22A-4A27-9B32-2BEDFED08EBB}">
      <dgm:prSet/>
      <dgm:spPr/>
      <dgm:t>
        <a:bodyPr/>
        <a:lstStyle/>
        <a:p>
          <a:endParaRPr lang="ru-RU"/>
        </a:p>
      </dgm:t>
    </dgm:pt>
    <dgm:pt modelId="{72AF7CF6-7204-41C9-872F-0A141203A92A}">
      <dgm:prSet/>
      <dgm:spPr/>
      <dgm:t>
        <a:bodyPr/>
        <a:lstStyle/>
        <a:p>
          <a:r>
            <a:rPr lang="ru-RU"/>
            <a:t>проблемы в разграничении полномочий между муниципальными органами власти и органов ТОС;</a:t>
          </a:r>
          <a:endParaRPr lang="ru-RU" dirty="0"/>
        </a:p>
      </dgm:t>
    </dgm:pt>
    <dgm:pt modelId="{8F4FC6C5-6EBD-4B70-979F-D9731863A847}" type="parTrans" cxnId="{1C2A5A9A-49EC-437C-A3CA-17A368786B76}">
      <dgm:prSet/>
      <dgm:spPr/>
      <dgm:t>
        <a:bodyPr/>
        <a:lstStyle/>
        <a:p>
          <a:endParaRPr lang="ru-RU"/>
        </a:p>
      </dgm:t>
    </dgm:pt>
    <dgm:pt modelId="{45616F3B-E47E-4C91-8DF4-C4F3F813EDD2}" type="sibTrans" cxnId="{1C2A5A9A-49EC-437C-A3CA-17A368786B76}">
      <dgm:prSet/>
      <dgm:spPr/>
      <dgm:t>
        <a:bodyPr/>
        <a:lstStyle/>
        <a:p>
          <a:endParaRPr lang="ru-RU"/>
        </a:p>
      </dgm:t>
    </dgm:pt>
    <dgm:pt modelId="{4B5FDA8A-C3C1-4453-A351-0DB6AF289A98}">
      <dgm:prSet/>
      <dgm:spPr/>
      <dgm:t>
        <a:bodyPr/>
        <a:lstStyle/>
        <a:p>
          <a:r>
            <a:rPr lang="ru-RU"/>
            <a:t>недостаточная инициатива граждан в создании ТОС;</a:t>
          </a:r>
          <a:endParaRPr lang="ru-RU" dirty="0"/>
        </a:p>
      </dgm:t>
    </dgm:pt>
    <dgm:pt modelId="{B06ED9C0-1983-4C6A-89F5-9F2D650D6F6F}" type="parTrans" cxnId="{8A26A4FF-BA4E-4804-8EC2-A6E735067CC1}">
      <dgm:prSet/>
      <dgm:spPr/>
      <dgm:t>
        <a:bodyPr/>
        <a:lstStyle/>
        <a:p>
          <a:endParaRPr lang="ru-RU"/>
        </a:p>
      </dgm:t>
    </dgm:pt>
    <dgm:pt modelId="{5A4428A7-2BDA-456F-A7BE-6D6B7D7BF5E0}" type="sibTrans" cxnId="{8A26A4FF-BA4E-4804-8EC2-A6E735067CC1}">
      <dgm:prSet/>
      <dgm:spPr/>
      <dgm:t>
        <a:bodyPr/>
        <a:lstStyle/>
        <a:p>
          <a:endParaRPr lang="ru-RU"/>
        </a:p>
      </dgm:t>
    </dgm:pt>
    <dgm:pt modelId="{BA1DB310-D357-4F8E-BF7A-EE35B0153CC6}">
      <dgm:prSet/>
      <dgm:spPr/>
      <dgm:t>
        <a:bodyPr/>
        <a:lstStyle/>
        <a:p>
          <a:r>
            <a:rPr lang="ru-RU"/>
            <a:t>различная степень активности комитетов ТОС на местах;</a:t>
          </a:r>
          <a:endParaRPr lang="ru-RU" dirty="0"/>
        </a:p>
      </dgm:t>
    </dgm:pt>
    <dgm:pt modelId="{A08FBE06-1635-4D1E-8978-3D63E3EC0472}" type="parTrans" cxnId="{B355F925-033A-4AAC-A5E7-3EF0C904040B}">
      <dgm:prSet/>
      <dgm:spPr/>
      <dgm:t>
        <a:bodyPr/>
        <a:lstStyle/>
        <a:p>
          <a:endParaRPr lang="ru-RU"/>
        </a:p>
      </dgm:t>
    </dgm:pt>
    <dgm:pt modelId="{EB065631-4BAB-4A25-8775-942C9D135E16}" type="sibTrans" cxnId="{B355F925-033A-4AAC-A5E7-3EF0C904040B}">
      <dgm:prSet/>
      <dgm:spPr/>
      <dgm:t>
        <a:bodyPr/>
        <a:lstStyle/>
        <a:p>
          <a:endParaRPr lang="ru-RU"/>
        </a:p>
      </dgm:t>
    </dgm:pt>
    <dgm:pt modelId="{CC821B06-ABC5-46E1-ABFC-BCF953C377B1}">
      <dgm:prSet/>
      <dgm:spPr/>
      <dgm:t>
        <a:bodyPr/>
        <a:lstStyle/>
        <a:p>
          <a:r>
            <a:rPr lang="ru-RU"/>
            <a:t>ресурсная (в первую очередь – финансовая) необеспеченность деятельности органов ТОС;</a:t>
          </a:r>
          <a:endParaRPr lang="ru-RU" dirty="0"/>
        </a:p>
      </dgm:t>
    </dgm:pt>
    <dgm:pt modelId="{EB834A92-D98B-4229-BF8C-F1E92EC7C03F}" type="parTrans" cxnId="{B65A279C-7197-4485-8E43-C66F742572C7}">
      <dgm:prSet/>
      <dgm:spPr/>
      <dgm:t>
        <a:bodyPr/>
        <a:lstStyle/>
        <a:p>
          <a:endParaRPr lang="ru-RU"/>
        </a:p>
      </dgm:t>
    </dgm:pt>
    <dgm:pt modelId="{528CE3EA-3B73-40AA-B1C0-14234CBDD849}" type="sibTrans" cxnId="{B65A279C-7197-4485-8E43-C66F742572C7}">
      <dgm:prSet/>
      <dgm:spPr/>
      <dgm:t>
        <a:bodyPr/>
        <a:lstStyle/>
        <a:p>
          <a:endParaRPr lang="ru-RU"/>
        </a:p>
      </dgm:t>
    </dgm:pt>
    <dgm:pt modelId="{6776B056-2E16-4433-BCFB-E7AAED35719E}">
      <dgm:prSet/>
      <dgm:spPr/>
      <dgm:t>
        <a:bodyPr/>
        <a:lstStyle/>
        <a:p>
          <a:r>
            <a:rPr lang="ru-RU"/>
            <a:t>недостаточность материального стимулирования активистов ТОС.</a:t>
          </a:r>
          <a:endParaRPr lang="ru-RU" dirty="0"/>
        </a:p>
      </dgm:t>
    </dgm:pt>
    <dgm:pt modelId="{A2757216-ADE1-469B-8F12-3E4B0FFAE409}" type="parTrans" cxnId="{7552FDAB-4AF3-48B6-8D8B-0520F5E4EE2F}">
      <dgm:prSet/>
      <dgm:spPr/>
      <dgm:t>
        <a:bodyPr/>
        <a:lstStyle/>
        <a:p>
          <a:endParaRPr lang="ru-RU"/>
        </a:p>
      </dgm:t>
    </dgm:pt>
    <dgm:pt modelId="{D9E9EAEB-E827-4B63-BC20-9F98AD61FE2E}" type="sibTrans" cxnId="{7552FDAB-4AF3-48B6-8D8B-0520F5E4EE2F}">
      <dgm:prSet/>
      <dgm:spPr/>
      <dgm:t>
        <a:bodyPr/>
        <a:lstStyle/>
        <a:p>
          <a:endParaRPr lang="ru-RU"/>
        </a:p>
      </dgm:t>
    </dgm:pt>
    <dgm:pt modelId="{B50A19B1-DC95-4071-BE09-F24B790B51D1}" type="pres">
      <dgm:prSet presAssocID="{DB4E0116-CF69-4D6D-A57D-89C3DEA77E36}" presName="diagram" presStyleCnt="0">
        <dgm:presLayoutVars>
          <dgm:dir/>
          <dgm:resizeHandles val="exact"/>
        </dgm:presLayoutVars>
      </dgm:prSet>
      <dgm:spPr/>
      <dgm:t>
        <a:bodyPr/>
        <a:lstStyle/>
        <a:p>
          <a:endParaRPr lang="ru-RU"/>
        </a:p>
      </dgm:t>
    </dgm:pt>
    <dgm:pt modelId="{C55CBE4B-6DF0-452D-A40C-19B217831AC0}" type="pres">
      <dgm:prSet presAssocID="{CD79AF0B-989C-4FA2-8FA7-DEF5B76D97D0}" presName="node" presStyleLbl="node1" presStyleIdx="0" presStyleCnt="7">
        <dgm:presLayoutVars>
          <dgm:bulletEnabled val="1"/>
        </dgm:presLayoutVars>
      </dgm:prSet>
      <dgm:spPr/>
      <dgm:t>
        <a:bodyPr/>
        <a:lstStyle/>
        <a:p>
          <a:endParaRPr lang="ru-RU"/>
        </a:p>
      </dgm:t>
    </dgm:pt>
    <dgm:pt modelId="{A700DD8A-DA89-4A74-8FFF-B3BA95822794}" type="pres">
      <dgm:prSet presAssocID="{62092052-22FC-4B8A-836F-4BA370A4DFFE}" presName="sibTrans" presStyleCnt="0"/>
      <dgm:spPr/>
    </dgm:pt>
    <dgm:pt modelId="{CDDA79C5-427C-4ACB-A7E2-9ED001B82351}" type="pres">
      <dgm:prSet presAssocID="{C40C49E4-CC98-43BD-B054-A518FF0384C4}" presName="node" presStyleLbl="node1" presStyleIdx="1" presStyleCnt="7">
        <dgm:presLayoutVars>
          <dgm:bulletEnabled val="1"/>
        </dgm:presLayoutVars>
      </dgm:prSet>
      <dgm:spPr/>
      <dgm:t>
        <a:bodyPr/>
        <a:lstStyle/>
        <a:p>
          <a:endParaRPr lang="ru-RU"/>
        </a:p>
      </dgm:t>
    </dgm:pt>
    <dgm:pt modelId="{F13BF1C1-ACCB-4BD9-95F4-D8A4FD0561CD}" type="pres">
      <dgm:prSet presAssocID="{489AC61E-B768-4257-A9EC-D6DAEE313C59}" presName="sibTrans" presStyleCnt="0"/>
      <dgm:spPr/>
    </dgm:pt>
    <dgm:pt modelId="{5C0EB3A5-B862-4BEC-83C0-C3818EF0AC8C}" type="pres">
      <dgm:prSet presAssocID="{72AF7CF6-7204-41C9-872F-0A141203A92A}" presName="node" presStyleLbl="node1" presStyleIdx="2" presStyleCnt="7">
        <dgm:presLayoutVars>
          <dgm:bulletEnabled val="1"/>
        </dgm:presLayoutVars>
      </dgm:prSet>
      <dgm:spPr/>
      <dgm:t>
        <a:bodyPr/>
        <a:lstStyle/>
        <a:p>
          <a:endParaRPr lang="ru-RU"/>
        </a:p>
      </dgm:t>
    </dgm:pt>
    <dgm:pt modelId="{7E5C30BC-E8AB-49D4-8ADB-C3B74FACBDD6}" type="pres">
      <dgm:prSet presAssocID="{45616F3B-E47E-4C91-8DF4-C4F3F813EDD2}" presName="sibTrans" presStyleCnt="0"/>
      <dgm:spPr/>
    </dgm:pt>
    <dgm:pt modelId="{4C258A00-02A5-4251-A491-F3431C0AED61}" type="pres">
      <dgm:prSet presAssocID="{4B5FDA8A-C3C1-4453-A351-0DB6AF289A98}" presName="node" presStyleLbl="node1" presStyleIdx="3" presStyleCnt="7">
        <dgm:presLayoutVars>
          <dgm:bulletEnabled val="1"/>
        </dgm:presLayoutVars>
      </dgm:prSet>
      <dgm:spPr/>
      <dgm:t>
        <a:bodyPr/>
        <a:lstStyle/>
        <a:p>
          <a:endParaRPr lang="ru-RU"/>
        </a:p>
      </dgm:t>
    </dgm:pt>
    <dgm:pt modelId="{A4D9115C-B2FB-465B-9A60-677AF01BCADD}" type="pres">
      <dgm:prSet presAssocID="{5A4428A7-2BDA-456F-A7BE-6D6B7D7BF5E0}" presName="sibTrans" presStyleCnt="0"/>
      <dgm:spPr/>
    </dgm:pt>
    <dgm:pt modelId="{5AD90B13-E7B8-423C-9CD9-F9AA9AE46BBA}" type="pres">
      <dgm:prSet presAssocID="{BA1DB310-D357-4F8E-BF7A-EE35B0153CC6}" presName="node" presStyleLbl="node1" presStyleIdx="4" presStyleCnt="7">
        <dgm:presLayoutVars>
          <dgm:bulletEnabled val="1"/>
        </dgm:presLayoutVars>
      </dgm:prSet>
      <dgm:spPr/>
      <dgm:t>
        <a:bodyPr/>
        <a:lstStyle/>
        <a:p>
          <a:endParaRPr lang="ru-RU"/>
        </a:p>
      </dgm:t>
    </dgm:pt>
    <dgm:pt modelId="{0AA47C5F-4DEE-4665-BAC9-8E05DD5497AF}" type="pres">
      <dgm:prSet presAssocID="{EB065631-4BAB-4A25-8775-942C9D135E16}" presName="sibTrans" presStyleCnt="0"/>
      <dgm:spPr/>
    </dgm:pt>
    <dgm:pt modelId="{34DD0D03-B989-4D4D-9522-28A6D583399B}" type="pres">
      <dgm:prSet presAssocID="{CC821B06-ABC5-46E1-ABFC-BCF953C377B1}" presName="node" presStyleLbl="node1" presStyleIdx="5" presStyleCnt="7">
        <dgm:presLayoutVars>
          <dgm:bulletEnabled val="1"/>
        </dgm:presLayoutVars>
      </dgm:prSet>
      <dgm:spPr/>
      <dgm:t>
        <a:bodyPr/>
        <a:lstStyle/>
        <a:p>
          <a:endParaRPr lang="ru-RU"/>
        </a:p>
      </dgm:t>
    </dgm:pt>
    <dgm:pt modelId="{15AC61B3-7767-4829-BAF4-ACFFFCEFE0A5}" type="pres">
      <dgm:prSet presAssocID="{528CE3EA-3B73-40AA-B1C0-14234CBDD849}" presName="sibTrans" presStyleCnt="0"/>
      <dgm:spPr/>
    </dgm:pt>
    <dgm:pt modelId="{DC8B8A7B-9584-4773-8B9C-FF117AD9B22B}" type="pres">
      <dgm:prSet presAssocID="{6776B056-2E16-4433-BCFB-E7AAED35719E}" presName="node" presStyleLbl="node1" presStyleIdx="6" presStyleCnt="7">
        <dgm:presLayoutVars>
          <dgm:bulletEnabled val="1"/>
        </dgm:presLayoutVars>
      </dgm:prSet>
      <dgm:spPr/>
      <dgm:t>
        <a:bodyPr/>
        <a:lstStyle/>
        <a:p>
          <a:endParaRPr lang="ru-RU"/>
        </a:p>
      </dgm:t>
    </dgm:pt>
  </dgm:ptLst>
  <dgm:cxnLst>
    <dgm:cxn modelId="{6ECDD186-A879-4BA7-9DA4-EDE3AB66AACC}" type="presOf" srcId="{CC821B06-ABC5-46E1-ABFC-BCF953C377B1}" destId="{34DD0D03-B989-4D4D-9522-28A6D583399B}" srcOrd="0" destOrd="0" presId="urn:microsoft.com/office/officeart/2005/8/layout/default"/>
    <dgm:cxn modelId="{7059342B-B60E-4830-AB1F-9F1C0159BA80}" type="presOf" srcId="{CD79AF0B-989C-4FA2-8FA7-DEF5B76D97D0}" destId="{C55CBE4B-6DF0-452D-A40C-19B217831AC0}" srcOrd="0" destOrd="0" presId="urn:microsoft.com/office/officeart/2005/8/layout/default"/>
    <dgm:cxn modelId="{7552FDAB-4AF3-48B6-8D8B-0520F5E4EE2F}" srcId="{DB4E0116-CF69-4D6D-A57D-89C3DEA77E36}" destId="{6776B056-2E16-4433-BCFB-E7AAED35719E}" srcOrd="6" destOrd="0" parTransId="{A2757216-ADE1-469B-8F12-3E4B0FFAE409}" sibTransId="{D9E9EAEB-E827-4B63-BC20-9F98AD61FE2E}"/>
    <dgm:cxn modelId="{1C2A5A9A-49EC-437C-A3CA-17A368786B76}" srcId="{DB4E0116-CF69-4D6D-A57D-89C3DEA77E36}" destId="{72AF7CF6-7204-41C9-872F-0A141203A92A}" srcOrd="2" destOrd="0" parTransId="{8F4FC6C5-6EBD-4B70-979F-D9731863A847}" sibTransId="{45616F3B-E47E-4C91-8DF4-C4F3F813EDD2}"/>
    <dgm:cxn modelId="{3450BB57-2B09-4A9A-B164-9CCBA4EA482D}" type="presOf" srcId="{DB4E0116-CF69-4D6D-A57D-89C3DEA77E36}" destId="{B50A19B1-DC95-4071-BE09-F24B790B51D1}" srcOrd="0" destOrd="0" presId="urn:microsoft.com/office/officeart/2005/8/layout/default"/>
    <dgm:cxn modelId="{BA091EB8-D22A-4A27-9B32-2BEDFED08EBB}" srcId="{DB4E0116-CF69-4D6D-A57D-89C3DEA77E36}" destId="{C40C49E4-CC98-43BD-B054-A518FF0384C4}" srcOrd="1" destOrd="0" parTransId="{A06E4502-F6E7-497C-B681-11D10D09EE34}" sibTransId="{489AC61E-B768-4257-A9EC-D6DAEE313C59}"/>
    <dgm:cxn modelId="{8A26A4FF-BA4E-4804-8EC2-A6E735067CC1}" srcId="{DB4E0116-CF69-4D6D-A57D-89C3DEA77E36}" destId="{4B5FDA8A-C3C1-4453-A351-0DB6AF289A98}" srcOrd="3" destOrd="0" parTransId="{B06ED9C0-1983-4C6A-89F5-9F2D650D6F6F}" sibTransId="{5A4428A7-2BDA-456F-A7BE-6D6B7D7BF5E0}"/>
    <dgm:cxn modelId="{E72F837B-C37F-4521-AE96-A276CD00EC91}" type="presOf" srcId="{6776B056-2E16-4433-BCFB-E7AAED35719E}" destId="{DC8B8A7B-9584-4773-8B9C-FF117AD9B22B}" srcOrd="0" destOrd="0" presId="urn:microsoft.com/office/officeart/2005/8/layout/default"/>
    <dgm:cxn modelId="{B65A279C-7197-4485-8E43-C66F742572C7}" srcId="{DB4E0116-CF69-4D6D-A57D-89C3DEA77E36}" destId="{CC821B06-ABC5-46E1-ABFC-BCF953C377B1}" srcOrd="5" destOrd="0" parTransId="{EB834A92-D98B-4229-BF8C-F1E92EC7C03F}" sibTransId="{528CE3EA-3B73-40AA-B1C0-14234CBDD849}"/>
    <dgm:cxn modelId="{512994C5-8AE4-4E6F-86A5-DA2F212901FA}" type="presOf" srcId="{BA1DB310-D357-4F8E-BF7A-EE35B0153CC6}" destId="{5AD90B13-E7B8-423C-9CD9-F9AA9AE46BBA}" srcOrd="0" destOrd="0" presId="urn:microsoft.com/office/officeart/2005/8/layout/default"/>
    <dgm:cxn modelId="{8BEDC517-811E-4E12-B1FB-5BF8484CC9E8}" type="presOf" srcId="{4B5FDA8A-C3C1-4453-A351-0DB6AF289A98}" destId="{4C258A00-02A5-4251-A491-F3431C0AED61}" srcOrd="0" destOrd="0" presId="urn:microsoft.com/office/officeart/2005/8/layout/default"/>
    <dgm:cxn modelId="{4340DB92-94A3-4299-9708-C894DD353DF3}" type="presOf" srcId="{72AF7CF6-7204-41C9-872F-0A141203A92A}" destId="{5C0EB3A5-B862-4BEC-83C0-C3818EF0AC8C}" srcOrd="0" destOrd="0" presId="urn:microsoft.com/office/officeart/2005/8/layout/default"/>
    <dgm:cxn modelId="{3D036F00-F854-4DAA-A9DD-81F764DAA84A}" srcId="{DB4E0116-CF69-4D6D-A57D-89C3DEA77E36}" destId="{CD79AF0B-989C-4FA2-8FA7-DEF5B76D97D0}" srcOrd="0" destOrd="0" parTransId="{A6C32D61-5316-4F16-BA2D-90C9E1DC5C9C}" sibTransId="{62092052-22FC-4B8A-836F-4BA370A4DFFE}"/>
    <dgm:cxn modelId="{B355F925-033A-4AAC-A5E7-3EF0C904040B}" srcId="{DB4E0116-CF69-4D6D-A57D-89C3DEA77E36}" destId="{BA1DB310-D357-4F8E-BF7A-EE35B0153CC6}" srcOrd="4" destOrd="0" parTransId="{A08FBE06-1635-4D1E-8978-3D63E3EC0472}" sibTransId="{EB065631-4BAB-4A25-8775-942C9D135E16}"/>
    <dgm:cxn modelId="{22930173-B7B4-4927-BF66-845B625A4B13}" type="presOf" srcId="{C40C49E4-CC98-43BD-B054-A518FF0384C4}" destId="{CDDA79C5-427C-4ACB-A7E2-9ED001B82351}" srcOrd="0" destOrd="0" presId="urn:microsoft.com/office/officeart/2005/8/layout/default"/>
    <dgm:cxn modelId="{A8333DC0-350E-40F2-A4AF-4D3CBCDD0B41}" type="presParOf" srcId="{B50A19B1-DC95-4071-BE09-F24B790B51D1}" destId="{C55CBE4B-6DF0-452D-A40C-19B217831AC0}" srcOrd="0" destOrd="0" presId="urn:microsoft.com/office/officeart/2005/8/layout/default"/>
    <dgm:cxn modelId="{1FEB31C1-9A98-4BB8-83E3-DFE49C366567}" type="presParOf" srcId="{B50A19B1-DC95-4071-BE09-F24B790B51D1}" destId="{A700DD8A-DA89-4A74-8FFF-B3BA95822794}" srcOrd="1" destOrd="0" presId="urn:microsoft.com/office/officeart/2005/8/layout/default"/>
    <dgm:cxn modelId="{04744F91-313E-4593-A2F6-0808E9335C0D}" type="presParOf" srcId="{B50A19B1-DC95-4071-BE09-F24B790B51D1}" destId="{CDDA79C5-427C-4ACB-A7E2-9ED001B82351}" srcOrd="2" destOrd="0" presId="urn:microsoft.com/office/officeart/2005/8/layout/default"/>
    <dgm:cxn modelId="{0028A8D4-B89F-4915-8CD7-8D1F2BB957EB}" type="presParOf" srcId="{B50A19B1-DC95-4071-BE09-F24B790B51D1}" destId="{F13BF1C1-ACCB-4BD9-95F4-D8A4FD0561CD}" srcOrd="3" destOrd="0" presId="urn:microsoft.com/office/officeart/2005/8/layout/default"/>
    <dgm:cxn modelId="{86AEE726-245E-4406-8FC1-2AEC6DB5E2A0}" type="presParOf" srcId="{B50A19B1-DC95-4071-BE09-F24B790B51D1}" destId="{5C0EB3A5-B862-4BEC-83C0-C3818EF0AC8C}" srcOrd="4" destOrd="0" presId="urn:microsoft.com/office/officeart/2005/8/layout/default"/>
    <dgm:cxn modelId="{2FFD9595-2885-470F-84F1-495095F3C2B3}" type="presParOf" srcId="{B50A19B1-DC95-4071-BE09-F24B790B51D1}" destId="{7E5C30BC-E8AB-49D4-8ADB-C3B74FACBDD6}" srcOrd="5" destOrd="0" presId="urn:microsoft.com/office/officeart/2005/8/layout/default"/>
    <dgm:cxn modelId="{D81CD705-47B0-439D-B3D3-6543D715AB2C}" type="presParOf" srcId="{B50A19B1-DC95-4071-BE09-F24B790B51D1}" destId="{4C258A00-02A5-4251-A491-F3431C0AED61}" srcOrd="6" destOrd="0" presId="urn:microsoft.com/office/officeart/2005/8/layout/default"/>
    <dgm:cxn modelId="{0D26C048-B100-4427-AD18-B7EEFB6F7092}" type="presParOf" srcId="{B50A19B1-DC95-4071-BE09-F24B790B51D1}" destId="{A4D9115C-B2FB-465B-9A60-677AF01BCADD}" srcOrd="7" destOrd="0" presId="urn:microsoft.com/office/officeart/2005/8/layout/default"/>
    <dgm:cxn modelId="{FCF0A068-BE80-4E8E-9BA4-1CE911E8A424}" type="presParOf" srcId="{B50A19B1-DC95-4071-BE09-F24B790B51D1}" destId="{5AD90B13-E7B8-423C-9CD9-F9AA9AE46BBA}" srcOrd="8" destOrd="0" presId="urn:microsoft.com/office/officeart/2005/8/layout/default"/>
    <dgm:cxn modelId="{5B2F6536-4B39-4E92-9F33-349347166C10}" type="presParOf" srcId="{B50A19B1-DC95-4071-BE09-F24B790B51D1}" destId="{0AA47C5F-4DEE-4665-BAC9-8E05DD5497AF}" srcOrd="9" destOrd="0" presId="urn:microsoft.com/office/officeart/2005/8/layout/default"/>
    <dgm:cxn modelId="{D2D99514-932C-42A1-9078-4B8CD0B0F67C}" type="presParOf" srcId="{B50A19B1-DC95-4071-BE09-F24B790B51D1}" destId="{34DD0D03-B989-4D4D-9522-28A6D583399B}" srcOrd="10" destOrd="0" presId="urn:microsoft.com/office/officeart/2005/8/layout/default"/>
    <dgm:cxn modelId="{B16AC91F-BC9D-4522-A8F0-DDE6DA88C141}" type="presParOf" srcId="{B50A19B1-DC95-4071-BE09-F24B790B51D1}" destId="{15AC61B3-7767-4829-BAF4-ACFFFCEFE0A5}" srcOrd="11" destOrd="0" presId="urn:microsoft.com/office/officeart/2005/8/layout/default"/>
    <dgm:cxn modelId="{0C134C2F-92EC-4A0C-8AFD-1315116C4774}" type="presParOf" srcId="{B50A19B1-DC95-4071-BE09-F24B790B51D1}" destId="{DC8B8A7B-9584-4773-8B9C-FF117AD9B22B}"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F93B523-3368-4AA7-9D1E-D9F613CFBD8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DE6A02E3-96CC-4952-9873-58A05DF30011}">
      <dgm:prSet phldrT="[Текст]"/>
      <dgm:spPr/>
      <dgm:t>
        <a:bodyPr/>
        <a:lstStyle/>
        <a:p>
          <a:r>
            <a:rPr lang="ru-RU" dirty="0">
              <a:solidFill>
                <a:schemeClr val="tx1"/>
              </a:solidFill>
            </a:rPr>
            <a:t>льготы по налогам и сборам для органов ТОС (Киров)</a:t>
          </a:r>
          <a:endParaRPr lang="ru-RU" dirty="0"/>
        </a:p>
      </dgm:t>
    </dgm:pt>
    <dgm:pt modelId="{ECBF8914-E1B7-4C47-A6FB-FCAF9DF9F6DF}" type="parTrans" cxnId="{71F5C557-6982-416E-80C9-1C711F345237}">
      <dgm:prSet/>
      <dgm:spPr/>
      <dgm:t>
        <a:bodyPr/>
        <a:lstStyle/>
        <a:p>
          <a:endParaRPr lang="ru-RU"/>
        </a:p>
      </dgm:t>
    </dgm:pt>
    <dgm:pt modelId="{C19C759E-2E91-424A-B0E5-D6AA5E8651DF}" type="sibTrans" cxnId="{71F5C557-6982-416E-80C9-1C711F345237}">
      <dgm:prSet/>
      <dgm:spPr/>
      <dgm:t>
        <a:bodyPr/>
        <a:lstStyle/>
        <a:p>
          <a:endParaRPr lang="ru-RU"/>
        </a:p>
      </dgm:t>
    </dgm:pt>
    <dgm:pt modelId="{127AAD53-F7F4-4B1C-9F0B-D39A4EF5A743}">
      <dgm:prSet phldrT="[Текст]"/>
      <dgm:spPr/>
      <dgm:t>
        <a:bodyPr/>
        <a:lstStyle/>
        <a:p>
          <a:r>
            <a:rPr lang="ru-RU" dirty="0">
              <a:solidFill>
                <a:schemeClr val="tx1"/>
              </a:solidFill>
            </a:rPr>
            <a:t>предоставление помещения (импера­тивная норма - Новосибирск и Рязань, диспозиционная - Ялуторовск и Тольятти)</a:t>
          </a:r>
          <a:endParaRPr lang="ru-RU" dirty="0"/>
        </a:p>
      </dgm:t>
    </dgm:pt>
    <dgm:pt modelId="{DCCF3FF7-6874-437C-A7F8-4BD5EAD623F3}" type="parTrans" cxnId="{8A859676-2995-46A1-B0FF-063183F03B15}">
      <dgm:prSet/>
      <dgm:spPr/>
      <dgm:t>
        <a:bodyPr/>
        <a:lstStyle/>
        <a:p>
          <a:endParaRPr lang="ru-RU"/>
        </a:p>
      </dgm:t>
    </dgm:pt>
    <dgm:pt modelId="{C40F394B-8CA3-4A3F-9265-A06547E5C82D}" type="sibTrans" cxnId="{8A859676-2995-46A1-B0FF-063183F03B15}">
      <dgm:prSet/>
      <dgm:spPr/>
      <dgm:t>
        <a:bodyPr/>
        <a:lstStyle/>
        <a:p>
          <a:endParaRPr lang="ru-RU"/>
        </a:p>
      </dgm:t>
    </dgm:pt>
    <dgm:pt modelId="{2954E321-3E4F-41C2-AE64-8AC1438479C2}">
      <dgm:prSet phldrT="[Текст]"/>
      <dgm:spPr/>
      <dgm:t>
        <a:bodyPr/>
        <a:lstStyle/>
        <a:p>
          <a:r>
            <a:rPr lang="ru-RU" dirty="0">
              <a:solidFill>
                <a:schemeClr val="tx1"/>
              </a:solidFill>
            </a:rPr>
            <a:t>В Положении города Новосибирска сделано уточнение части того, что предо­ставляемое помещение должно быть оборудовано мебелью, оргтехникой, теле­фонной связью</a:t>
          </a:r>
          <a:endParaRPr lang="ru-RU" dirty="0"/>
        </a:p>
      </dgm:t>
    </dgm:pt>
    <dgm:pt modelId="{4C49015B-A222-433A-9476-CE90A0AFAF11}" type="parTrans" cxnId="{B6AB664C-B74D-4FB5-927F-16BC68FB6521}">
      <dgm:prSet/>
      <dgm:spPr/>
      <dgm:t>
        <a:bodyPr/>
        <a:lstStyle/>
        <a:p>
          <a:endParaRPr lang="ru-RU"/>
        </a:p>
      </dgm:t>
    </dgm:pt>
    <dgm:pt modelId="{FC60C0F6-3B71-4DCB-9B71-567E183A76CB}" type="sibTrans" cxnId="{B6AB664C-B74D-4FB5-927F-16BC68FB6521}">
      <dgm:prSet/>
      <dgm:spPr/>
      <dgm:t>
        <a:bodyPr/>
        <a:lstStyle/>
        <a:p>
          <a:endParaRPr lang="ru-RU"/>
        </a:p>
      </dgm:t>
    </dgm:pt>
    <dgm:pt modelId="{6383AA06-EEEA-4C81-9DFA-41F0BACE46FF}" type="pres">
      <dgm:prSet presAssocID="{AF93B523-3368-4AA7-9D1E-D9F613CFBD8B}" presName="diagram" presStyleCnt="0">
        <dgm:presLayoutVars>
          <dgm:dir/>
          <dgm:resizeHandles val="exact"/>
        </dgm:presLayoutVars>
      </dgm:prSet>
      <dgm:spPr/>
      <dgm:t>
        <a:bodyPr/>
        <a:lstStyle/>
        <a:p>
          <a:endParaRPr lang="ru-RU"/>
        </a:p>
      </dgm:t>
    </dgm:pt>
    <dgm:pt modelId="{F7874C97-E672-4039-AC35-8F2F5F085D84}" type="pres">
      <dgm:prSet presAssocID="{DE6A02E3-96CC-4952-9873-58A05DF30011}" presName="node" presStyleLbl="node1" presStyleIdx="0" presStyleCnt="3">
        <dgm:presLayoutVars>
          <dgm:bulletEnabled val="1"/>
        </dgm:presLayoutVars>
      </dgm:prSet>
      <dgm:spPr/>
      <dgm:t>
        <a:bodyPr/>
        <a:lstStyle/>
        <a:p>
          <a:endParaRPr lang="ru-RU"/>
        </a:p>
      </dgm:t>
    </dgm:pt>
    <dgm:pt modelId="{38DFD0DE-8BEA-470D-B5E7-32AE56FAB39F}" type="pres">
      <dgm:prSet presAssocID="{C19C759E-2E91-424A-B0E5-D6AA5E8651DF}" presName="sibTrans" presStyleCnt="0"/>
      <dgm:spPr/>
    </dgm:pt>
    <dgm:pt modelId="{5EBA4F60-0364-4F5D-BDDF-FFE075472533}" type="pres">
      <dgm:prSet presAssocID="{127AAD53-F7F4-4B1C-9F0B-D39A4EF5A743}" presName="node" presStyleLbl="node1" presStyleIdx="1" presStyleCnt="3">
        <dgm:presLayoutVars>
          <dgm:bulletEnabled val="1"/>
        </dgm:presLayoutVars>
      </dgm:prSet>
      <dgm:spPr/>
      <dgm:t>
        <a:bodyPr/>
        <a:lstStyle/>
        <a:p>
          <a:endParaRPr lang="ru-RU"/>
        </a:p>
      </dgm:t>
    </dgm:pt>
    <dgm:pt modelId="{108EA1AF-6116-4BC8-9250-FC274AEA4E22}" type="pres">
      <dgm:prSet presAssocID="{C40F394B-8CA3-4A3F-9265-A06547E5C82D}" presName="sibTrans" presStyleCnt="0"/>
      <dgm:spPr/>
    </dgm:pt>
    <dgm:pt modelId="{6EE2BAB4-6F8A-4C86-AC4D-7E27444EA373}" type="pres">
      <dgm:prSet presAssocID="{2954E321-3E4F-41C2-AE64-8AC1438479C2}" presName="node" presStyleLbl="node1" presStyleIdx="2" presStyleCnt="3">
        <dgm:presLayoutVars>
          <dgm:bulletEnabled val="1"/>
        </dgm:presLayoutVars>
      </dgm:prSet>
      <dgm:spPr/>
      <dgm:t>
        <a:bodyPr/>
        <a:lstStyle/>
        <a:p>
          <a:endParaRPr lang="ru-RU"/>
        </a:p>
      </dgm:t>
    </dgm:pt>
  </dgm:ptLst>
  <dgm:cxnLst>
    <dgm:cxn modelId="{B6AB664C-B74D-4FB5-927F-16BC68FB6521}" srcId="{AF93B523-3368-4AA7-9D1E-D9F613CFBD8B}" destId="{2954E321-3E4F-41C2-AE64-8AC1438479C2}" srcOrd="2" destOrd="0" parTransId="{4C49015B-A222-433A-9476-CE90A0AFAF11}" sibTransId="{FC60C0F6-3B71-4DCB-9B71-567E183A76CB}"/>
    <dgm:cxn modelId="{71F5C557-6982-416E-80C9-1C711F345237}" srcId="{AF93B523-3368-4AA7-9D1E-D9F613CFBD8B}" destId="{DE6A02E3-96CC-4952-9873-58A05DF30011}" srcOrd="0" destOrd="0" parTransId="{ECBF8914-E1B7-4C47-A6FB-FCAF9DF9F6DF}" sibTransId="{C19C759E-2E91-424A-B0E5-D6AA5E8651DF}"/>
    <dgm:cxn modelId="{4797D5A9-D3B1-404B-8E4C-B153452AE827}" type="presOf" srcId="{DE6A02E3-96CC-4952-9873-58A05DF30011}" destId="{F7874C97-E672-4039-AC35-8F2F5F085D84}" srcOrd="0" destOrd="0" presId="urn:microsoft.com/office/officeart/2005/8/layout/default"/>
    <dgm:cxn modelId="{8A859676-2995-46A1-B0FF-063183F03B15}" srcId="{AF93B523-3368-4AA7-9D1E-D9F613CFBD8B}" destId="{127AAD53-F7F4-4B1C-9F0B-D39A4EF5A743}" srcOrd="1" destOrd="0" parTransId="{DCCF3FF7-6874-437C-A7F8-4BD5EAD623F3}" sibTransId="{C40F394B-8CA3-4A3F-9265-A06547E5C82D}"/>
    <dgm:cxn modelId="{295D6ACD-32CC-4E41-972B-5A9A4738C962}" type="presOf" srcId="{2954E321-3E4F-41C2-AE64-8AC1438479C2}" destId="{6EE2BAB4-6F8A-4C86-AC4D-7E27444EA373}" srcOrd="0" destOrd="0" presId="urn:microsoft.com/office/officeart/2005/8/layout/default"/>
    <dgm:cxn modelId="{CF844FBE-2298-4C33-AE24-C7051025413C}" type="presOf" srcId="{AF93B523-3368-4AA7-9D1E-D9F613CFBD8B}" destId="{6383AA06-EEEA-4C81-9DFA-41F0BACE46FF}" srcOrd="0" destOrd="0" presId="urn:microsoft.com/office/officeart/2005/8/layout/default"/>
    <dgm:cxn modelId="{11D11A45-71E6-4E68-8545-6F5AD6661159}" type="presOf" srcId="{127AAD53-F7F4-4B1C-9F0B-D39A4EF5A743}" destId="{5EBA4F60-0364-4F5D-BDDF-FFE075472533}" srcOrd="0" destOrd="0" presId="urn:microsoft.com/office/officeart/2005/8/layout/default"/>
    <dgm:cxn modelId="{3DE6B8FB-C84E-49F2-9010-E414F14FDF3E}" type="presParOf" srcId="{6383AA06-EEEA-4C81-9DFA-41F0BACE46FF}" destId="{F7874C97-E672-4039-AC35-8F2F5F085D84}" srcOrd="0" destOrd="0" presId="urn:microsoft.com/office/officeart/2005/8/layout/default"/>
    <dgm:cxn modelId="{990CEE25-8A79-4818-944F-B9D86EDC6077}" type="presParOf" srcId="{6383AA06-EEEA-4C81-9DFA-41F0BACE46FF}" destId="{38DFD0DE-8BEA-470D-B5E7-32AE56FAB39F}" srcOrd="1" destOrd="0" presId="urn:microsoft.com/office/officeart/2005/8/layout/default"/>
    <dgm:cxn modelId="{B0A1BE5B-BD78-4ABA-B125-49F681E9D2B3}" type="presParOf" srcId="{6383AA06-EEEA-4C81-9DFA-41F0BACE46FF}" destId="{5EBA4F60-0364-4F5D-BDDF-FFE075472533}" srcOrd="2" destOrd="0" presId="urn:microsoft.com/office/officeart/2005/8/layout/default"/>
    <dgm:cxn modelId="{81EAB6ED-DF03-4177-91DF-111E1CD6B748}" type="presParOf" srcId="{6383AA06-EEEA-4C81-9DFA-41F0BACE46FF}" destId="{108EA1AF-6116-4BC8-9250-FC274AEA4E22}" srcOrd="3" destOrd="0" presId="urn:microsoft.com/office/officeart/2005/8/layout/default"/>
    <dgm:cxn modelId="{91757849-2E6D-44D6-A865-B5871F41DBF7}" type="presParOf" srcId="{6383AA06-EEEA-4C81-9DFA-41F0BACE46FF}" destId="{6EE2BAB4-6F8A-4C86-AC4D-7E27444EA373}"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E81CFF4-47F6-4054-9AE9-D1117DB8BA3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B982A776-5852-4624-AC2C-8A3FEB3A8162}">
      <dgm:prSet phldrT="[Текст]"/>
      <dgm:spPr/>
      <dgm:t>
        <a:bodyPr/>
        <a:lstStyle/>
        <a:p>
          <a:r>
            <a:rPr lang="ru-RU" dirty="0">
              <a:solidFill>
                <a:schemeClr val="tx1"/>
              </a:solidFill>
            </a:rPr>
            <a:t>распространение положительного опыта ТОС (Челябинск, Ялуторовск);</a:t>
          </a:r>
          <a:endParaRPr lang="ru-RU" dirty="0"/>
        </a:p>
      </dgm:t>
    </dgm:pt>
    <dgm:pt modelId="{6A8A11E3-2C97-4474-BC9E-42D09298A017}" type="parTrans" cxnId="{2EF6F11D-2590-4E80-A408-34F2D582EA96}">
      <dgm:prSet/>
      <dgm:spPr/>
      <dgm:t>
        <a:bodyPr/>
        <a:lstStyle/>
        <a:p>
          <a:endParaRPr lang="ru-RU"/>
        </a:p>
      </dgm:t>
    </dgm:pt>
    <dgm:pt modelId="{10CAA12E-D5C8-4271-B77A-13618BF545BF}" type="sibTrans" cxnId="{2EF6F11D-2590-4E80-A408-34F2D582EA96}">
      <dgm:prSet/>
      <dgm:spPr/>
      <dgm:t>
        <a:bodyPr/>
        <a:lstStyle/>
        <a:p>
          <a:endParaRPr lang="ru-RU"/>
        </a:p>
      </dgm:t>
    </dgm:pt>
    <dgm:pt modelId="{EC5AF570-BF78-4EBE-AE1D-C9476099A07A}">
      <dgm:prSet/>
      <dgm:spPr/>
      <dgm:t>
        <a:bodyPr/>
        <a:lstStyle/>
        <a:p>
          <a:r>
            <a:rPr lang="ru-RU" dirty="0">
              <a:solidFill>
                <a:schemeClr val="tx1"/>
              </a:solidFill>
            </a:rPr>
            <a:t>осуществление сбора предложений органов ТОС, их обобщение и анализ (Ялуторовск);</a:t>
          </a:r>
        </a:p>
      </dgm:t>
    </dgm:pt>
    <dgm:pt modelId="{BCDED3D7-DDE8-4EC8-BFAD-307D76399DC8}" type="parTrans" cxnId="{C9D621BC-2007-4D77-97D5-DF50A655FD79}">
      <dgm:prSet/>
      <dgm:spPr/>
      <dgm:t>
        <a:bodyPr/>
        <a:lstStyle/>
        <a:p>
          <a:endParaRPr lang="ru-RU"/>
        </a:p>
      </dgm:t>
    </dgm:pt>
    <dgm:pt modelId="{C73E04CF-4847-4822-B9F8-4B91C81F07B1}" type="sibTrans" cxnId="{C9D621BC-2007-4D77-97D5-DF50A655FD79}">
      <dgm:prSet/>
      <dgm:spPr/>
      <dgm:t>
        <a:bodyPr/>
        <a:lstStyle/>
        <a:p>
          <a:endParaRPr lang="ru-RU"/>
        </a:p>
      </dgm:t>
    </dgm:pt>
    <dgm:pt modelId="{93FD293A-EFEC-4A41-AA6E-8A51505853EA}">
      <dgm:prSet/>
      <dgm:spPr/>
      <dgm:t>
        <a:bodyPr/>
        <a:lstStyle/>
        <a:p>
          <a:r>
            <a:rPr lang="ru-RU">
              <a:solidFill>
                <a:schemeClr val="tx1"/>
              </a:solidFill>
            </a:rPr>
            <a:t>учет в своих решениях мнения населения, полученного органами ТОС методом опроса (Челябинск);</a:t>
          </a:r>
          <a:endParaRPr lang="ru-RU" dirty="0">
            <a:solidFill>
              <a:schemeClr val="tx1"/>
            </a:solidFill>
          </a:endParaRPr>
        </a:p>
      </dgm:t>
    </dgm:pt>
    <dgm:pt modelId="{32BAE00A-6F12-4180-93D9-3DC8CF2C9462}" type="parTrans" cxnId="{E929A51B-CF21-48A9-86F5-3D280DF6D3E6}">
      <dgm:prSet/>
      <dgm:spPr/>
      <dgm:t>
        <a:bodyPr/>
        <a:lstStyle/>
        <a:p>
          <a:endParaRPr lang="ru-RU"/>
        </a:p>
      </dgm:t>
    </dgm:pt>
    <dgm:pt modelId="{FB347A71-EAF4-4D06-BD2D-5D1F921334B8}" type="sibTrans" cxnId="{E929A51B-CF21-48A9-86F5-3D280DF6D3E6}">
      <dgm:prSet/>
      <dgm:spPr/>
      <dgm:t>
        <a:bodyPr/>
        <a:lstStyle/>
        <a:p>
          <a:endParaRPr lang="ru-RU"/>
        </a:p>
      </dgm:t>
    </dgm:pt>
    <dgm:pt modelId="{0C0A658F-9FA8-4CE8-A80E-5BFADB9D1F91}">
      <dgm:prSet/>
      <dgm:spPr/>
      <dgm:t>
        <a:bodyPr/>
        <a:lstStyle/>
        <a:p>
          <a:r>
            <a:rPr lang="ru-RU">
              <a:solidFill>
                <a:schemeClr val="tx1"/>
              </a:solidFill>
            </a:rPr>
            <a:t>включение членов ТОС в совещательные, консультативные и экспертные фор­мирования: советы, комитеты, рабочие группы (Липецк).</a:t>
          </a:r>
          <a:endParaRPr lang="ru-RU" dirty="0">
            <a:solidFill>
              <a:schemeClr val="tx1"/>
            </a:solidFill>
          </a:endParaRPr>
        </a:p>
      </dgm:t>
    </dgm:pt>
    <dgm:pt modelId="{C78BFF89-73DD-4ECD-B9CA-758D26C3C935}" type="parTrans" cxnId="{4A1EAB6C-B403-47AE-80DD-159ABC861C17}">
      <dgm:prSet/>
      <dgm:spPr/>
      <dgm:t>
        <a:bodyPr/>
        <a:lstStyle/>
        <a:p>
          <a:endParaRPr lang="ru-RU"/>
        </a:p>
      </dgm:t>
    </dgm:pt>
    <dgm:pt modelId="{D385889F-AD04-4F7F-A7A5-D2A2EFDAD249}" type="sibTrans" cxnId="{4A1EAB6C-B403-47AE-80DD-159ABC861C17}">
      <dgm:prSet/>
      <dgm:spPr/>
      <dgm:t>
        <a:bodyPr/>
        <a:lstStyle/>
        <a:p>
          <a:endParaRPr lang="ru-RU"/>
        </a:p>
      </dgm:t>
    </dgm:pt>
    <dgm:pt modelId="{70B0B192-8A7F-4142-934D-50DDEB2D3934}" type="pres">
      <dgm:prSet presAssocID="{5E81CFF4-47F6-4054-9AE9-D1117DB8BA39}" presName="diagram" presStyleCnt="0">
        <dgm:presLayoutVars>
          <dgm:dir/>
          <dgm:resizeHandles val="exact"/>
        </dgm:presLayoutVars>
      </dgm:prSet>
      <dgm:spPr/>
      <dgm:t>
        <a:bodyPr/>
        <a:lstStyle/>
        <a:p>
          <a:endParaRPr lang="ru-RU"/>
        </a:p>
      </dgm:t>
    </dgm:pt>
    <dgm:pt modelId="{952E7763-7C88-4878-BEAA-D950B20E4AB5}" type="pres">
      <dgm:prSet presAssocID="{B982A776-5852-4624-AC2C-8A3FEB3A8162}" presName="node" presStyleLbl="node1" presStyleIdx="0" presStyleCnt="4">
        <dgm:presLayoutVars>
          <dgm:bulletEnabled val="1"/>
        </dgm:presLayoutVars>
      </dgm:prSet>
      <dgm:spPr/>
      <dgm:t>
        <a:bodyPr/>
        <a:lstStyle/>
        <a:p>
          <a:endParaRPr lang="ru-RU"/>
        </a:p>
      </dgm:t>
    </dgm:pt>
    <dgm:pt modelId="{07DDE7AA-68C1-41FA-8B99-DD8661A37C64}" type="pres">
      <dgm:prSet presAssocID="{10CAA12E-D5C8-4271-B77A-13618BF545BF}" presName="sibTrans" presStyleCnt="0"/>
      <dgm:spPr/>
    </dgm:pt>
    <dgm:pt modelId="{19CFCC8C-3190-4CD0-9AEE-2A2F310A8DAA}" type="pres">
      <dgm:prSet presAssocID="{EC5AF570-BF78-4EBE-AE1D-C9476099A07A}" presName="node" presStyleLbl="node1" presStyleIdx="1" presStyleCnt="4">
        <dgm:presLayoutVars>
          <dgm:bulletEnabled val="1"/>
        </dgm:presLayoutVars>
      </dgm:prSet>
      <dgm:spPr/>
      <dgm:t>
        <a:bodyPr/>
        <a:lstStyle/>
        <a:p>
          <a:endParaRPr lang="ru-RU"/>
        </a:p>
      </dgm:t>
    </dgm:pt>
    <dgm:pt modelId="{79B0E725-D3A0-4735-92C0-E03DADCBB5C2}" type="pres">
      <dgm:prSet presAssocID="{C73E04CF-4847-4822-B9F8-4B91C81F07B1}" presName="sibTrans" presStyleCnt="0"/>
      <dgm:spPr/>
    </dgm:pt>
    <dgm:pt modelId="{CBC2E76F-5CCC-468C-B160-A494EF5DE4CF}" type="pres">
      <dgm:prSet presAssocID="{93FD293A-EFEC-4A41-AA6E-8A51505853EA}" presName="node" presStyleLbl="node1" presStyleIdx="2" presStyleCnt="4">
        <dgm:presLayoutVars>
          <dgm:bulletEnabled val="1"/>
        </dgm:presLayoutVars>
      </dgm:prSet>
      <dgm:spPr/>
      <dgm:t>
        <a:bodyPr/>
        <a:lstStyle/>
        <a:p>
          <a:endParaRPr lang="ru-RU"/>
        </a:p>
      </dgm:t>
    </dgm:pt>
    <dgm:pt modelId="{89519D4C-2F14-48DC-91F4-51B4EDC31D2F}" type="pres">
      <dgm:prSet presAssocID="{FB347A71-EAF4-4D06-BD2D-5D1F921334B8}" presName="sibTrans" presStyleCnt="0"/>
      <dgm:spPr/>
    </dgm:pt>
    <dgm:pt modelId="{4796D72C-E544-4FD9-84F5-6119F9F1D7C5}" type="pres">
      <dgm:prSet presAssocID="{0C0A658F-9FA8-4CE8-A80E-5BFADB9D1F91}" presName="node" presStyleLbl="node1" presStyleIdx="3" presStyleCnt="4">
        <dgm:presLayoutVars>
          <dgm:bulletEnabled val="1"/>
        </dgm:presLayoutVars>
      </dgm:prSet>
      <dgm:spPr/>
      <dgm:t>
        <a:bodyPr/>
        <a:lstStyle/>
        <a:p>
          <a:endParaRPr lang="ru-RU"/>
        </a:p>
      </dgm:t>
    </dgm:pt>
  </dgm:ptLst>
  <dgm:cxnLst>
    <dgm:cxn modelId="{50839BDD-2346-46BB-A6E9-4641847F6D2A}" type="presOf" srcId="{93FD293A-EFEC-4A41-AA6E-8A51505853EA}" destId="{CBC2E76F-5CCC-468C-B160-A494EF5DE4CF}" srcOrd="0" destOrd="0" presId="urn:microsoft.com/office/officeart/2005/8/layout/default"/>
    <dgm:cxn modelId="{B6EE1502-B1F5-45F2-8C38-77E01C01F4B6}" type="presOf" srcId="{0C0A658F-9FA8-4CE8-A80E-5BFADB9D1F91}" destId="{4796D72C-E544-4FD9-84F5-6119F9F1D7C5}" srcOrd="0" destOrd="0" presId="urn:microsoft.com/office/officeart/2005/8/layout/default"/>
    <dgm:cxn modelId="{4A1EAB6C-B403-47AE-80DD-159ABC861C17}" srcId="{5E81CFF4-47F6-4054-9AE9-D1117DB8BA39}" destId="{0C0A658F-9FA8-4CE8-A80E-5BFADB9D1F91}" srcOrd="3" destOrd="0" parTransId="{C78BFF89-73DD-4ECD-B9CA-758D26C3C935}" sibTransId="{D385889F-AD04-4F7F-A7A5-D2A2EFDAD249}"/>
    <dgm:cxn modelId="{2EF6F11D-2590-4E80-A408-34F2D582EA96}" srcId="{5E81CFF4-47F6-4054-9AE9-D1117DB8BA39}" destId="{B982A776-5852-4624-AC2C-8A3FEB3A8162}" srcOrd="0" destOrd="0" parTransId="{6A8A11E3-2C97-4474-BC9E-42D09298A017}" sibTransId="{10CAA12E-D5C8-4271-B77A-13618BF545BF}"/>
    <dgm:cxn modelId="{E929A51B-CF21-48A9-86F5-3D280DF6D3E6}" srcId="{5E81CFF4-47F6-4054-9AE9-D1117DB8BA39}" destId="{93FD293A-EFEC-4A41-AA6E-8A51505853EA}" srcOrd="2" destOrd="0" parTransId="{32BAE00A-6F12-4180-93D9-3DC8CF2C9462}" sibTransId="{FB347A71-EAF4-4D06-BD2D-5D1F921334B8}"/>
    <dgm:cxn modelId="{22C6B307-E4A5-40CC-9ABE-A7B2188691F5}" type="presOf" srcId="{B982A776-5852-4624-AC2C-8A3FEB3A8162}" destId="{952E7763-7C88-4878-BEAA-D950B20E4AB5}" srcOrd="0" destOrd="0" presId="urn:microsoft.com/office/officeart/2005/8/layout/default"/>
    <dgm:cxn modelId="{D222FADF-81ED-4C08-AD70-C8D509D4B027}" type="presOf" srcId="{5E81CFF4-47F6-4054-9AE9-D1117DB8BA39}" destId="{70B0B192-8A7F-4142-934D-50DDEB2D3934}" srcOrd="0" destOrd="0" presId="urn:microsoft.com/office/officeart/2005/8/layout/default"/>
    <dgm:cxn modelId="{BE4A41ED-309C-4F98-A8A7-37C8CCDB7274}" type="presOf" srcId="{EC5AF570-BF78-4EBE-AE1D-C9476099A07A}" destId="{19CFCC8C-3190-4CD0-9AEE-2A2F310A8DAA}" srcOrd="0" destOrd="0" presId="urn:microsoft.com/office/officeart/2005/8/layout/default"/>
    <dgm:cxn modelId="{C9D621BC-2007-4D77-97D5-DF50A655FD79}" srcId="{5E81CFF4-47F6-4054-9AE9-D1117DB8BA39}" destId="{EC5AF570-BF78-4EBE-AE1D-C9476099A07A}" srcOrd="1" destOrd="0" parTransId="{BCDED3D7-DDE8-4EC8-BFAD-307D76399DC8}" sibTransId="{C73E04CF-4847-4822-B9F8-4B91C81F07B1}"/>
    <dgm:cxn modelId="{D2C2E434-37A1-4BA8-952E-272B270047CD}" type="presParOf" srcId="{70B0B192-8A7F-4142-934D-50DDEB2D3934}" destId="{952E7763-7C88-4878-BEAA-D950B20E4AB5}" srcOrd="0" destOrd="0" presId="urn:microsoft.com/office/officeart/2005/8/layout/default"/>
    <dgm:cxn modelId="{DAFC59F1-81FA-4EC7-AD88-BE5F8D11A8DA}" type="presParOf" srcId="{70B0B192-8A7F-4142-934D-50DDEB2D3934}" destId="{07DDE7AA-68C1-41FA-8B99-DD8661A37C64}" srcOrd="1" destOrd="0" presId="urn:microsoft.com/office/officeart/2005/8/layout/default"/>
    <dgm:cxn modelId="{30BDA352-70BC-4006-80D8-7F918F0AC432}" type="presParOf" srcId="{70B0B192-8A7F-4142-934D-50DDEB2D3934}" destId="{19CFCC8C-3190-4CD0-9AEE-2A2F310A8DAA}" srcOrd="2" destOrd="0" presId="urn:microsoft.com/office/officeart/2005/8/layout/default"/>
    <dgm:cxn modelId="{FD62D879-ADFC-47BD-A5CE-4D43B04C2356}" type="presParOf" srcId="{70B0B192-8A7F-4142-934D-50DDEB2D3934}" destId="{79B0E725-D3A0-4735-92C0-E03DADCBB5C2}" srcOrd="3" destOrd="0" presId="urn:microsoft.com/office/officeart/2005/8/layout/default"/>
    <dgm:cxn modelId="{A58AFFD7-1EA4-47DE-B021-D56B10A80744}" type="presParOf" srcId="{70B0B192-8A7F-4142-934D-50DDEB2D3934}" destId="{CBC2E76F-5CCC-468C-B160-A494EF5DE4CF}" srcOrd="4" destOrd="0" presId="urn:microsoft.com/office/officeart/2005/8/layout/default"/>
    <dgm:cxn modelId="{7820CE6E-4C10-4E06-9F95-645C8931E327}" type="presParOf" srcId="{70B0B192-8A7F-4142-934D-50DDEB2D3934}" destId="{89519D4C-2F14-48DC-91F4-51B4EDC31D2F}" srcOrd="5" destOrd="0" presId="urn:microsoft.com/office/officeart/2005/8/layout/default"/>
    <dgm:cxn modelId="{D7828AF2-E73F-4A73-8345-60067D3A4514}" type="presParOf" srcId="{70B0B192-8A7F-4142-934D-50DDEB2D3934}" destId="{4796D72C-E544-4FD9-84F5-6119F9F1D7C5}"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9234D6-B286-473B-A48A-BD37261BC1D6}"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ru-RU"/>
        </a:p>
      </dgm:t>
    </dgm:pt>
    <dgm:pt modelId="{B10D8618-7212-4D86-B804-C8A3F3A63252}">
      <dgm:prSet phldrT="[Текст]"/>
      <dgm:spPr/>
      <dgm:t>
        <a:bodyPr/>
        <a:lstStyle/>
        <a:p>
          <a:r>
            <a:rPr lang="ru-RU" dirty="0"/>
            <a:t>Корреспондирующие изменения вносятся в часть 1 ст. 9 Федерального закона 212-ФЗ «Об основах общественного контроля в Российской Федерации» и </a:t>
          </a:r>
          <a:r>
            <a:rPr lang="ru-RU" b="1" dirty="0"/>
            <a:t>субъекты общественного контроля дополняются органом ТОС</a:t>
          </a:r>
          <a:r>
            <a:rPr lang="ru-RU" dirty="0"/>
            <a:t>.</a:t>
          </a:r>
        </a:p>
      </dgm:t>
    </dgm:pt>
    <dgm:pt modelId="{8B04B895-1249-4C15-BE80-FEC4A4D30078}" type="parTrans" cxnId="{9CE48067-0FF7-4A10-ACD7-032DB568A7DE}">
      <dgm:prSet/>
      <dgm:spPr/>
      <dgm:t>
        <a:bodyPr/>
        <a:lstStyle/>
        <a:p>
          <a:endParaRPr lang="ru-RU"/>
        </a:p>
      </dgm:t>
    </dgm:pt>
    <dgm:pt modelId="{51178C24-7D46-4F07-9FC6-21E0D6F7E43B}" type="sibTrans" cxnId="{9CE48067-0FF7-4A10-ACD7-032DB568A7DE}">
      <dgm:prSet/>
      <dgm:spPr/>
      <dgm:t>
        <a:bodyPr/>
        <a:lstStyle/>
        <a:p>
          <a:endParaRPr lang="ru-RU"/>
        </a:p>
      </dgm:t>
    </dgm:pt>
    <dgm:pt modelId="{B4FBA238-45FF-4785-BEAA-9B7D2C38262E}">
      <dgm:prSet/>
      <dgm:spPr/>
      <dgm:t>
        <a:bodyPr/>
        <a:lstStyle/>
        <a:p>
          <a:r>
            <a:rPr lang="ru-RU" dirty="0"/>
            <a:t>В часть 2 статьи 20 Федерального закона 212-ФЗ «Об основах общественного контроля в Российской Федерации» в перечень инициаторов, которые вправе инициировать проведение общественной проверки, предлагается включить орган территориального общественного самоуправления. </a:t>
          </a:r>
        </a:p>
      </dgm:t>
    </dgm:pt>
    <dgm:pt modelId="{A6C43A72-9A46-491B-A570-D28C179BBD89}" type="parTrans" cxnId="{4E8CBE07-1989-44DD-BA21-5069AA048EA5}">
      <dgm:prSet/>
      <dgm:spPr/>
      <dgm:t>
        <a:bodyPr/>
        <a:lstStyle/>
        <a:p>
          <a:endParaRPr lang="ru-RU"/>
        </a:p>
      </dgm:t>
    </dgm:pt>
    <dgm:pt modelId="{A52C9698-BD12-4984-A35A-0A40ABB83523}" type="sibTrans" cxnId="{4E8CBE07-1989-44DD-BA21-5069AA048EA5}">
      <dgm:prSet/>
      <dgm:spPr/>
      <dgm:t>
        <a:bodyPr/>
        <a:lstStyle/>
        <a:p>
          <a:endParaRPr lang="ru-RU"/>
        </a:p>
      </dgm:t>
    </dgm:pt>
    <dgm:pt modelId="{EC8492BB-BFC6-4103-8136-C77FB2CB9E26}" type="pres">
      <dgm:prSet presAssocID="{689234D6-B286-473B-A48A-BD37261BC1D6}" presName="diagram" presStyleCnt="0">
        <dgm:presLayoutVars>
          <dgm:dir/>
          <dgm:resizeHandles val="exact"/>
        </dgm:presLayoutVars>
      </dgm:prSet>
      <dgm:spPr/>
      <dgm:t>
        <a:bodyPr/>
        <a:lstStyle/>
        <a:p>
          <a:endParaRPr lang="ru-RU"/>
        </a:p>
      </dgm:t>
    </dgm:pt>
    <dgm:pt modelId="{0E4EBA9E-2F05-4781-8FA6-B2946C1624B3}" type="pres">
      <dgm:prSet presAssocID="{B10D8618-7212-4D86-B804-C8A3F3A63252}" presName="node" presStyleLbl="node1" presStyleIdx="0" presStyleCnt="2">
        <dgm:presLayoutVars>
          <dgm:bulletEnabled val="1"/>
        </dgm:presLayoutVars>
      </dgm:prSet>
      <dgm:spPr/>
      <dgm:t>
        <a:bodyPr/>
        <a:lstStyle/>
        <a:p>
          <a:endParaRPr lang="ru-RU"/>
        </a:p>
      </dgm:t>
    </dgm:pt>
    <dgm:pt modelId="{1B921C47-0319-4C20-A6F2-4D5D14E9DF78}" type="pres">
      <dgm:prSet presAssocID="{51178C24-7D46-4F07-9FC6-21E0D6F7E43B}" presName="sibTrans" presStyleCnt="0"/>
      <dgm:spPr/>
    </dgm:pt>
    <dgm:pt modelId="{A98BF2CA-19F8-41F5-847A-F0202A3BF282}" type="pres">
      <dgm:prSet presAssocID="{B4FBA238-45FF-4785-BEAA-9B7D2C38262E}" presName="node" presStyleLbl="node1" presStyleIdx="1" presStyleCnt="2">
        <dgm:presLayoutVars>
          <dgm:bulletEnabled val="1"/>
        </dgm:presLayoutVars>
      </dgm:prSet>
      <dgm:spPr/>
      <dgm:t>
        <a:bodyPr/>
        <a:lstStyle/>
        <a:p>
          <a:endParaRPr lang="ru-RU"/>
        </a:p>
      </dgm:t>
    </dgm:pt>
  </dgm:ptLst>
  <dgm:cxnLst>
    <dgm:cxn modelId="{C567382D-86C5-460A-9127-5689083DEE8B}" type="presOf" srcId="{B4FBA238-45FF-4785-BEAA-9B7D2C38262E}" destId="{A98BF2CA-19F8-41F5-847A-F0202A3BF282}" srcOrd="0" destOrd="0" presId="urn:microsoft.com/office/officeart/2005/8/layout/default"/>
    <dgm:cxn modelId="{D25A4B2E-678E-40EB-89F4-AC361295C9CF}" type="presOf" srcId="{B10D8618-7212-4D86-B804-C8A3F3A63252}" destId="{0E4EBA9E-2F05-4781-8FA6-B2946C1624B3}" srcOrd="0" destOrd="0" presId="urn:microsoft.com/office/officeart/2005/8/layout/default"/>
    <dgm:cxn modelId="{9CE48067-0FF7-4A10-ACD7-032DB568A7DE}" srcId="{689234D6-B286-473B-A48A-BD37261BC1D6}" destId="{B10D8618-7212-4D86-B804-C8A3F3A63252}" srcOrd="0" destOrd="0" parTransId="{8B04B895-1249-4C15-BE80-FEC4A4D30078}" sibTransId="{51178C24-7D46-4F07-9FC6-21E0D6F7E43B}"/>
    <dgm:cxn modelId="{4E8CBE07-1989-44DD-BA21-5069AA048EA5}" srcId="{689234D6-B286-473B-A48A-BD37261BC1D6}" destId="{B4FBA238-45FF-4785-BEAA-9B7D2C38262E}" srcOrd="1" destOrd="0" parTransId="{A6C43A72-9A46-491B-A570-D28C179BBD89}" sibTransId="{A52C9698-BD12-4984-A35A-0A40ABB83523}"/>
    <dgm:cxn modelId="{227AE45A-6261-48F1-B5E6-1D71C0D94E50}" type="presOf" srcId="{689234D6-B286-473B-A48A-BD37261BC1D6}" destId="{EC8492BB-BFC6-4103-8136-C77FB2CB9E26}" srcOrd="0" destOrd="0" presId="urn:microsoft.com/office/officeart/2005/8/layout/default"/>
    <dgm:cxn modelId="{92793497-65C3-4E2B-84EF-8D2610008358}" type="presParOf" srcId="{EC8492BB-BFC6-4103-8136-C77FB2CB9E26}" destId="{0E4EBA9E-2F05-4781-8FA6-B2946C1624B3}" srcOrd="0" destOrd="0" presId="urn:microsoft.com/office/officeart/2005/8/layout/default"/>
    <dgm:cxn modelId="{2E0114C1-3114-4C56-B8DA-CC744BB6C6CA}" type="presParOf" srcId="{EC8492BB-BFC6-4103-8136-C77FB2CB9E26}" destId="{1B921C47-0319-4C20-A6F2-4D5D14E9DF78}" srcOrd="1" destOrd="0" presId="urn:microsoft.com/office/officeart/2005/8/layout/default"/>
    <dgm:cxn modelId="{A3AA3121-2728-4655-8FC1-2B837CD8F3E7}" type="presParOf" srcId="{EC8492BB-BFC6-4103-8136-C77FB2CB9E26}" destId="{A98BF2CA-19F8-41F5-847A-F0202A3BF282}"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DF2957-7D4B-43FB-999A-13AB149D4662}" type="doc">
      <dgm:prSet loTypeId="urn:microsoft.com/office/officeart/2005/8/layout/default" loCatId="list" qsTypeId="urn:microsoft.com/office/officeart/2005/8/quickstyle/3d7" qsCatId="3D" csTypeId="urn:microsoft.com/office/officeart/2005/8/colors/accent1_2" csCatId="accent1" phldr="1"/>
      <dgm:spPr/>
      <dgm:t>
        <a:bodyPr/>
        <a:lstStyle/>
        <a:p>
          <a:endParaRPr lang="ru-RU"/>
        </a:p>
      </dgm:t>
    </dgm:pt>
    <dgm:pt modelId="{9F230F0D-590D-46E8-9B2A-D41A502601EA}">
      <dgm:prSet phldrT="[Текст]"/>
      <dgm:spPr/>
      <dgm:t>
        <a:bodyPr/>
        <a:lstStyle/>
        <a:p>
          <a:r>
            <a:rPr lang="ru-RU" dirty="0"/>
            <a:t>Принятие Федерального закона «О внесении изменений в отдельные законодательные акты Российской Федерации по развитию территориального общественного самоуправления» </a:t>
          </a:r>
          <a:r>
            <a:rPr lang="ru-RU" b="1" u="sng" dirty="0"/>
            <a:t>не потребует выделения дополнительных бюджетных ассигнований из федерального бюджета Российской Федерации.</a:t>
          </a:r>
          <a:endParaRPr lang="ru-RU" dirty="0"/>
        </a:p>
      </dgm:t>
    </dgm:pt>
    <dgm:pt modelId="{018A3FC6-1255-4FCA-AB2B-32174DB79319}" type="parTrans" cxnId="{20E781C0-00C6-4B13-B474-A244246DD187}">
      <dgm:prSet/>
      <dgm:spPr/>
      <dgm:t>
        <a:bodyPr/>
        <a:lstStyle/>
        <a:p>
          <a:endParaRPr lang="ru-RU"/>
        </a:p>
      </dgm:t>
    </dgm:pt>
    <dgm:pt modelId="{B718F575-D089-4984-B9EC-321F188FCBE5}" type="sibTrans" cxnId="{20E781C0-00C6-4B13-B474-A244246DD187}">
      <dgm:prSet/>
      <dgm:spPr/>
      <dgm:t>
        <a:bodyPr/>
        <a:lstStyle/>
        <a:p>
          <a:endParaRPr lang="ru-RU"/>
        </a:p>
      </dgm:t>
    </dgm:pt>
    <dgm:pt modelId="{8B0A08FC-818B-4C38-AAED-41BC384CAAE6}" type="pres">
      <dgm:prSet presAssocID="{E1DF2957-7D4B-43FB-999A-13AB149D4662}" presName="diagram" presStyleCnt="0">
        <dgm:presLayoutVars>
          <dgm:dir/>
          <dgm:resizeHandles val="exact"/>
        </dgm:presLayoutVars>
      </dgm:prSet>
      <dgm:spPr/>
      <dgm:t>
        <a:bodyPr/>
        <a:lstStyle/>
        <a:p>
          <a:endParaRPr lang="ru-RU"/>
        </a:p>
      </dgm:t>
    </dgm:pt>
    <dgm:pt modelId="{45C1C0A8-6822-4970-B9F5-C1547EE2A8F3}" type="pres">
      <dgm:prSet presAssocID="{9F230F0D-590D-46E8-9B2A-D41A502601EA}" presName="node" presStyleLbl="node1" presStyleIdx="0" presStyleCnt="1">
        <dgm:presLayoutVars>
          <dgm:bulletEnabled val="1"/>
        </dgm:presLayoutVars>
      </dgm:prSet>
      <dgm:spPr/>
      <dgm:t>
        <a:bodyPr/>
        <a:lstStyle/>
        <a:p>
          <a:endParaRPr lang="ru-RU"/>
        </a:p>
      </dgm:t>
    </dgm:pt>
  </dgm:ptLst>
  <dgm:cxnLst>
    <dgm:cxn modelId="{143F291A-1440-487A-B9F3-2D4D0C53C5C1}" type="presOf" srcId="{E1DF2957-7D4B-43FB-999A-13AB149D4662}" destId="{8B0A08FC-818B-4C38-AAED-41BC384CAAE6}" srcOrd="0" destOrd="0" presId="urn:microsoft.com/office/officeart/2005/8/layout/default"/>
    <dgm:cxn modelId="{89F1906E-2A58-41E6-BC3E-46008FFFE34D}" type="presOf" srcId="{9F230F0D-590D-46E8-9B2A-D41A502601EA}" destId="{45C1C0A8-6822-4970-B9F5-C1547EE2A8F3}" srcOrd="0" destOrd="0" presId="urn:microsoft.com/office/officeart/2005/8/layout/default"/>
    <dgm:cxn modelId="{20E781C0-00C6-4B13-B474-A244246DD187}" srcId="{E1DF2957-7D4B-43FB-999A-13AB149D4662}" destId="{9F230F0D-590D-46E8-9B2A-D41A502601EA}" srcOrd="0" destOrd="0" parTransId="{018A3FC6-1255-4FCA-AB2B-32174DB79319}" sibTransId="{B718F575-D089-4984-B9EC-321F188FCBE5}"/>
    <dgm:cxn modelId="{F33B8154-102C-4213-B0F3-9E89FE2B7D27}" type="presParOf" srcId="{8B0A08FC-818B-4C38-AAED-41BC384CAAE6}" destId="{45C1C0A8-6822-4970-B9F5-C1547EE2A8F3}"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EDA6EE-976A-4DC1-95C0-B17589ED0BFF}"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ru-RU"/>
        </a:p>
      </dgm:t>
    </dgm:pt>
    <dgm:pt modelId="{2DBD5DD4-057E-4B83-8794-4E5D768CADB1}">
      <dgm:prSet phldrT="[Текст]"/>
      <dgm:spPr/>
      <dgm:t>
        <a:bodyPr/>
        <a:lstStyle/>
        <a:p>
          <a:r>
            <a:rPr lang="ru-RU" b="1" dirty="0"/>
            <a:t>подъезд многоквартирного жилого дома; </a:t>
          </a:r>
        </a:p>
      </dgm:t>
    </dgm:pt>
    <dgm:pt modelId="{35803F5A-0071-47F9-BD97-8DCAC8C5FE1F}" type="parTrans" cxnId="{9022F15F-38DD-4874-BC63-BF7412FC2804}">
      <dgm:prSet/>
      <dgm:spPr/>
      <dgm:t>
        <a:bodyPr/>
        <a:lstStyle/>
        <a:p>
          <a:endParaRPr lang="ru-RU"/>
        </a:p>
      </dgm:t>
    </dgm:pt>
    <dgm:pt modelId="{36CA1FE2-A963-4306-B873-0E7AEBF5F916}" type="sibTrans" cxnId="{9022F15F-38DD-4874-BC63-BF7412FC2804}">
      <dgm:prSet/>
      <dgm:spPr/>
      <dgm:t>
        <a:bodyPr/>
        <a:lstStyle/>
        <a:p>
          <a:endParaRPr lang="ru-RU"/>
        </a:p>
      </dgm:t>
    </dgm:pt>
    <dgm:pt modelId="{A7166453-77D0-440B-B085-D18669372343}">
      <dgm:prSet phldrT="[Текст]"/>
      <dgm:spPr/>
      <dgm:t>
        <a:bodyPr/>
        <a:lstStyle/>
        <a:p>
          <a:r>
            <a:rPr lang="ru-RU" b="1" dirty="0"/>
            <a:t>многоквартирный жилой дом; </a:t>
          </a:r>
        </a:p>
      </dgm:t>
    </dgm:pt>
    <dgm:pt modelId="{AA81577A-E385-4955-9D87-E14D5108BAA7}" type="parTrans" cxnId="{FB2692F5-8D16-44F8-81C6-862C27B05AE8}">
      <dgm:prSet/>
      <dgm:spPr/>
      <dgm:t>
        <a:bodyPr/>
        <a:lstStyle/>
        <a:p>
          <a:endParaRPr lang="ru-RU"/>
        </a:p>
      </dgm:t>
    </dgm:pt>
    <dgm:pt modelId="{2B57E77B-7E80-4C42-BBBA-A0BABD41D11A}" type="sibTrans" cxnId="{FB2692F5-8D16-44F8-81C6-862C27B05AE8}">
      <dgm:prSet/>
      <dgm:spPr/>
      <dgm:t>
        <a:bodyPr/>
        <a:lstStyle/>
        <a:p>
          <a:endParaRPr lang="ru-RU"/>
        </a:p>
      </dgm:t>
    </dgm:pt>
    <dgm:pt modelId="{8FB36267-97B7-41A2-8814-777E8B6AEEA7}">
      <dgm:prSet phldrT="[Текст]"/>
      <dgm:spPr/>
      <dgm:t>
        <a:bodyPr/>
        <a:lstStyle/>
        <a:p>
          <a:r>
            <a:rPr lang="ru-RU" b="1" dirty="0"/>
            <a:t>группа жилых домов; </a:t>
          </a:r>
        </a:p>
      </dgm:t>
    </dgm:pt>
    <dgm:pt modelId="{46BA7F36-9808-43D6-8F82-0F6D821337B3}" type="parTrans" cxnId="{FC97D829-32EA-4CC5-9EB0-BDC61D84F36D}">
      <dgm:prSet/>
      <dgm:spPr/>
      <dgm:t>
        <a:bodyPr/>
        <a:lstStyle/>
        <a:p>
          <a:endParaRPr lang="ru-RU"/>
        </a:p>
      </dgm:t>
    </dgm:pt>
    <dgm:pt modelId="{6D73EC39-F111-4429-8897-B8FE1A9D73BC}" type="sibTrans" cxnId="{FC97D829-32EA-4CC5-9EB0-BDC61D84F36D}">
      <dgm:prSet/>
      <dgm:spPr/>
      <dgm:t>
        <a:bodyPr/>
        <a:lstStyle/>
        <a:p>
          <a:endParaRPr lang="ru-RU"/>
        </a:p>
      </dgm:t>
    </dgm:pt>
    <dgm:pt modelId="{E817C07A-2C9A-4DF3-AE81-EDF8104FE22B}">
      <dgm:prSet phldrT="[Текст]"/>
      <dgm:spPr/>
      <dgm:t>
        <a:bodyPr/>
        <a:lstStyle/>
        <a:p>
          <a:r>
            <a:rPr lang="ru-RU" b="1" dirty="0"/>
            <a:t>жилой микрорайон; </a:t>
          </a:r>
        </a:p>
      </dgm:t>
    </dgm:pt>
    <dgm:pt modelId="{E1AECC05-71F3-4676-BF17-2329CB0D2C4D}" type="parTrans" cxnId="{9E1DD5E1-00E1-43D4-9BEB-28E4C0533938}">
      <dgm:prSet/>
      <dgm:spPr/>
      <dgm:t>
        <a:bodyPr/>
        <a:lstStyle/>
        <a:p>
          <a:endParaRPr lang="ru-RU"/>
        </a:p>
      </dgm:t>
    </dgm:pt>
    <dgm:pt modelId="{74B9FDF3-DB69-4A17-9EF5-CAB59D55BC74}" type="sibTrans" cxnId="{9E1DD5E1-00E1-43D4-9BEB-28E4C0533938}">
      <dgm:prSet/>
      <dgm:spPr/>
      <dgm:t>
        <a:bodyPr/>
        <a:lstStyle/>
        <a:p>
          <a:endParaRPr lang="ru-RU"/>
        </a:p>
      </dgm:t>
    </dgm:pt>
    <dgm:pt modelId="{69F2A462-B5EA-4667-8E51-FFF8FD8C5B58}">
      <dgm:prSet phldrT="[Текст]"/>
      <dgm:spPr/>
      <dgm:t>
        <a:bodyPr/>
        <a:lstStyle/>
        <a:p>
          <a:r>
            <a:rPr lang="ru-RU" b="1" dirty="0"/>
            <a:t>сельский населенный пункт, не являющийся поселением; </a:t>
          </a:r>
        </a:p>
      </dgm:t>
    </dgm:pt>
    <dgm:pt modelId="{CD3D6BAC-B27B-4519-B8C4-EAD963C2AE7B}" type="parTrans" cxnId="{D54746AF-AA2D-489B-8633-BF0CD36B3512}">
      <dgm:prSet/>
      <dgm:spPr/>
      <dgm:t>
        <a:bodyPr/>
        <a:lstStyle/>
        <a:p>
          <a:endParaRPr lang="ru-RU"/>
        </a:p>
      </dgm:t>
    </dgm:pt>
    <dgm:pt modelId="{85E642A8-284B-4954-9F64-94E83AB189D2}" type="sibTrans" cxnId="{D54746AF-AA2D-489B-8633-BF0CD36B3512}">
      <dgm:prSet/>
      <dgm:spPr/>
      <dgm:t>
        <a:bodyPr/>
        <a:lstStyle/>
        <a:p>
          <a:endParaRPr lang="ru-RU"/>
        </a:p>
      </dgm:t>
    </dgm:pt>
    <dgm:pt modelId="{D3A96DBB-8866-457A-A645-91461334795C}">
      <dgm:prSet phldrT="[Текст]"/>
      <dgm:spPr/>
      <dgm:t>
        <a:bodyPr/>
        <a:lstStyle/>
        <a:p>
          <a:r>
            <a:rPr lang="ru-RU" b="1" dirty="0"/>
            <a:t>иные территории проживания граждан.</a:t>
          </a:r>
        </a:p>
      </dgm:t>
    </dgm:pt>
    <dgm:pt modelId="{2BA4EF75-09BF-4541-8E71-BCD14F118CC0}" type="parTrans" cxnId="{F6F526CA-D607-4F6D-96CA-E5C0C47B932B}">
      <dgm:prSet/>
      <dgm:spPr/>
      <dgm:t>
        <a:bodyPr/>
        <a:lstStyle/>
        <a:p>
          <a:endParaRPr lang="ru-RU"/>
        </a:p>
      </dgm:t>
    </dgm:pt>
    <dgm:pt modelId="{9454EFA2-3B07-46AC-92FE-C3B08BC694B8}" type="sibTrans" cxnId="{F6F526CA-D607-4F6D-96CA-E5C0C47B932B}">
      <dgm:prSet/>
      <dgm:spPr/>
      <dgm:t>
        <a:bodyPr/>
        <a:lstStyle/>
        <a:p>
          <a:endParaRPr lang="ru-RU"/>
        </a:p>
      </dgm:t>
    </dgm:pt>
    <dgm:pt modelId="{E909F461-1009-44F5-BDBD-5457215B187B}" type="pres">
      <dgm:prSet presAssocID="{59EDA6EE-976A-4DC1-95C0-B17589ED0BFF}" presName="cycle" presStyleCnt="0">
        <dgm:presLayoutVars>
          <dgm:dir/>
          <dgm:resizeHandles val="exact"/>
        </dgm:presLayoutVars>
      </dgm:prSet>
      <dgm:spPr/>
      <dgm:t>
        <a:bodyPr/>
        <a:lstStyle/>
        <a:p>
          <a:endParaRPr lang="ru-RU"/>
        </a:p>
      </dgm:t>
    </dgm:pt>
    <dgm:pt modelId="{8A8489DC-56D1-4BA0-92A5-2D08140466A5}" type="pres">
      <dgm:prSet presAssocID="{2DBD5DD4-057E-4B83-8794-4E5D768CADB1}" presName="node" presStyleLbl="node1" presStyleIdx="0" presStyleCnt="6" custScaleX="139921" custScaleY="142375" custRadScaleRad="92906" custRadScaleInc="6001">
        <dgm:presLayoutVars>
          <dgm:bulletEnabled val="1"/>
        </dgm:presLayoutVars>
      </dgm:prSet>
      <dgm:spPr/>
      <dgm:t>
        <a:bodyPr/>
        <a:lstStyle/>
        <a:p>
          <a:endParaRPr lang="ru-RU"/>
        </a:p>
      </dgm:t>
    </dgm:pt>
    <dgm:pt modelId="{A2F0B607-C706-456E-9ADA-DD9044F63060}" type="pres">
      <dgm:prSet presAssocID="{2DBD5DD4-057E-4B83-8794-4E5D768CADB1}" presName="spNode" presStyleCnt="0"/>
      <dgm:spPr/>
    </dgm:pt>
    <dgm:pt modelId="{696FE72F-1A88-43B7-AF33-99D3C610990D}" type="pres">
      <dgm:prSet presAssocID="{36CA1FE2-A963-4306-B873-0E7AEBF5F916}" presName="sibTrans" presStyleLbl="sibTrans1D1" presStyleIdx="0" presStyleCnt="6"/>
      <dgm:spPr/>
      <dgm:t>
        <a:bodyPr/>
        <a:lstStyle/>
        <a:p>
          <a:endParaRPr lang="ru-RU"/>
        </a:p>
      </dgm:t>
    </dgm:pt>
    <dgm:pt modelId="{AC4BEDE8-25A0-45B2-9E4F-8287530F8A7C}" type="pres">
      <dgm:prSet presAssocID="{A7166453-77D0-440B-B085-D18669372343}" presName="node" presStyleLbl="node1" presStyleIdx="1" presStyleCnt="6" custScaleX="154254" custScaleY="162081" custRadScaleRad="105692" custRadScaleInc="39397">
        <dgm:presLayoutVars>
          <dgm:bulletEnabled val="1"/>
        </dgm:presLayoutVars>
      </dgm:prSet>
      <dgm:spPr/>
      <dgm:t>
        <a:bodyPr/>
        <a:lstStyle/>
        <a:p>
          <a:endParaRPr lang="ru-RU"/>
        </a:p>
      </dgm:t>
    </dgm:pt>
    <dgm:pt modelId="{16619524-D867-4BDB-9359-5933048FB38D}" type="pres">
      <dgm:prSet presAssocID="{A7166453-77D0-440B-B085-D18669372343}" presName="spNode" presStyleCnt="0"/>
      <dgm:spPr/>
    </dgm:pt>
    <dgm:pt modelId="{31D18A45-5A63-4518-A3D9-DB0E2582CB2D}" type="pres">
      <dgm:prSet presAssocID="{2B57E77B-7E80-4C42-BBBA-A0BABD41D11A}" presName="sibTrans" presStyleLbl="sibTrans1D1" presStyleIdx="1" presStyleCnt="6"/>
      <dgm:spPr/>
      <dgm:t>
        <a:bodyPr/>
        <a:lstStyle/>
        <a:p>
          <a:endParaRPr lang="ru-RU"/>
        </a:p>
      </dgm:t>
    </dgm:pt>
    <dgm:pt modelId="{5348F47C-847D-40A2-B49F-7FE94F9F88FF}" type="pres">
      <dgm:prSet presAssocID="{8FB36267-97B7-41A2-8814-777E8B6AEEA7}" presName="node" presStyleLbl="node1" presStyleIdx="2" presStyleCnt="6" custScaleX="149837" custScaleY="136389" custRadScaleRad="101238" custRadScaleInc="-35144">
        <dgm:presLayoutVars>
          <dgm:bulletEnabled val="1"/>
        </dgm:presLayoutVars>
      </dgm:prSet>
      <dgm:spPr/>
      <dgm:t>
        <a:bodyPr/>
        <a:lstStyle/>
        <a:p>
          <a:endParaRPr lang="ru-RU"/>
        </a:p>
      </dgm:t>
    </dgm:pt>
    <dgm:pt modelId="{164467AA-81DE-4852-A58F-3A1B3A1083C5}" type="pres">
      <dgm:prSet presAssocID="{8FB36267-97B7-41A2-8814-777E8B6AEEA7}" presName="spNode" presStyleCnt="0"/>
      <dgm:spPr/>
    </dgm:pt>
    <dgm:pt modelId="{D926A3A1-2978-4124-8687-6A155EEA1AB3}" type="pres">
      <dgm:prSet presAssocID="{6D73EC39-F111-4429-8897-B8FE1A9D73BC}" presName="sibTrans" presStyleLbl="sibTrans1D1" presStyleIdx="2" presStyleCnt="6"/>
      <dgm:spPr/>
      <dgm:t>
        <a:bodyPr/>
        <a:lstStyle/>
        <a:p>
          <a:endParaRPr lang="ru-RU"/>
        </a:p>
      </dgm:t>
    </dgm:pt>
    <dgm:pt modelId="{AB3A9945-D7F1-4309-A388-7FD6F6AE891D}" type="pres">
      <dgm:prSet presAssocID="{E817C07A-2C9A-4DF3-AE81-EDF8104FE22B}" presName="node" presStyleLbl="node1" presStyleIdx="3" presStyleCnt="6" custScaleX="165444" custScaleY="131221" custRadScaleRad="92335" custRadScaleInc="8556">
        <dgm:presLayoutVars>
          <dgm:bulletEnabled val="1"/>
        </dgm:presLayoutVars>
      </dgm:prSet>
      <dgm:spPr/>
      <dgm:t>
        <a:bodyPr/>
        <a:lstStyle/>
        <a:p>
          <a:endParaRPr lang="ru-RU"/>
        </a:p>
      </dgm:t>
    </dgm:pt>
    <dgm:pt modelId="{DA566B97-60F1-408D-820C-56A1B084B41F}" type="pres">
      <dgm:prSet presAssocID="{E817C07A-2C9A-4DF3-AE81-EDF8104FE22B}" presName="spNode" presStyleCnt="0"/>
      <dgm:spPr/>
    </dgm:pt>
    <dgm:pt modelId="{057B9EC9-B5A5-4E61-B5A7-72BA059EF05D}" type="pres">
      <dgm:prSet presAssocID="{74B9FDF3-DB69-4A17-9EF5-CAB59D55BC74}" presName="sibTrans" presStyleLbl="sibTrans1D1" presStyleIdx="3" presStyleCnt="6"/>
      <dgm:spPr/>
      <dgm:t>
        <a:bodyPr/>
        <a:lstStyle/>
        <a:p>
          <a:endParaRPr lang="ru-RU"/>
        </a:p>
      </dgm:t>
    </dgm:pt>
    <dgm:pt modelId="{F9CA5E00-7776-428D-8B9D-ABC38E83C474}" type="pres">
      <dgm:prSet presAssocID="{69F2A462-B5EA-4667-8E51-FFF8FD8C5B58}" presName="node" presStyleLbl="node1" presStyleIdx="4" presStyleCnt="6" custScaleX="152715" custScaleY="151744" custRadScaleRad="103593" custRadScaleInc="57153">
        <dgm:presLayoutVars>
          <dgm:bulletEnabled val="1"/>
        </dgm:presLayoutVars>
      </dgm:prSet>
      <dgm:spPr/>
      <dgm:t>
        <a:bodyPr/>
        <a:lstStyle/>
        <a:p>
          <a:endParaRPr lang="ru-RU"/>
        </a:p>
      </dgm:t>
    </dgm:pt>
    <dgm:pt modelId="{99ED97BC-079D-482F-A72E-E36A86E8AE2E}" type="pres">
      <dgm:prSet presAssocID="{69F2A462-B5EA-4667-8E51-FFF8FD8C5B58}" presName="spNode" presStyleCnt="0"/>
      <dgm:spPr/>
    </dgm:pt>
    <dgm:pt modelId="{F7646CFC-81A2-409B-B8C5-51D82416261E}" type="pres">
      <dgm:prSet presAssocID="{85E642A8-284B-4954-9F64-94E83AB189D2}" presName="sibTrans" presStyleLbl="sibTrans1D1" presStyleIdx="4" presStyleCnt="6"/>
      <dgm:spPr/>
      <dgm:t>
        <a:bodyPr/>
        <a:lstStyle/>
        <a:p>
          <a:endParaRPr lang="ru-RU"/>
        </a:p>
      </dgm:t>
    </dgm:pt>
    <dgm:pt modelId="{DBA4AE8C-9B72-4704-80E9-94BB2EFB2B1A}" type="pres">
      <dgm:prSet presAssocID="{D3A96DBB-8866-457A-A645-91461334795C}" presName="node" presStyleLbl="node1" presStyleIdx="5" presStyleCnt="6" custScaleX="149507" custScaleY="145668" custRadScaleRad="106677" custRadScaleInc="-20657">
        <dgm:presLayoutVars>
          <dgm:bulletEnabled val="1"/>
        </dgm:presLayoutVars>
      </dgm:prSet>
      <dgm:spPr/>
      <dgm:t>
        <a:bodyPr/>
        <a:lstStyle/>
        <a:p>
          <a:endParaRPr lang="ru-RU"/>
        </a:p>
      </dgm:t>
    </dgm:pt>
    <dgm:pt modelId="{42112586-03C5-4BF3-9DE6-D7E5E2039899}" type="pres">
      <dgm:prSet presAssocID="{D3A96DBB-8866-457A-A645-91461334795C}" presName="spNode" presStyleCnt="0"/>
      <dgm:spPr/>
    </dgm:pt>
    <dgm:pt modelId="{AEA81528-EA08-4572-A991-9D738716CD98}" type="pres">
      <dgm:prSet presAssocID="{9454EFA2-3B07-46AC-92FE-C3B08BC694B8}" presName="sibTrans" presStyleLbl="sibTrans1D1" presStyleIdx="5" presStyleCnt="6"/>
      <dgm:spPr/>
      <dgm:t>
        <a:bodyPr/>
        <a:lstStyle/>
        <a:p>
          <a:endParaRPr lang="ru-RU"/>
        </a:p>
      </dgm:t>
    </dgm:pt>
  </dgm:ptLst>
  <dgm:cxnLst>
    <dgm:cxn modelId="{055F8824-414A-4275-9FE7-78F09E642D66}" type="presOf" srcId="{36CA1FE2-A963-4306-B873-0E7AEBF5F916}" destId="{696FE72F-1A88-43B7-AF33-99D3C610990D}" srcOrd="0" destOrd="0" presId="urn:microsoft.com/office/officeart/2005/8/layout/cycle6"/>
    <dgm:cxn modelId="{C16F526B-16F9-4A46-8828-B14D74CB39AB}" type="presOf" srcId="{9454EFA2-3B07-46AC-92FE-C3B08BC694B8}" destId="{AEA81528-EA08-4572-A991-9D738716CD98}" srcOrd="0" destOrd="0" presId="urn:microsoft.com/office/officeart/2005/8/layout/cycle6"/>
    <dgm:cxn modelId="{7A4D4E91-76C5-4A67-BC51-7CD825A1F1F0}" type="presOf" srcId="{6D73EC39-F111-4429-8897-B8FE1A9D73BC}" destId="{D926A3A1-2978-4124-8687-6A155EEA1AB3}" srcOrd="0" destOrd="0" presId="urn:microsoft.com/office/officeart/2005/8/layout/cycle6"/>
    <dgm:cxn modelId="{ED6CE09D-8DF5-4B85-8ECB-30D5541FEA48}" type="presOf" srcId="{69F2A462-B5EA-4667-8E51-FFF8FD8C5B58}" destId="{F9CA5E00-7776-428D-8B9D-ABC38E83C474}" srcOrd="0" destOrd="0" presId="urn:microsoft.com/office/officeart/2005/8/layout/cycle6"/>
    <dgm:cxn modelId="{F6F526CA-D607-4F6D-96CA-E5C0C47B932B}" srcId="{59EDA6EE-976A-4DC1-95C0-B17589ED0BFF}" destId="{D3A96DBB-8866-457A-A645-91461334795C}" srcOrd="5" destOrd="0" parTransId="{2BA4EF75-09BF-4541-8E71-BCD14F118CC0}" sibTransId="{9454EFA2-3B07-46AC-92FE-C3B08BC694B8}"/>
    <dgm:cxn modelId="{0029B25A-4C39-406E-98AD-B5DF05C8FEE0}" type="presOf" srcId="{E817C07A-2C9A-4DF3-AE81-EDF8104FE22B}" destId="{AB3A9945-D7F1-4309-A388-7FD6F6AE891D}" srcOrd="0" destOrd="0" presId="urn:microsoft.com/office/officeart/2005/8/layout/cycle6"/>
    <dgm:cxn modelId="{9E1DD5E1-00E1-43D4-9BEB-28E4C0533938}" srcId="{59EDA6EE-976A-4DC1-95C0-B17589ED0BFF}" destId="{E817C07A-2C9A-4DF3-AE81-EDF8104FE22B}" srcOrd="3" destOrd="0" parTransId="{E1AECC05-71F3-4676-BF17-2329CB0D2C4D}" sibTransId="{74B9FDF3-DB69-4A17-9EF5-CAB59D55BC74}"/>
    <dgm:cxn modelId="{9022F15F-38DD-4874-BC63-BF7412FC2804}" srcId="{59EDA6EE-976A-4DC1-95C0-B17589ED0BFF}" destId="{2DBD5DD4-057E-4B83-8794-4E5D768CADB1}" srcOrd="0" destOrd="0" parTransId="{35803F5A-0071-47F9-BD97-8DCAC8C5FE1F}" sibTransId="{36CA1FE2-A963-4306-B873-0E7AEBF5F916}"/>
    <dgm:cxn modelId="{D54746AF-AA2D-489B-8633-BF0CD36B3512}" srcId="{59EDA6EE-976A-4DC1-95C0-B17589ED0BFF}" destId="{69F2A462-B5EA-4667-8E51-FFF8FD8C5B58}" srcOrd="4" destOrd="0" parTransId="{CD3D6BAC-B27B-4519-B8C4-EAD963C2AE7B}" sibTransId="{85E642A8-284B-4954-9F64-94E83AB189D2}"/>
    <dgm:cxn modelId="{96F2B5E8-C15F-47CA-BD04-C63A1D4DD659}" type="presOf" srcId="{74B9FDF3-DB69-4A17-9EF5-CAB59D55BC74}" destId="{057B9EC9-B5A5-4E61-B5A7-72BA059EF05D}" srcOrd="0" destOrd="0" presId="urn:microsoft.com/office/officeart/2005/8/layout/cycle6"/>
    <dgm:cxn modelId="{5E759843-80BA-441F-BA39-03B2D39BDFE0}" type="presOf" srcId="{2B57E77B-7E80-4C42-BBBA-A0BABD41D11A}" destId="{31D18A45-5A63-4518-A3D9-DB0E2582CB2D}" srcOrd="0" destOrd="0" presId="urn:microsoft.com/office/officeart/2005/8/layout/cycle6"/>
    <dgm:cxn modelId="{FF917BA5-F983-4EA5-8ADD-F8545ECDB07C}" type="presOf" srcId="{2DBD5DD4-057E-4B83-8794-4E5D768CADB1}" destId="{8A8489DC-56D1-4BA0-92A5-2D08140466A5}" srcOrd="0" destOrd="0" presId="urn:microsoft.com/office/officeart/2005/8/layout/cycle6"/>
    <dgm:cxn modelId="{9B107E48-1540-4E7E-823F-F0795AA57744}" type="presOf" srcId="{85E642A8-284B-4954-9F64-94E83AB189D2}" destId="{F7646CFC-81A2-409B-B8C5-51D82416261E}" srcOrd="0" destOrd="0" presId="urn:microsoft.com/office/officeart/2005/8/layout/cycle6"/>
    <dgm:cxn modelId="{FB2692F5-8D16-44F8-81C6-862C27B05AE8}" srcId="{59EDA6EE-976A-4DC1-95C0-B17589ED0BFF}" destId="{A7166453-77D0-440B-B085-D18669372343}" srcOrd="1" destOrd="0" parTransId="{AA81577A-E385-4955-9D87-E14D5108BAA7}" sibTransId="{2B57E77B-7E80-4C42-BBBA-A0BABD41D11A}"/>
    <dgm:cxn modelId="{41C9ADFA-5C62-400D-AFFB-E8CFD4104397}" type="presOf" srcId="{8FB36267-97B7-41A2-8814-777E8B6AEEA7}" destId="{5348F47C-847D-40A2-B49F-7FE94F9F88FF}" srcOrd="0" destOrd="0" presId="urn:microsoft.com/office/officeart/2005/8/layout/cycle6"/>
    <dgm:cxn modelId="{165EB50A-7A03-4CB0-BA1A-5B2FFD87CCD8}" type="presOf" srcId="{D3A96DBB-8866-457A-A645-91461334795C}" destId="{DBA4AE8C-9B72-4704-80E9-94BB2EFB2B1A}" srcOrd="0" destOrd="0" presId="urn:microsoft.com/office/officeart/2005/8/layout/cycle6"/>
    <dgm:cxn modelId="{BEE9CA77-8EB7-47C7-B18F-C19000A0D6CC}" type="presOf" srcId="{59EDA6EE-976A-4DC1-95C0-B17589ED0BFF}" destId="{E909F461-1009-44F5-BDBD-5457215B187B}" srcOrd="0" destOrd="0" presId="urn:microsoft.com/office/officeart/2005/8/layout/cycle6"/>
    <dgm:cxn modelId="{FC97D829-32EA-4CC5-9EB0-BDC61D84F36D}" srcId="{59EDA6EE-976A-4DC1-95C0-B17589ED0BFF}" destId="{8FB36267-97B7-41A2-8814-777E8B6AEEA7}" srcOrd="2" destOrd="0" parTransId="{46BA7F36-9808-43D6-8F82-0F6D821337B3}" sibTransId="{6D73EC39-F111-4429-8897-B8FE1A9D73BC}"/>
    <dgm:cxn modelId="{CD30EFFB-97D6-409A-8701-5EE34FB01B2D}" type="presOf" srcId="{A7166453-77D0-440B-B085-D18669372343}" destId="{AC4BEDE8-25A0-45B2-9E4F-8287530F8A7C}" srcOrd="0" destOrd="0" presId="urn:microsoft.com/office/officeart/2005/8/layout/cycle6"/>
    <dgm:cxn modelId="{321D098A-B411-4B98-9ABA-355FE88074C3}" type="presParOf" srcId="{E909F461-1009-44F5-BDBD-5457215B187B}" destId="{8A8489DC-56D1-4BA0-92A5-2D08140466A5}" srcOrd="0" destOrd="0" presId="urn:microsoft.com/office/officeart/2005/8/layout/cycle6"/>
    <dgm:cxn modelId="{89FD8B61-E2B1-497C-B7C8-F272E6D6289A}" type="presParOf" srcId="{E909F461-1009-44F5-BDBD-5457215B187B}" destId="{A2F0B607-C706-456E-9ADA-DD9044F63060}" srcOrd="1" destOrd="0" presId="urn:microsoft.com/office/officeart/2005/8/layout/cycle6"/>
    <dgm:cxn modelId="{B7FE4985-3672-4F0C-B4C4-3A8D2194435B}" type="presParOf" srcId="{E909F461-1009-44F5-BDBD-5457215B187B}" destId="{696FE72F-1A88-43B7-AF33-99D3C610990D}" srcOrd="2" destOrd="0" presId="urn:microsoft.com/office/officeart/2005/8/layout/cycle6"/>
    <dgm:cxn modelId="{0EC75D2A-4F9A-4568-9216-C7B2D838E0EE}" type="presParOf" srcId="{E909F461-1009-44F5-BDBD-5457215B187B}" destId="{AC4BEDE8-25A0-45B2-9E4F-8287530F8A7C}" srcOrd="3" destOrd="0" presId="urn:microsoft.com/office/officeart/2005/8/layout/cycle6"/>
    <dgm:cxn modelId="{AC317759-D335-48D5-A4F0-1F056E01678B}" type="presParOf" srcId="{E909F461-1009-44F5-BDBD-5457215B187B}" destId="{16619524-D867-4BDB-9359-5933048FB38D}" srcOrd="4" destOrd="0" presId="urn:microsoft.com/office/officeart/2005/8/layout/cycle6"/>
    <dgm:cxn modelId="{F5D71F5A-BD1E-467C-A979-F1E5141A3C67}" type="presParOf" srcId="{E909F461-1009-44F5-BDBD-5457215B187B}" destId="{31D18A45-5A63-4518-A3D9-DB0E2582CB2D}" srcOrd="5" destOrd="0" presId="urn:microsoft.com/office/officeart/2005/8/layout/cycle6"/>
    <dgm:cxn modelId="{0224F7A9-5E24-4714-A6B2-22EF753B5983}" type="presParOf" srcId="{E909F461-1009-44F5-BDBD-5457215B187B}" destId="{5348F47C-847D-40A2-B49F-7FE94F9F88FF}" srcOrd="6" destOrd="0" presId="urn:microsoft.com/office/officeart/2005/8/layout/cycle6"/>
    <dgm:cxn modelId="{CC6E6B66-D814-491D-864D-70F00FCAB0CE}" type="presParOf" srcId="{E909F461-1009-44F5-BDBD-5457215B187B}" destId="{164467AA-81DE-4852-A58F-3A1B3A1083C5}" srcOrd="7" destOrd="0" presId="urn:microsoft.com/office/officeart/2005/8/layout/cycle6"/>
    <dgm:cxn modelId="{9DC6AA89-F80D-4C26-B446-8EC20860CEBD}" type="presParOf" srcId="{E909F461-1009-44F5-BDBD-5457215B187B}" destId="{D926A3A1-2978-4124-8687-6A155EEA1AB3}" srcOrd="8" destOrd="0" presId="urn:microsoft.com/office/officeart/2005/8/layout/cycle6"/>
    <dgm:cxn modelId="{B32226E7-F97F-4134-A10B-626DA6A8E54F}" type="presParOf" srcId="{E909F461-1009-44F5-BDBD-5457215B187B}" destId="{AB3A9945-D7F1-4309-A388-7FD6F6AE891D}" srcOrd="9" destOrd="0" presId="urn:microsoft.com/office/officeart/2005/8/layout/cycle6"/>
    <dgm:cxn modelId="{94CAFB37-A1C1-4C09-8C85-F9D1832538BA}" type="presParOf" srcId="{E909F461-1009-44F5-BDBD-5457215B187B}" destId="{DA566B97-60F1-408D-820C-56A1B084B41F}" srcOrd="10" destOrd="0" presId="urn:microsoft.com/office/officeart/2005/8/layout/cycle6"/>
    <dgm:cxn modelId="{41F2569F-25AE-4A41-84C6-50D517F40A79}" type="presParOf" srcId="{E909F461-1009-44F5-BDBD-5457215B187B}" destId="{057B9EC9-B5A5-4E61-B5A7-72BA059EF05D}" srcOrd="11" destOrd="0" presId="urn:microsoft.com/office/officeart/2005/8/layout/cycle6"/>
    <dgm:cxn modelId="{19390C6E-2E73-40EB-B4E7-89F515FB8520}" type="presParOf" srcId="{E909F461-1009-44F5-BDBD-5457215B187B}" destId="{F9CA5E00-7776-428D-8B9D-ABC38E83C474}" srcOrd="12" destOrd="0" presId="urn:microsoft.com/office/officeart/2005/8/layout/cycle6"/>
    <dgm:cxn modelId="{DF9A5B16-0807-4CD5-A446-EF655C549337}" type="presParOf" srcId="{E909F461-1009-44F5-BDBD-5457215B187B}" destId="{99ED97BC-079D-482F-A72E-E36A86E8AE2E}" srcOrd="13" destOrd="0" presId="urn:microsoft.com/office/officeart/2005/8/layout/cycle6"/>
    <dgm:cxn modelId="{513C9E70-F85F-42AA-9459-794C8C5E2A69}" type="presParOf" srcId="{E909F461-1009-44F5-BDBD-5457215B187B}" destId="{F7646CFC-81A2-409B-B8C5-51D82416261E}" srcOrd="14" destOrd="0" presId="urn:microsoft.com/office/officeart/2005/8/layout/cycle6"/>
    <dgm:cxn modelId="{F7D596C4-6B23-45BC-A34B-C6955079809E}" type="presParOf" srcId="{E909F461-1009-44F5-BDBD-5457215B187B}" destId="{DBA4AE8C-9B72-4704-80E9-94BB2EFB2B1A}" srcOrd="15" destOrd="0" presId="urn:microsoft.com/office/officeart/2005/8/layout/cycle6"/>
    <dgm:cxn modelId="{17B131C7-F87E-44EB-8373-70C4E7C67BE3}" type="presParOf" srcId="{E909F461-1009-44F5-BDBD-5457215B187B}" destId="{42112586-03C5-4BF3-9DE6-D7E5E2039899}" srcOrd="16" destOrd="0" presId="urn:microsoft.com/office/officeart/2005/8/layout/cycle6"/>
    <dgm:cxn modelId="{55D8C4E1-017D-484E-B9B7-9C985B9325D4}" type="presParOf" srcId="{E909F461-1009-44F5-BDBD-5457215B187B}" destId="{AEA81528-EA08-4572-A991-9D738716CD98}"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BF9A9B-9943-4C12-92B5-100D4EA974A1}" type="doc">
      <dgm:prSet loTypeId="urn:microsoft.com/office/officeart/2005/8/layout/process5" loCatId="process" qsTypeId="urn:microsoft.com/office/officeart/2005/8/quickstyle/simple3" qsCatId="simple" csTypeId="urn:microsoft.com/office/officeart/2005/8/colors/accent1_2" csCatId="accent1" phldr="1"/>
      <dgm:spPr/>
      <dgm:t>
        <a:bodyPr/>
        <a:lstStyle/>
        <a:p>
          <a:endParaRPr lang="ru-RU"/>
        </a:p>
      </dgm:t>
    </dgm:pt>
    <dgm:pt modelId="{4D647A4B-2E89-4E67-99CA-A25D143CBE59}">
      <dgm:prSet phldrT="[Текст]"/>
      <dgm:spPr/>
      <dgm:t>
        <a:bodyPr/>
        <a:lstStyle/>
        <a:p>
          <a:r>
            <a:rPr lang="ru-RU" b="1" dirty="0"/>
            <a:t>воспитанию гражданского самосознания</a:t>
          </a:r>
        </a:p>
      </dgm:t>
    </dgm:pt>
    <dgm:pt modelId="{5ACCA26A-BF1B-4379-968D-FDDA36CADF15}" type="parTrans" cxnId="{6885A17F-1848-4A91-A1A6-1F59394ACCE4}">
      <dgm:prSet/>
      <dgm:spPr/>
      <dgm:t>
        <a:bodyPr/>
        <a:lstStyle/>
        <a:p>
          <a:endParaRPr lang="ru-RU"/>
        </a:p>
      </dgm:t>
    </dgm:pt>
    <dgm:pt modelId="{FFE4534B-365A-4179-9796-273A4ABA89AD}" type="sibTrans" cxnId="{6885A17F-1848-4A91-A1A6-1F59394ACCE4}">
      <dgm:prSet/>
      <dgm:spPr/>
      <dgm:t>
        <a:bodyPr/>
        <a:lstStyle/>
        <a:p>
          <a:endParaRPr lang="ru-RU" dirty="0"/>
        </a:p>
      </dgm:t>
    </dgm:pt>
    <dgm:pt modelId="{C4B83CD2-ACC2-4F92-8ACB-7AA13BC72025}">
      <dgm:prSet phldrT="[Текст]"/>
      <dgm:spPr/>
      <dgm:t>
        <a:bodyPr/>
        <a:lstStyle/>
        <a:p>
          <a:r>
            <a:rPr lang="ru-RU" b="1" dirty="0"/>
            <a:t>организации активного сотрудничества власти и граждан</a:t>
          </a:r>
        </a:p>
      </dgm:t>
    </dgm:pt>
    <dgm:pt modelId="{F4FB49CD-F607-4472-ACA2-72A4674E5080}" type="parTrans" cxnId="{E7959864-89E0-4981-ADCD-0C0E1BA17CF9}">
      <dgm:prSet/>
      <dgm:spPr/>
      <dgm:t>
        <a:bodyPr/>
        <a:lstStyle/>
        <a:p>
          <a:endParaRPr lang="ru-RU"/>
        </a:p>
      </dgm:t>
    </dgm:pt>
    <dgm:pt modelId="{F493D3E0-E6DB-495D-B458-BD43ED14DE30}" type="sibTrans" cxnId="{E7959864-89E0-4981-ADCD-0C0E1BA17CF9}">
      <dgm:prSet/>
      <dgm:spPr/>
      <dgm:t>
        <a:bodyPr/>
        <a:lstStyle/>
        <a:p>
          <a:endParaRPr lang="ru-RU" dirty="0"/>
        </a:p>
      </dgm:t>
    </dgm:pt>
    <dgm:pt modelId="{A5775AC3-00F2-472A-BF69-DC7A0E51B917}">
      <dgm:prSet phldrT="[Текст]"/>
      <dgm:spPr/>
      <dgm:t>
        <a:bodyPr/>
        <a:lstStyle/>
        <a:p>
          <a:r>
            <a:rPr lang="ru-RU" b="1" dirty="0"/>
            <a:t>преодолению пассивности и иждивенческих настроений населения</a:t>
          </a:r>
        </a:p>
      </dgm:t>
    </dgm:pt>
    <dgm:pt modelId="{273274F8-FA4C-4F98-B67D-F1034B922BF4}" type="parTrans" cxnId="{BB4AFF26-E846-4514-9065-FA55556DEDB1}">
      <dgm:prSet/>
      <dgm:spPr/>
      <dgm:t>
        <a:bodyPr/>
        <a:lstStyle/>
        <a:p>
          <a:endParaRPr lang="ru-RU"/>
        </a:p>
      </dgm:t>
    </dgm:pt>
    <dgm:pt modelId="{8C9D7B05-4896-47C5-A738-12BEFE8815FF}" type="sibTrans" cxnId="{BB4AFF26-E846-4514-9065-FA55556DEDB1}">
      <dgm:prSet/>
      <dgm:spPr/>
      <dgm:t>
        <a:bodyPr/>
        <a:lstStyle/>
        <a:p>
          <a:endParaRPr lang="ru-RU" dirty="0"/>
        </a:p>
      </dgm:t>
    </dgm:pt>
    <dgm:pt modelId="{EC02C968-45CB-4704-8626-F9482DFD7F3F}">
      <dgm:prSet phldrT="[Текст]"/>
      <dgm:spPr/>
      <dgm:t>
        <a:bodyPr/>
        <a:lstStyle/>
        <a:p>
          <a:r>
            <a:rPr lang="ru-RU" b="1" dirty="0"/>
            <a:t>своевременному выявлению факторов социальной напряжённости и информированию о них органов местного самоуправления</a:t>
          </a:r>
        </a:p>
      </dgm:t>
    </dgm:pt>
    <dgm:pt modelId="{2093164E-0615-404D-9F79-FBF8124E2033}" type="parTrans" cxnId="{32DD86A5-02A8-4D3F-AE13-6D5786532E72}">
      <dgm:prSet/>
      <dgm:spPr/>
      <dgm:t>
        <a:bodyPr/>
        <a:lstStyle/>
        <a:p>
          <a:endParaRPr lang="ru-RU"/>
        </a:p>
      </dgm:t>
    </dgm:pt>
    <dgm:pt modelId="{83F3B811-B30D-4479-B4C8-E43163F447CB}" type="sibTrans" cxnId="{32DD86A5-02A8-4D3F-AE13-6D5786532E72}">
      <dgm:prSet/>
      <dgm:spPr/>
      <dgm:t>
        <a:bodyPr/>
        <a:lstStyle/>
        <a:p>
          <a:endParaRPr lang="ru-RU" dirty="0"/>
        </a:p>
      </dgm:t>
    </dgm:pt>
    <dgm:pt modelId="{2F8381E3-7B8E-4B97-8B6B-4CAC9D3A7B1F}">
      <dgm:prSet phldrT="[Текст]"/>
      <dgm:spPr/>
      <dgm:t>
        <a:bodyPr/>
        <a:lstStyle/>
        <a:p>
          <a:r>
            <a:rPr lang="ru-RU" b="1" dirty="0"/>
            <a:t>решению реальных проблемы на местах в связке с муниципалитетами</a:t>
          </a:r>
        </a:p>
      </dgm:t>
    </dgm:pt>
    <dgm:pt modelId="{B34AF3D2-EA29-42C2-9234-EAAE75DE119E}" type="parTrans" cxnId="{B51B57C2-A234-4F62-9749-F7FF297A0B4B}">
      <dgm:prSet/>
      <dgm:spPr/>
      <dgm:t>
        <a:bodyPr/>
        <a:lstStyle/>
        <a:p>
          <a:endParaRPr lang="ru-RU"/>
        </a:p>
      </dgm:t>
    </dgm:pt>
    <dgm:pt modelId="{020C9519-7FF1-4572-A622-7B0CBFDE3A9F}" type="sibTrans" cxnId="{B51B57C2-A234-4F62-9749-F7FF297A0B4B}">
      <dgm:prSet/>
      <dgm:spPr/>
      <dgm:t>
        <a:bodyPr/>
        <a:lstStyle/>
        <a:p>
          <a:endParaRPr lang="ru-RU" dirty="0"/>
        </a:p>
      </dgm:t>
    </dgm:pt>
    <dgm:pt modelId="{30DABBB2-FDBC-46E6-B027-8816A820BAD6}">
      <dgm:prSet phldrT="[Текст]"/>
      <dgm:spPr/>
      <dgm:t>
        <a:bodyPr/>
        <a:lstStyle/>
        <a:p>
          <a:r>
            <a:rPr lang="ru-RU" b="1" dirty="0"/>
            <a:t>сближению населения и местной власти</a:t>
          </a:r>
        </a:p>
      </dgm:t>
    </dgm:pt>
    <dgm:pt modelId="{9AAD385D-25B5-4355-8A2E-690F44D52FC1}" type="parTrans" cxnId="{19D0DDF8-2E77-4E4D-9197-F6B1FD7A60C3}">
      <dgm:prSet/>
      <dgm:spPr/>
      <dgm:t>
        <a:bodyPr/>
        <a:lstStyle/>
        <a:p>
          <a:endParaRPr lang="ru-RU"/>
        </a:p>
      </dgm:t>
    </dgm:pt>
    <dgm:pt modelId="{8BD393B6-3664-4F5F-B2DD-57A5470B2F95}" type="sibTrans" cxnId="{19D0DDF8-2E77-4E4D-9197-F6B1FD7A60C3}">
      <dgm:prSet/>
      <dgm:spPr/>
      <dgm:t>
        <a:bodyPr/>
        <a:lstStyle/>
        <a:p>
          <a:endParaRPr lang="ru-RU"/>
        </a:p>
      </dgm:t>
    </dgm:pt>
    <dgm:pt modelId="{3F62EE09-F3AB-4639-81F6-AD413D4A98F7}" type="pres">
      <dgm:prSet presAssocID="{A0BF9A9B-9943-4C12-92B5-100D4EA974A1}" presName="diagram" presStyleCnt="0">
        <dgm:presLayoutVars>
          <dgm:dir/>
          <dgm:resizeHandles val="exact"/>
        </dgm:presLayoutVars>
      </dgm:prSet>
      <dgm:spPr/>
      <dgm:t>
        <a:bodyPr/>
        <a:lstStyle/>
        <a:p>
          <a:endParaRPr lang="ru-RU"/>
        </a:p>
      </dgm:t>
    </dgm:pt>
    <dgm:pt modelId="{655BC96C-3563-4DEB-B16E-04204B38A397}" type="pres">
      <dgm:prSet presAssocID="{4D647A4B-2E89-4E67-99CA-A25D143CBE59}" presName="node" presStyleLbl="node1" presStyleIdx="0" presStyleCnt="6" custScaleY="143405">
        <dgm:presLayoutVars>
          <dgm:bulletEnabled val="1"/>
        </dgm:presLayoutVars>
      </dgm:prSet>
      <dgm:spPr/>
      <dgm:t>
        <a:bodyPr/>
        <a:lstStyle/>
        <a:p>
          <a:endParaRPr lang="ru-RU"/>
        </a:p>
      </dgm:t>
    </dgm:pt>
    <dgm:pt modelId="{87CF56B2-47B9-4C1E-B307-270A1FEB2754}" type="pres">
      <dgm:prSet presAssocID="{FFE4534B-365A-4179-9796-273A4ABA89AD}" presName="sibTrans" presStyleLbl="sibTrans2D1" presStyleIdx="0" presStyleCnt="5"/>
      <dgm:spPr/>
      <dgm:t>
        <a:bodyPr/>
        <a:lstStyle/>
        <a:p>
          <a:endParaRPr lang="ru-RU"/>
        </a:p>
      </dgm:t>
    </dgm:pt>
    <dgm:pt modelId="{2753CEE8-5C1B-4F3C-A0E4-B5BB33F42319}" type="pres">
      <dgm:prSet presAssocID="{FFE4534B-365A-4179-9796-273A4ABA89AD}" presName="connectorText" presStyleLbl="sibTrans2D1" presStyleIdx="0" presStyleCnt="5"/>
      <dgm:spPr/>
      <dgm:t>
        <a:bodyPr/>
        <a:lstStyle/>
        <a:p>
          <a:endParaRPr lang="ru-RU"/>
        </a:p>
      </dgm:t>
    </dgm:pt>
    <dgm:pt modelId="{CEE9216A-A3C4-465E-B55E-4E074A4B8E74}" type="pres">
      <dgm:prSet presAssocID="{C4B83CD2-ACC2-4F92-8ACB-7AA13BC72025}" presName="node" presStyleLbl="node1" presStyleIdx="1" presStyleCnt="6" custScaleY="143405">
        <dgm:presLayoutVars>
          <dgm:bulletEnabled val="1"/>
        </dgm:presLayoutVars>
      </dgm:prSet>
      <dgm:spPr/>
      <dgm:t>
        <a:bodyPr/>
        <a:lstStyle/>
        <a:p>
          <a:endParaRPr lang="ru-RU"/>
        </a:p>
      </dgm:t>
    </dgm:pt>
    <dgm:pt modelId="{593EDC55-933B-4812-9A04-67384B9CFE9B}" type="pres">
      <dgm:prSet presAssocID="{F493D3E0-E6DB-495D-B458-BD43ED14DE30}" presName="sibTrans" presStyleLbl="sibTrans2D1" presStyleIdx="1" presStyleCnt="5"/>
      <dgm:spPr/>
      <dgm:t>
        <a:bodyPr/>
        <a:lstStyle/>
        <a:p>
          <a:endParaRPr lang="ru-RU"/>
        </a:p>
      </dgm:t>
    </dgm:pt>
    <dgm:pt modelId="{3A922585-D0FC-47E6-B0D2-38AAA19D1C9F}" type="pres">
      <dgm:prSet presAssocID="{F493D3E0-E6DB-495D-B458-BD43ED14DE30}" presName="connectorText" presStyleLbl="sibTrans2D1" presStyleIdx="1" presStyleCnt="5"/>
      <dgm:spPr/>
      <dgm:t>
        <a:bodyPr/>
        <a:lstStyle/>
        <a:p>
          <a:endParaRPr lang="ru-RU"/>
        </a:p>
      </dgm:t>
    </dgm:pt>
    <dgm:pt modelId="{FBD36EF9-430D-4B72-AE83-B097B0537DE8}" type="pres">
      <dgm:prSet presAssocID="{A5775AC3-00F2-472A-BF69-DC7A0E51B917}" presName="node" presStyleLbl="node1" presStyleIdx="2" presStyleCnt="6" custScaleY="143405">
        <dgm:presLayoutVars>
          <dgm:bulletEnabled val="1"/>
        </dgm:presLayoutVars>
      </dgm:prSet>
      <dgm:spPr/>
      <dgm:t>
        <a:bodyPr/>
        <a:lstStyle/>
        <a:p>
          <a:endParaRPr lang="ru-RU"/>
        </a:p>
      </dgm:t>
    </dgm:pt>
    <dgm:pt modelId="{30DCD296-A9E6-40F3-B765-62321E7F858E}" type="pres">
      <dgm:prSet presAssocID="{8C9D7B05-4896-47C5-A738-12BEFE8815FF}" presName="sibTrans" presStyleLbl="sibTrans2D1" presStyleIdx="2" presStyleCnt="5"/>
      <dgm:spPr/>
      <dgm:t>
        <a:bodyPr/>
        <a:lstStyle/>
        <a:p>
          <a:endParaRPr lang="ru-RU"/>
        </a:p>
      </dgm:t>
    </dgm:pt>
    <dgm:pt modelId="{080DBD24-E354-407E-A157-482DDF2F5ED2}" type="pres">
      <dgm:prSet presAssocID="{8C9D7B05-4896-47C5-A738-12BEFE8815FF}" presName="connectorText" presStyleLbl="sibTrans2D1" presStyleIdx="2" presStyleCnt="5"/>
      <dgm:spPr/>
      <dgm:t>
        <a:bodyPr/>
        <a:lstStyle/>
        <a:p>
          <a:endParaRPr lang="ru-RU"/>
        </a:p>
      </dgm:t>
    </dgm:pt>
    <dgm:pt modelId="{F28B54A3-FB6A-4E6F-B801-009F471AD98C}" type="pres">
      <dgm:prSet presAssocID="{EC02C968-45CB-4704-8626-F9482DFD7F3F}" presName="node" presStyleLbl="node1" presStyleIdx="3" presStyleCnt="6" custScaleY="132627">
        <dgm:presLayoutVars>
          <dgm:bulletEnabled val="1"/>
        </dgm:presLayoutVars>
      </dgm:prSet>
      <dgm:spPr/>
      <dgm:t>
        <a:bodyPr/>
        <a:lstStyle/>
        <a:p>
          <a:endParaRPr lang="ru-RU"/>
        </a:p>
      </dgm:t>
    </dgm:pt>
    <dgm:pt modelId="{BB26BACA-B891-4C69-93BE-D3DC175C21B1}" type="pres">
      <dgm:prSet presAssocID="{83F3B811-B30D-4479-B4C8-E43163F447CB}" presName="sibTrans" presStyleLbl="sibTrans2D1" presStyleIdx="3" presStyleCnt="5"/>
      <dgm:spPr/>
      <dgm:t>
        <a:bodyPr/>
        <a:lstStyle/>
        <a:p>
          <a:endParaRPr lang="ru-RU"/>
        </a:p>
      </dgm:t>
    </dgm:pt>
    <dgm:pt modelId="{F1A72DA4-EBC2-4877-A4B5-027DD33ECA87}" type="pres">
      <dgm:prSet presAssocID="{83F3B811-B30D-4479-B4C8-E43163F447CB}" presName="connectorText" presStyleLbl="sibTrans2D1" presStyleIdx="3" presStyleCnt="5"/>
      <dgm:spPr/>
      <dgm:t>
        <a:bodyPr/>
        <a:lstStyle/>
        <a:p>
          <a:endParaRPr lang="ru-RU"/>
        </a:p>
      </dgm:t>
    </dgm:pt>
    <dgm:pt modelId="{603D6FC6-30B5-4613-91D2-7130BDA8861F}" type="pres">
      <dgm:prSet presAssocID="{2F8381E3-7B8E-4B97-8B6B-4CAC9D3A7B1F}" presName="node" presStyleLbl="node1" presStyleIdx="4" presStyleCnt="6" custScaleY="132627">
        <dgm:presLayoutVars>
          <dgm:bulletEnabled val="1"/>
        </dgm:presLayoutVars>
      </dgm:prSet>
      <dgm:spPr/>
      <dgm:t>
        <a:bodyPr/>
        <a:lstStyle/>
        <a:p>
          <a:endParaRPr lang="ru-RU"/>
        </a:p>
      </dgm:t>
    </dgm:pt>
    <dgm:pt modelId="{01B5C762-3EBE-4B1C-B3CD-C57E6ADADF19}" type="pres">
      <dgm:prSet presAssocID="{020C9519-7FF1-4572-A622-7B0CBFDE3A9F}" presName="sibTrans" presStyleLbl="sibTrans2D1" presStyleIdx="4" presStyleCnt="5"/>
      <dgm:spPr/>
      <dgm:t>
        <a:bodyPr/>
        <a:lstStyle/>
        <a:p>
          <a:endParaRPr lang="ru-RU"/>
        </a:p>
      </dgm:t>
    </dgm:pt>
    <dgm:pt modelId="{B0B99DC2-1CC3-40AA-8784-43AF0E375D4A}" type="pres">
      <dgm:prSet presAssocID="{020C9519-7FF1-4572-A622-7B0CBFDE3A9F}" presName="connectorText" presStyleLbl="sibTrans2D1" presStyleIdx="4" presStyleCnt="5"/>
      <dgm:spPr/>
      <dgm:t>
        <a:bodyPr/>
        <a:lstStyle/>
        <a:p>
          <a:endParaRPr lang="ru-RU"/>
        </a:p>
      </dgm:t>
    </dgm:pt>
    <dgm:pt modelId="{6AA0CDC7-F445-4298-A62C-82C16535C4E4}" type="pres">
      <dgm:prSet presAssocID="{30DABBB2-FDBC-46E6-B027-8816A820BAD6}" presName="node" presStyleLbl="node1" presStyleIdx="5" presStyleCnt="6" custScaleY="132627">
        <dgm:presLayoutVars>
          <dgm:bulletEnabled val="1"/>
        </dgm:presLayoutVars>
      </dgm:prSet>
      <dgm:spPr/>
      <dgm:t>
        <a:bodyPr/>
        <a:lstStyle/>
        <a:p>
          <a:endParaRPr lang="ru-RU"/>
        </a:p>
      </dgm:t>
    </dgm:pt>
  </dgm:ptLst>
  <dgm:cxnLst>
    <dgm:cxn modelId="{BD8601A5-E201-415B-AF98-DB9B7BEBFF73}" type="presOf" srcId="{8C9D7B05-4896-47C5-A738-12BEFE8815FF}" destId="{30DCD296-A9E6-40F3-B765-62321E7F858E}" srcOrd="0" destOrd="0" presId="urn:microsoft.com/office/officeart/2005/8/layout/process5"/>
    <dgm:cxn modelId="{BB4AFF26-E846-4514-9065-FA55556DEDB1}" srcId="{A0BF9A9B-9943-4C12-92B5-100D4EA974A1}" destId="{A5775AC3-00F2-472A-BF69-DC7A0E51B917}" srcOrd="2" destOrd="0" parTransId="{273274F8-FA4C-4F98-B67D-F1034B922BF4}" sibTransId="{8C9D7B05-4896-47C5-A738-12BEFE8815FF}"/>
    <dgm:cxn modelId="{E7959864-89E0-4981-ADCD-0C0E1BA17CF9}" srcId="{A0BF9A9B-9943-4C12-92B5-100D4EA974A1}" destId="{C4B83CD2-ACC2-4F92-8ACB-7AA13BC72025}" srcOrd="1" destOrd="0" parTransId="{F4FB49CD-F607-4472-ACA2-72A4674E5080}" sibTransId="{F493D3E0-E6DB-495D-B458-BD43ED14DE30}"/>
    <dgm:cxn modelId="{19D0DDF8-2E77-4E4D-9197-F6B1FD7A60C3}" srcId="{A0BF9A9B-9943-4C12-92B5-100D4EA974A1}" destId="{30DABBB2-FDBC-46E6-B027-8816A820BAD6}" srcOrd="5" destOrd="0" parTransId="{9AAD385D-25B5-4355-8A2E-690F44D52FC1}" sibTransId="{8BD393B6-3664-4F5F-B2DD-57A5470B2F95}"/>
    <dgm:cxn modelId="{12F5C4D2-200D-45A7-923A-83DF3934F3EF}" type="presOf" srcId="{8C9D7B05-4896-47C5-A738-12BEFE8815FF}" destId="{080DBD24-E354-407E-A157-482DDF2F5ED2}" srcOrd="1" destOrd="0" presId="urn:microsoft.com/office/officeart/2005/8/layout/process5"/>
    <dgm:cxn modelId="{6A0CF330-6EA9-4DA5-BAAF-3950BF3E1600}" type="presOf" srcId="{FFE4534B-365A-4179-9796-273A4ABA89AD}" destId="{2753CEE8-5C1B-4F3C-A0E4-B5BB33F42319}" srcOrd="1" destOrd="0" presId="urn:microsoft.com/office/officeart/2005/8/layout/process5"/>
    <dgm:cxn modelId="{C40CE894-6CC8-4B3B-90EA-D3314524425B}" type="presOf" srcId="{83F3B811-B30D-4479-B4C8-E43163F447CB}" destId="{BB26BACA-B891-4C69-93BE-D3DC175C21B1}" srcOrd="0" destOrd="0" presId="urn:microsoft.com/office/officeart/2005/8/layout/process5"/>
    <dgm:cxn modelId="{B51B57C2-A234-4F62-9749-F7FF297A0B4B}" srcId="{A0BF9A9B-9943-4C12-92B5-100D4EA974A1}" destId="{2F8381E3-7B8E-4B97-8B6B-4CAC9D3A7B1F}" srcOrd="4" destOrd="0" parTransId="{B34AF3D2-EA29-42C2-9234-EAAE75DE119E}" sibTransId="{020C9519-7FF1-4572-A622-7B0CBFDE3A9F}"/>
    <dgm:cxn modelId="{8032097F-4700-4F04-BE1C-AC7E8F821347}" type="presOf" srcId="{C4B83CD2-ACC2-4F92-8ACB-7AA13BC72025}" destId="{CEE9216A-A3C4-465E-B55E-4E074A4B8E74}" srcOrd="0" destOrd="0" presId="urn:microsoft.com/office/officeart/2005/8/layout/process5"/>
    <dgm:cxn modelId="{6885A17F-1848-4A91-A1A6-1F59394ACCE4}" srcId="{A0BF9A9B-9943-4C12-92B5-100D4EA974A1}" destId="{4D647A4B-2E89-4E67-99CA-A25D143CBE59}" srcOrd="0" destOrd="0" parTransId="{5ACCA26A-BF1B-4379-968D-FDDA36CADF15}" sibTransId="{FFE4534B-365A-4179-9796-273A4ABA89AD}"/>
    <dgm:cxn modelId="{1DA82F97-42DF-4521-B921-F663E5F2C8EB}" type="presOf" srcId="{020C9519-7FF1-4572-A622-7B0CBFDE3A9F}" destId="{01B5C762-3EBE-4B1C-B3CD-C57E6ADADF19}" srcOrd="0" destOrd="0" presId="urn:microsoft.com/office/officeart/2005/8/layout/process5"/>
    <dgm:cxn modelId="{B2FC30C3-06EB-4898-B06D-8D36B5A82C3B}" type="presOf" srcId="{A5775AC3-00F2-472A-BF69-DC7A0E51B917}" destId="{FBD36EF9-430D-4B72-AE83-B097B0537DE8}" srcOrd="0" destOrd="0" presId="urn:microsoft.com/office/officeart/2005/8/layout/process5"/>
    <dgm:cxn modelId="{975AE9B7-87FA-47CB-9C46-9744CF0C082E}" type="presOf" srcId="{F493D3E0-E6DB-495D-B458-BD43ED14DE30}" destId="{593EDC55-933B-4812-9A04-67384B9CFE9B}" srcOrd="0" destOrd="0" presId="urn:microsoft.com/office/officeart/2005/8/layout/process5"/>
    <dgm:cxn modelId="{E5EBFB87-759C-4567-820B-9A84E42EFD2F}" type="presOf" srcId="{EC02C968-45CB-4704-8626-F9482DFD7F3F}" destId="{F28B54A3-FB6A-4E6F-B801-009F471AD98C}" srcOrd="0" destOrd="0" presId="urn:microsoft.com/office/officeart/2005/8/layout/process5"/>
    <dgm:cxn modelId="{8896FFD5-F578-4946-B95D-382184AE7B69}" type="presOf" srcId="{020C9519-7FF1-4572-A622-7B0CBFDE3A9F}" destId="{B0B99DC2-1CC3-40AA-8784-43AF0E375D4A}" srcOrd="1" destOrd="0" presId="urn:microsoft.com/office/officeart/2005/8/layout/process5"/>
    <dgm:cxn modelId="{DE403ED7-01F5-4458-B296-CFDBDF1F531D}" type="presOf" srcId="{F493D3E0-E6DB-495D-B458-BD43ED14DE30}" destId="{3A922585-D0FC-47E6-B0D2-38AAA19D1C9F}" srcOrd="1" destOrd="0" presId="urn:microsoft.com/office/officeart/2005/8/layout/process5"/>
    <dgm:cxn modelId="{6585F773-1FAD-4450-875F-E03160A5865A}" type="presOf" srcId="{30DABBB2-FDBC-46E6-B027-8816A820BAD6}" destId="{6AA0CDC7-F445-4298-A62C-82C16535C4E4}" srcOrd="0" destOrd="0" presId="urn:microsoft.com/office/officeart/2005/8/layout/process5"/>
    <dgm:cxn modelId="{0A495B85-F6CE-43D1-A30B-5D1BC9EEA76F}" type="presOf" srcId="{4D647A4B-2E89-4E67-99CA-A25D143CBE59}" destId="{655BC96C-3563-4DEB-B16E-04204B38A397}" srcOrd="0" destOrd="0" presId="urn:microsoft.com/office/officeart/2005/8/layout/process5"/>
    <dgm:cxn modelId="{7B61FA38-852A-4E6E-B9A9-3AF452B8F303}" type="presOf" srcId="{A0BF9A9B-9943-4C12-92B5-100D4EA974A1}" destId="{3F62EE09-F3AB-4639-81F6-AD413D4A98F7}" srcOrd="0" destOrd="0" presId="urn:microsoft.com/office/officeart/2005/8/layout/process5"/>
    <dgm:cxn modelId="{32DD86A5-02A8-4D3F-AE13-6D5786532E72}" srcId="{A0BF9A9B-9943-4C12-92B5-100D4EA974A1}" destId="{EC02C968-45CB-4704-8626-F9482DFD7F3F}" srcOrd="3" destOrd="0" parTransId="{2093164E-0615-404D-9F79-FBF8124E2033}" sibTransId="{83F3B811-B30D-4479-B4C8-E43163F447CB}"/>
    <dgm:cxn modelId="{24C4C064-54B4-46CC-B3B9-52C632A64D36}" type="presOf" srcId="{2F8381E3-7B8E-4B97-8B6B-4CAC9D3A7B1F}" destId="{603D6FC6-30B5-4613-91D2-7130BDA8861F}" srcOrd="0" destOrd="0" presId="urn:microsoft.com/office/officeart/2005/8/layout/process5"/>
    <dgm:cxn modelId="{264F994C-2E7A-4112-AB87-8737D45B4409}" type="presOf" srcId="{83F3B811-B30D-4479-B4C8-E43163F447CB}" destId="{F1A72DA4-EBC2-4877-A4B5-027DD33ECA87}" srcOrd="1" destOrd="0" presId="urn:microsoft.com/office/officeart/2005/8/layout/process5"/>
    <dgm:cxn modelId="{8E325094-BDAC-4EB8-8FA0-AA4BD2F37653}" type="presOf" srcId="{FFE4534B-365A-4179-9796-273A4ABA89AD}" destId="{87CF56B2-47B9-4C1E-B307-270A1FEB2754}" srcOrd="0" destOrd="0" presId="urn:microsoft.com/office/officeart/2005/8/layout/process5"/>
    <dgm:cxn modelId="{A077AB0F-E494-465E-99BE-59CC204893A4}" type="presParOf" srcId="{3F62EE09-F3AB-4639-81F6-AD413D4A98F7}" destId="{655BC96C-3563-4DEB-B16E-04204B38A397}" srcOrd="0" destOrd="0" presId="urn:microsoft.com/office/officeart/2005/8/layout/process5"/>
    <dgm:cxn modelId="{729923B6-A9F9-41DD-99D9-E1DF55FDED56}" type="presParOf" srcId="{3F62EE09-F3AB-4639-81F6-AD413D4A98F7}" destId="{87CF56B2-47B9-4C1E-B307-270A1FEB2754}" srcOrd="1" destOrd="0" presId="urn:microsoft.com/office/officeart/2005/8/layout/process5"/>
    <dgm:cxn modelId="{7C17B2CA-CDC4-41E7-8333-A97969EBC188}" type="presParOf" srcId="{87CF56B2-47B9-4C1E-B307-270A1FEB2754}" destId="{2753CEE8-5C1B-4F3C-A0E4-B5BB33F42319}" srcOrd="0" destOrd="0" presId="urn:microsoft.com/office/officeart/2005/8/layout/process5"/>
    <dgm:cxn modelId="{2FB41E60-24AE-45BE-BE22-43169588AFF5}" type="presParOf" srcId="{3F62EE09-F3AB-4639-81F6-AD413D4A98F7}" destId="{CEE9216A-A3C4-465E-B55E-4E074A4B8E74}" srcOrd="2" destOrd="0" presId="urn:microsoft.com/office/officeart/2005/8/layout/process5"/>
    <dgm:cxn modelId="{B9165768-620C-44F8-810E-357719249E49}" type="presParOf" srcId="{3F62EE09-F3AB-4639-81F6-AD413D4A98F7}" destId="{593EDC55-933B-4812-9A04-67384B9CFE9B}" srcOrd="3" destOrd="0" presId="urn:microsoft.com/office/officeart/2005/8/layout/process5"/>
    <dgm:cxn modelId="{489FF4C6-FF9D-47F8-9A6A-42E95A955054}" type="presParOf" srcId="{593EDC55-933B-4812-9A04-67384B9CFE9B}" destId="{3A922585-D0FC-47E6-B0D2-38AAA19D1C9F}" srcOrd="0" destOrd="0" presId="urn:microsoft.com/office/officeart/2005/8/layout/process5"/>
    <dgm:cxn modelId="{1F2527FA-5211-475B-94FF-3FD26C287540}" type="presParOf" srcId="{3F62EE09-F3AB-4639-81F6-AD413D4A98F7}" destId="{FBD36EF9-430D-4B72-AE83-B097B0537DE8}" srcOrd="4" destOrd="0" presId="urn:microsoft.com/office/officeart/2005/8/layout/process5"/>
    <dgm:cxn modelId="{7D34CA10-2DEE-4773-AA0F-B0244C1F5E99}" type="presParOf" srcId="{3F62EE09-F3AB-4639-81F6-AD413D4A98F7}" destId="{30DCD296-A9E6-40F3-B765-62321E7F858E}" srcOrd="5" destOrd="0" presId="urn:microsoft.com/office/officeart/2005/8/layout/process5"/>
    <dgm:cxn modelId="{98C3B62F-280B-4023-9ADC-FBE59BB16A4A}" type="presParOf" srcId="{30DCD296-A9E6-40F3-B765-62321E7F858E}" destId="{080DBD24-E354-407E-A157-482DDF2F5ED2}" srcOrd="0" destOrd="0" presId="urn:microsoft.com/office/officeart/2005/8/layout/process5"/>
    <dgm:cxn modelId="{513AE8C5-3A96-4AE9-B665-C059791B9899}" type="presParOf" srcId="{3F62EE09-F3AB-4639-81F6-AD413D4A98F7}" destId="{F28B54A3-FB6A-4E6F-B801-009F471AD98C}" srcOrd="6" destOrd="0" presId="urn:microsoft.com/office/officeart/2005/8/layout/process5"/>
    <dgm:cxn modelId="{FA1A940F-25DA-4D98-9A41-D2A366257F5D}" type="presParOf" srcId="{3F62EE09-F3AB-4639-81F6-AD413D4A98F7}" destId="{BB26BACA-B891-4C69-93BE-D3DC175C21B1}" srcOrd="7" destOrd="0" presId="urn:microsoft.com/office/officeart/2005/8/layout/process5"/>
    <dgm:cxn modelId="{19A196F7-5DBA-424C-B0D8-98378FE663B1}" type="presParOf" srcId="{BB26BACA-B891-4C69-93BE-D3DC175C21B1}" destId="{F1A72DA4-EBC2-4877-A4B5-027DD33ECA87}" srcOrd="0" destOrd="0" presId="urn:microsoft.com/office/officeart/2005/8/layout/process5"/>
    <dgm:cxn modelId="{90F6A95F-D5EE-454E-BA25-2A3AD8C69D88}" type="presParOf" srcId="{3F62EE09-F3AB-4639-81F6-AD413D4A98F7}" destId="{603D6FC6-30B5-4613-91D2-7130BDA8861F}" srcOrd="8" destOrd="0" presId="urn:microsoft.com/office/officeart/2005/8/layout/process5"/>
    <dgm:cxn modelId="{FF7F11A8-ADCB-4A72-9B36-55C7F1A2CACD}" type="presParOf" srcId="{3F62EE09-F3AB-4639-81F6-AD413D4A98F7}" destId="{01B5C762-3EBE-4B1C-B3CD-C57E6ADADF19}" srcOrd="9" destOrd="0" presId="urn:microsoft.com/office/officeart/2005/8/layout/process5"/>
    <dgm:cxn modelId="{C4517A25-CC2E-43D6-A9CC-B17CEAA428A5}" type="presParOf" srcId="{01B5C762-3EBE-4B1C-B3CD-C57E6ADADF19}" destId="{B0B99DC2-1CC3-40AA-8784-43AF0E375D4A}" srcOrd="0" destOrd="0" presId="urn:microsoft.com/office/officeart/2005/8/layout/process5"/>
    <dgm:cxn modelId="{F8259C6A-897F-4CC1-8661-B63D98896CC0}" type="presParOf" srcId="{3F62EE09-F3AB-4639-81F6-AD413D4A98F7}" destId="{6AA0CDC7-F445-4298-A62C-82C16535C4E4}"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A224E66-BB5B-4281-8046-40A648DFB3BA}"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ru-RU"/>
        </a:p>
      </dgm:t>
    </dgm:pt>
    <dgm:pt modelId="{F9DA0108-C84F-49DA-9D6B-A4149D4AA71A}">
      <dgm:prSet phldrT="[Текст]"/>
      <dgm:spPr/>
      <dgm:t>
        <a:bodyPr/>
        <a:lstStyle/>
        <a:p>
          <a:r>
            <a:rPr lang="ru-RU" dirty="0"/>
            <a:t>В </a:t>
          </a:r>
          <a:r>
            <a:rPr lang="ru-RU" b="1" u="sng" dirty="0"/>
            <a:t>Саратовской области </a:t>
          </a:r>
          <a:r>
            <a:rPr lang="ru-RU" dirty="0"/>
            <a:t>к обсуждениям дизайн-проекта «Благоустройство дворовых территорий и общественных пространств» привлекаются не только жители, но и в дискуссиях активно участвуют представители бизнес-сообщества, активисты, эксперты и, что важно, специалисты архитектурных вузов и также студенческое сообщество.</a:t>
          </a:r>
        </a:p>
      </dgm:t>
    </dgm:pt>
    <dgm:pt modelId="{5A9D5B5A-15EF-4436-AC57-ED0246BA6A6D}" type="parTrans" cxnId="{7651E816-F37D-43E9-8018-30E3934C77E2}">
      <dgm:prSet/>
      <dgm:spPr/>
      <dgm:t>
        <a:bodyPr/>
        <a:lstStyle/>
        <a:p>
          <a:endParaRPr lang="ru-RU"/>
        </a:p>
      </dgm:t>
    </dgm:pt>
    <dgm:pt modelId="{64A1AD37-5627-487A-9189-6480B38F6E79}" type="sibTrans" cxnId="{7651E816-F37D-43E9-8018-30E3934C77E2}">
      <dgm:prSet/>
      <dgm:spPr/>
      <dgm:t>
        <a:bodyPr/>
        <a:lstStyle/>
        <a:p>
          <a:endParaRPr lang="ru-RU"/>
        </a:p>
      </dgm:t>
    </dgm:pt>
    <dgm:pt modelId="{D352DF51-97F4-4AA9-B3D0-5AF625051784}">
      <dgm:prSet/>
      <dgm:spPr/>
      <dgm:t>
        <a:bodyPr/>
        <a:lstStyle/>
        <a:p>
          <a:r>
            <a:rPr lang="ru-RU" dirty="0"/>
            <a:t>В </a:t>
          </a:r>
          <a:r>
            <a:rPr lang="ru-RU" b="1" u="sng" dirty="0"/>
            <a:t>Ростовской области </a:t>
          </a:r>
          <a:r>
            <a:rPr lang="ru-RU" dirty="0"/>
            <a:t>для популяризации этого проекта и максимального вовлечения людей запущен маршрут «Донское благоустройство». Это марафон в шести муниципалитетах, которые участвуют в проекте «Формирование комфортной городской среды». Разработан информационный портал, мобильное приложение к этому порталу. Всё обслуживание проводится в формате городских праздников для максимального вовлечения людей. Только в очных мероприятиях в Ростовской области приняло участие более трёх тысяч человек.</a:t>
          </a:r>
        </a:p>
      </dgm:t>
    </dgm:pt>
    <dgm:pt modelId="{B498B48C-552B-4D72-A74A-EAC8911D812C}" type="parTrans" cxnId="{5EDD541A-7619-48B4-8C18-AEF20B0869DF}">
      <dgm:prSet/>
      <dgm:spPr/>
      <dgm:t>
        <a:bodyPr/>
        <a:lstStyle/>
        <a:p>
          <a:endParaRPr lang="ru-RU"/>
        </a:p>
      </dgm:t>
    </dgm:pt>
    <dgm:pt modelId="{164A05B3-7988-43BB-9750-491093A1B091}" type="sibTrans" cxnId="{5EDD541A-7619-48B4-8C18-AEF20B0869DF}">
      <dgm:prSet/>
      <dgm:spPr/>
      <dgm:t>
        <a:bodyPr/>
        <a:lstStyle/>
        <a:p>
          <a:endParaRPr lang="ru-RU"/>
        </a:p>
      </dgm:t>
    </dgm:pt>
    <dgm:pt modelId="{25DDDAC4-DB16-4B58-9284-019D1B89BAF8}" type="pres">
      <dgm:prSet presAssocID="{DA224E66-BB5B-4281-8046-40A648DFB3BA}" presName="diagram" presStyleCnt="0">
        <dgm:presLayoutVars>
          <dgm:dir/>
          <dgm:resizeHandles val="exact"/>
        </dgm:presLayoutVars>
      </dgm:prSet>
      <dgm:spPr/>
      <dgm:t>
        <a:bodyPr/>
        <a:lstStyle/>
        <a:p>
          <a:endParaRPr lang="ru-RU"/>
        </a:p>
      </dgm:t>
    </dgm:pt>
    <dgm:pt modelId="{B00C7B32-B4F7-4994-B48C-E22654613967}" type="pres">
      <dgm:prSet presAssocID="{F9DA0108-C84F-49DA-9D6B-A4149D4AA71A}" presName="node" presStyleLbl="node1" presStyleIdx="0" presStyleCnt="2">
        <dgm:presLayoutVars>
          <dgm:bulletEnabled val="1"/>
        </dgm:presLayoutVars>
      </dgm:prSet>
      <dgm:spPr/>
      <dgm:t>
        <a:bodyPr/>
        <a:lstStyle/>
        <a:p>
          <a:endParaRPr lang="ru-RU"/>
        </a:p>
      </dgm:t>
    </dgm:pt>
    <dgm:pt modelId="{1FD2F916-CCDF-428F-91E3-C2C1C06ECF3A}" type="pres">
      <dgm:prSet presAssocID="{64A1AD37-5627-487A-9189-6480B38F6E79}" presName="sibTrans" presStyleCnt="0"/>
      <dgm:spPr/>
    </dgm:pt>
    <dgm:pt modelId="{6836C7FF-8980-4692-A111-8D11C90867F1}" type="pres">
      <dgm:prSet presAssocID="{D352DF51-97F4-4AA9-B3D0-5AF625051784}" presName="node" presStyleLbl="node1" presStyleIdx="1" presStyleCnt="2">
        <dgm:presLayoutVars>
          <dgm:bulletEnabled val="1"/>
        </dgm:presLayoutVars>
      </dgm:prSet>
      <dgm:spPr/>
      <dgm:t>
        <a:bodyPr/>
        <a:lstStyle/>
        <a:p>
          <a:endParaRPr lang="ru-RU"/>
        </a:p>
      </dgm:t>
    </dgm:pt>
  </dgm:ptLst>
  <dgm:cxnLst>
    <dgm:cxn modelId="{5EDD541A-7619-48B4-8C18-AEF20B0869DF}" srcId="{DA224E66-BB5B-4281-8046-40A648DFB3BA}" destId="{D352DF51-97F4-4AA9-B3D0-5AF625051784}" srcOrd="1" destOrd="0" parTransId="{B498B48C-552B-4D72-A74A-EAC8911D812C}" sibTransId="{164A05B3-7988-43BB-9750-491093A1B091}"/>
    <dgm:cxn modelId="{C88D6678-78E9-4EB2-9B20-8ED06DBF152E}" type="presOf" srcId="{D352DF51-97F4-4AA9-B3D0-5AF625051784}" destId="{6836C7FF-8980-4692-A111-8D11C90867F1}" srcOrd="0" destOrd="0" presId="urn:microsoft.com/office/officeart/2005/8/layout/default"/>
    <dgm:cxn modelId="{17F88858-3ABD-4B81-86D4-4B627DABFACC}" type="presOf" srcId="{F9DA0108-C84F-49DA-9D6B-A4149D4AA71A}" destId="{B00C7B32-B4F7-4994-B48C-E22654613967}" srcOrd="0" destOrd="0" presId="urn:microsoft.com/office/officeart/2005/8/layout/default"/>
    <dgm:cxn modelId="{88222D83-17F9-49FE-AE3D-E32A64F2D138}" type="presOf" srcId="{DA224E66-BB5B-4281-8046-40A648DFB3BA}" destId="{25DDDAC4-DB16-4B58-9284-019D1B89BAF8}" srcOrd="0" destOrd="0" presId="urn:microsoft.com/office/officeart/2005/8/layout/default"/>
    <dgm:cxn modelId="{7651E816-F37D-43E9-8018-30E3934C77E2}" srcId="{DA224E66-BB5B-4281-8046-40A648DFB3BA}" destId="{F9DA0108-C84F-49DA-9D6B-A4149D4AA71A}" srcOrd="0" destOrd="0" parTransId="{5A9D5B5A-15EF-4436-AC57-ED0246BA6A6D}" sibTransId="{64A1AD37-5627-487A-9189-6480B38F6E79}"/>
    <dgm:cxn modelId="{C859370F-054C-4256-95F9-68188A1316D9}" type="presParOf" srcId="{25DDDAC4-DB16-4B58-9284-019D1B89BAF8}" destId="{B00C7B32-B4F7-4994-B48C-E22654613967}" srcOrd="0" destOrd="0" presId="urn:microsoft.com/office/officeart/2005/8/layout/default"/>
    <dgm:cxn modelId="{5D9CFE26-7934-4531-BBED-EA991DC48CF7}" type="presParOf" srcId="{25DDDAC4-DB16-4B58-9284-019D1B89BAF8}" destId="{1FD2F916-CCDF-428F-91E3-C2C1C06ECF3A}" srcOrd="1" destOrd="0" presId="urn:microsoft.com/office/officeart/2005/8/layout/default"/>
    <dgm:cxn modelId="{CB2FC3B6-C450-4A0F-A31D-B681FD64C3B7}" type="presParOf" srcId="{25DDDAC4-DB16-4B58-9284-019D1B89BAF8}" destId="{6836C7FF-8980-4692-A111-8D11C90867F1}"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52654E2-F76B-4A63-A841-12AB04770D15}"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ru-RU"/>
        </a:p>
      </dgm:t>
    </dgm:pt>
    <dgm:pt modelId="{056039AC-17B0-4A58-A532-62FFF72741D6}">
      <dgm:prSet phldrT="[Текст]"/>
      <dgm:spPr/>
      <dgm:t>
        <a:bodyPr/>
        <a:lstStyle/>
        <a:p>
          <a:r>
            <a:rPr lang="ru-RU" dirty="0"/>
            <a:t>Кировская область</a:t>
          </a:r>
        </a:p>
      </dgm:t>
    </dgm:pt>
    <dgm:pt modelId="{53EB8BDE-5DD4-49F4-91E4-A156D89CF75D}" type="parTrans" cxnId="{BAE1CF9F-4C9C-4C3F-BBDD-1ACEBF3D0C69}">
      <dgm:prSet/>
      <dgm:spPr/>
      <dgm:t>
        <a:bodyPr/>
        <a:lstStyle/>
        <a:p>
          <a:endParaRPr lang="ru-RU"/>
        </a:p>
      </dgm:t>
    </dgm:pt>
    <dgm:pt modelId="{EE66DBF5-98C6-4168-85CE-D81B00470E9C}" type="sibTrans" cxnId="{BAE1CF9F-4C9C-4C3F-BBDD-1ACEBF3D0C69}">
      <dgm:prSet/>
      <dgm:spPr/>
      <dgm:t>
        <a:bodyPr/>
        <a:lstStyle/>
        <a:p>
          <a:endParaRPr lang="ru-RU"/>
        </a:p>
      </dgm:t>
    </dgm:pt>
    <dgm:pt modelId="{EB9D79F6-C6D0-492D-9F4D-DD10274C7913}">
      <dgm:prSet phldrT="[Текст]"/>
      <dgm:spPr/>
      <dgm:t>
        <a:bodyPr/>
        <a:lstStyle/>
        <a:p>
          <a:r>
            <a:rPr lang="ru-RU" dirty="0"/>
            <a:t>Здесь также есть позитивный опыт работы с вовлечением граждан. Здесь жителям предлагается широкий спектр инструментов участия: от простого голосования до проектных семинаров и даже до детских игр. Согласно принципам проекта, собственники могут на общем собрании самостоятельно выбрать, как благоустроить двор: только по минимальному, базовому, перечню работ или же выбрать дополнительные опции, такие как детские или спортивные площадки, хоккейную коробочку и так далее.</a:t>
          </a:r>
        </a:p>
      </dgm:t>
    </dgm:pt>
    <dgm:pt modelId="{9208C5FC-63BA-451B-B9E5-FB70C44AAC5E}" type="parTrans" cxnId="{26D114F0-0B90-455E-A144-3CEF18F18C31}">
      <dgm:prSet/>
      <dgm:spPr/>
      <dgm:t>
        <a:bodyPr/>
        <a:lstStyle/>
        <a:p>
          <a:endParaRPr lang="ru-RU"/>
        </a:p>
      </dgm:t>
    </dgm:pt>
    <dgm:pt modelId="{131072F3-35A8-40B7-B438-705E65E5B988}" type="sibTrans" cxnId="{26D114F0-0B90-455E-A144-3CEF18F18C31}">
      <dgm:prSet/>
      <dgm:spPr/>
      <dgm:t>
        <a:bodyPr/>
        <a:lstStyle/>
        <a:p>
          <a:endParaRPr lang="ru-RU"/>
        </a:p>
      </dgm:t>
    </dgm:pt>
    <dgm:pt modelId="{48A176C1-1E44-434D-9451-EE390935F638}">
      <dgm:prSet phldrT="[Текст]"/>
      <dgm:spPr/>
      <dgm:t>
        <a:bodyPr/>
        <a:lstStyle/>
        <a:p>
          <a:r>
            <a:rPr lang="ru-RU" dirty="0"/>
            <a:t>Тульская</a:t>
          </a:r>
          <a:r>
            <a:rPr lang="ru-RU"/>
            <a:t> область</a:t>
          </a:r>
          <a:endParaRPr lang="ru-RU" dirty="0"/>
        </a:p>
      </dgm:t>
    </dgm:pt>
    <dgm:pt modelId="{148C102E-9E56-4C32-B295-DEEC2775EA63}" type="parTrans" cxnId="{9DF60098-2ECD-4BD8-82EE-67DB8AFF170C}">
      <dgm:prSet/>
      <dgm:spPr/>
      <dgm:t>
        <a:bodyPr/>
        <a:lstStyle/>
        <a:p>
          <a:endParaRPr lang="ru-RU"/>
        </a:p>
      </dgm:t>
    </dgm:pt>
    <dgm:pt modelId="{8841B28C-2E17-4CE0-94FA-FB6E20BC3EEE}" type="sibTrans" cxnId="{9DF60098-2ECD-4BD8-82EE-67DB8AFF170C}">
      <dgm:prSet/>
      <dgm:spPr/>
      <dgm:t>
        <a:bodyPr/>
        <a:lstStyle/>
        <a:p>
          <a:endParaRPr lang="ru-RU"/>
        </a:p>
      </dgm:t>
    </dgm:pt>
    <dgm:pt modelId="{16F8AF4D-BD47-4101-B831-6A1C0D366E66}">
      <dgm:prSet phldrT="[Текст]"/>
      <dgm:spPr/>
      <dgm:t>
        <a:bodyPr/>
        <a:lstStyle/>
        <a:p>
          <a:r>
            <a:rPr lang="ru-RU" dirty="0"/>
            <a:t>По решению самих собственников в нескольких дворах планируется организация чаепития во время проведения работ, для того чтобы обеспечить дружескую атмосферу и привлечь к работам всех жителей ближайших домов. </a:t>
          </a:r>
        </a:p>
      </dgm:t>
    </dgm:pt>
    <dgm:pt modelId="{77EC552A-D9FC-4911-8320-54C128611251}" type="parTrans" cxnId="{F99A251D-6E00-447B-8A1C-3F481D3121F3}">
      <dgm:prSet/>
      <dgm:spPr/>
      <dgm:t>
        <a:bodyPr/>
        <a:lstStyle/>
        <a:p>
          <a:endParaRPr lang="ru-RU"/>
        </a:p>
      </dgm:t>
    </dgm:pt>
    <dgm:pt modelId="{5871EDC9-6DAF-4C9D-807A-31DB6204863C}" type="sibTrans" cxnId="{F99A251D-6E00-447B-8A1C-3F481D3121F3}">
      <dgm:prSet/>
      <dgm:spPr/>
      <dgm:t>
        <a:bodyPr/>
        <a:lstStyle/>
        <a:p>
          <a:endParaRPr lang="ru-RU"/>
        </a:p>
      </dgm:t>
    </dgm:pt>
    <dgm:pt modelId="{5F7BE164-BBBC-4BD4-AAE7-AA239C5A9654}" type="pres">
      <dgm:prSet presAssocID="{652654E2-F76B-4A63-A841-12AB04770D15}" presName="Name0" presStyleCnt="0">
        <dgm:presLayoutVars>
          <dgm:dir/>
          <dgm:animLvl val="lvl"/>
          <dgm:resizeHandles/>
        </dgm:presLayoutVars>
      </dgm:prSet>
      <dgm:spPr/>
      <dgm:t>
        <a:bodyPr/>
        <a:lstStyle/>
        <a:p>
          <a:endParaRPr lang="ru-RU"/>
        </a:p>
      </dgm:t>
    </dgm:pt>
    <dgm:pt modelId="{D31F3F36-DB9C-4592-8B06-9FF57E6A207F}" type="pres">
      <dgm:prSet presAssocID="{056039AC-17B0-4A58-A532-62FFF72741D6}" presName="linNode" presStyleCnt="0"/>
      <dgm:spPr/>
    </dgm:pt>
    <dgm:pt modelId="{BCC41585-2AFB-4105-B61F-366F4F571346}" type="pres">
      <dgm:prSet presAssocID="{056039AC-17B0-4A58-A532-62FFF72741D6}" presName="parentShp" presStyleLbl="node1" presStyleIdx="0" presStyleCnt="2">
        <dgm:presLayoutVars>
          <dgm:bulletEnabled val="1"/>
        </dgm:presLayoutVars>
      </dgm:prSet>
      <dgm:spPr/>
      <dgm:t>
        <a:bodyPr/>
        <a:lstStyle/>
        <a:p>
          <a:endParaRPr lang="ru-RU"/>
        </a:p>
      </dgm:t>
    </dgm:pt>
    <dgm:pt modelId="{FBDCDEC0-D76B-448A-9C9C-11AC4964F4D7}" type="pres">
      <dgm:prSet presAssocID="{056039AC-17B0-4A58-A532-62FFF72741D6}" presName="childShp" presStyleLbl="bgAccFollowNode1" presStyleIdx="0" presStyleCnt="2">
        <dgm:presLayoutVars>
          <dgm:bulletEnabled val="1"/>
        </dgm:presLayoutVars>
      </dgm:prSet>
      <dgm:spPr/>
      <dgm:t>
        <a:bodyPr/>
        <a:lstStyle/>
        <a:p>
          <a:endParaRPr lang="ru-RU"/>
        </a:p>
      </dgm:t>
    </dgm:pt>
    <dgm:pt modelId="{9EF8720F-3BDA-4A63-A281-29A933237419}" type="pres">
      <dgm:prSet presAssocID="{EE66DBF5-98C6-4168-85CE-D81B00470E9C}" presName="spacing" presStyleCnt="0"/>
      <dgm:spPr/>
    </dgm:pt>
    <dgm:pt modelId="{0F114B57-9A15-4AB1-AC75-27C188CB5BFF}" type="pres">
      <dgm:prSet presAssocID="{48A176C1-1E44-434D-9451-EE390935F638}" presName="linNode" presStyleCnt="0"/>
      <dgm:spPr/>
    </dgm:pt>
    <dgm:pt modelId="{6FACB325-5311-48E8-B4AF-0B63C251525B}" type="pres">
      <dgm:prSet presAssocID="{48A176C1-1E44-434D-9451-EE390935F638}" presName="parentShp" presStyleLbl="node1" presStyleIdx="1" presStyleCnt="2">
        <dgm:presLayoutVars>
          <dgm:bulletEnabled val="1"/>
        </dgm:presLayoutVars>
      </dgm:prSet>
      <dgm:spPr/>
      <dgm:t>
        <a:bodyPr/>
        <a:lstStyle/>
        <a:p>
          <a:endParaRPr lang="ru-RU"/>
        </a:p>
      </dgm:t>
    </dgm:pt>
    <dgm:pt modelId="{7511E5C6-3AD7-4CF7-BBA9-3922B0410547}" type="pres">
      <dgm:prSet presAssocID="{48A176C1-1E44-434D-9451-EE390935F638}" presName="childShp" presStyleLbl="bgAccFollowNode1" presStyleIdx="1" presStyleCnt="2">
        <dgm:presLayoutVars>
          <dgm:bulletEnabled val="1"/>
        </dgm:presLayoutVars>
      </dgm:prSet>
      <dgm:spPr/>
      <dgm:t>
        <a:bodyPr/>
        <a:lstStyle/>
        <a:p>
          <a:endParaRPr lang="ru-RU"/>
        </a:p>
      </dgm:t>
    </dgm:pt>
  </dgm:ptLst>
  <dgm:cxnLst>
    <dgm:cxn modelId="{26D114F0-0B90-455E-A144-3CEF18F18C31}" srcId="{056039AC-17B0-4A58-A532-62FFF72741D6}" destId="{EB9D79F6-C6D0-492D-9F4D-DD10274C7913}" srcOrd="0" destOrd="0" parTransId="{9208C5FC-63BA-451B-B9E5-FB70C44AAC5E}" sibTransId="{131072F3-35A8-40B7-B438-705E65E5B988}"/>
    <dgm:cxn modelId="{9DF60098-2ECD-4BD8-82EE-67DB8AFF170C}" srcId="{652654E2-F76B-4A63-A841-12AB04770D15}" destId="{48A176C1-1E44-434D-9451-EE390935F638}" srcOrd="1" destOrd="0" parTransId="{148C102E-9E56-4C32-B295-DEEC2775EA63}" sibTransId="{8841B28C-2E17-4CE0-94FA-FB6E20BC3EEE}"/>
    <dgm:cxn modelId="{BAE1CF9F-4C9C-4C3F-BBDD-1ACEBF3D0C69}" srcId="{652654E2-F76B-4A63-A841-12AB04770D15}" destId="{056039AC-17B0-4A58-A532-62FFF72741D6}" srcOrd="0" destOrd="0" parTransId="{53EB8BDE-5DD4-49F4-91E4-A156D89CF75D}" sibTransId="{EE66DBF5-98C6-4168-85CE-D81B00470E9C}"/>
    <dgm:cxn modelId="{970ECDA1-5DA4-4DE6-AD6F-EE55BC72BCEF}" type="presOf" srcId="{056039AC-17B0-4A58-A532-62FFF72741D6}" destId="{BCC41585-2AFB-4105-B61F-366F4F571346}" srcOrd="0" destOrd="0" presId="urn:microsoft.com/office/officeart/2005/8/layout/vList6"/>
    <dgm:cxn modelId="{708321C9-F7C6-4346-B494-21670613F12A}" type="presOf" srcId="{16F8AF4D-BD47-4101-B831-6A1C0D366E66}" destId="{7511E5C6-3AD7-4CF7-BBA9-3922B0410547}" srcOrd="0" destOrd="0" presId="urn:microsoft.com/office/officeart/2005/8/layout/vList6"/>
    <dgm:cxn modelId="{3DD791C6-7E49-4654-90C7-DCA0BE9524B3}" type="presOf" srcId="{EB9D79F6-C6D0-492D-9F4D-DD10274C7913}" destId="{FBDCDEC0-D76B-448A-9C9C-11AC4964F4D7}" srcOrd="0" destOrd="0" presId="urn:microsoft.com/office/officeart/2005/8/layout/vList6"/>
    <dgm:cxn modelId="{53A99F23-B378-4E63-9FC1-AD63B4619393}" type="presOf" srcId="{48A176C1-1E44-434D-9451-EE390935F638}" destId="{6FACB325-5311-48E8-B4AF-0B63C251525B}" srcOrd="0" destOrd="0" presId="urn:microsoft.com/office/officeart/2005/8/layout/vList6"/>
    <dgm:cxn modelId="{A88D9EB6-5B73-4153-9FCD-11B002F93E8A}" type="presOf" srcId="{652654E2-F76B-4A63-A841-12AB04770D15}" destId="{5F7BE164-BBBC-4BD4-AAE7-AA239C5A9654}" srcOrd="0" destOrd="0" presId="urn:microsoft.com/office/officeart/2005/8/layout/vList6"/>
    <dgm:cxn modelId="{F99A251D-6E00-447B-8A1C-3F481D3121F3}" srcId="{48A176C1-1E44-434D-9451-EE390935F638}" destId="{16F8AF4D-BD47-4101-B831-6A1C0D366E66}" srcOrd="0" destOrd="0" parTransId="{77EC552A-D9FC-4911-8320-54C128611251}" sibTransId="{5871EDC9-6DAF-4C9D-807A-31DB6204863C}"/>
    <dgm:cxn modelId="{DBB1C948-DDF9-48CF-86DB-4B9B7934E873}" type="presParOf" srcId="{5F7BE164-BBBC-4BD4-AAE7-AA239C5A9654}" destId="{D31F3F36-DB9C-4592-8B06-9FF57E6A207F}" srcOrd="0" destOrd="0" presId="urn:microsoft.com/office/officeart/2005/8/layout/vList6"/>
    <dgm:cxn modelId="{CBD61CD7-F98F-44D8-82A7-8C688D99DA03}" type="presParOf" srcId="{D31F3F36-DB9C-4592-8B06-9FF57E6A207F}" destId="{BCC41585-2AFB-4105-B61F-366F4F571346}" srcOrd="0" destOrd="0" presId="urn:microsoft.com/office/officeart/2005/8/layout/vList6"/>
    <dgm:cxn modelId="{E015A054-00BF-4DEF-80AF-CE797B6D57F5}" type="presParOf" srcId="{D31F3F36-DB9C-4592-8B06-9FF57E6A207F}" destId="{FBDCDEC0-D76B-448A-9C9C-11AC4964F4D7}" srcOrd="1" destOrd="0" presId="urn:microsoft.com/office/officeart/2005/8/layout/vList6"/>
    <dgm:cxn modelId="{29773498-20B5-4801-9576-C09F315ADD43}" type="presParOf" srcId="{5F7BE164-BBBC-4BD4-AAE7-AA239C5A9654}" destId="{9EF8720F-3BDA-4A63-A281-29A933237419}" srcOrd="1" destOrd="0" presId="urn:microsoft.com/office/officeart/2005/8/layout/vList6"/>
    <dgm:cxn modelId="{8CF06041-3CB1-421E-B0E7-6E6A843B80B8}" type="presParOf" srcId="{5F7BE164-BBBC-4BD4-AAE7-AA239C5A9654}" destId="{0F114B57-9A15-4AB1-AC75-27C188CB5BFF}" srcOrd="2" destOrd="0" presId="urn:microsoft.com/office/officeart/2005/8/layout/vList6"/>
    <dgm:cxn modelId="{1C906A29-DD20-4204-8519-F13794D9C5CC}" type="presParOf" srcId="{0F114B57-9A15-4AB1-AC75-27C188CB5BFF}" destId="{6FACB325-5311-48E8-B4AF-0B63C251525B}" srcOrd="0" destOrd="0" presId="urn:microsoft.com/office/officeart/2005/8/layout/vList6"/>
    <dgm:cxn modelId="{D8BD195A-334C-463C-98D5-13A10CEE57DE}" type="presParOf" srcId="{0F114B57-9A15-4AB1-AC75-27C188CB5BFF}" destId="{7511E5C6-3AD7-4CF7-BBA9-3922B041054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D55062E-5887-4F1C-A21E-7D38F1EB4A62}" type="doc">
      <dgm:prSet loTypeId="urn:microsoft.com/office/officeart/2009/3/layout/StepUpProcess" loCatId="process" qsTypeId="urn:microsoft.com/office/officeart/2005/8/quickstyle/simple5" qsCatId="simple" csTypeId="urn:microsoft.com/office/officeart/2005/8/colors/accent1_2" csCatId="accent1" phldr="1"/>
      <dgm:spPr/>
      <dgm:t>
        <a:bodyPr/>
        <a:lstStyle/>
        <a:p>
          <a:endParaRPr lang="ru-RU"/>
        </a:p>
      </dgm:t>
    </dgm:pt>
    <dgm:pt modelId="{468CB64F-737F-43FF-8A31-FCECEE2CF8B8}">
      <dgm:prSet phldrT="[Текст]" custT="1"/>
      <dgm:spPr/>
      <dgm:t>
        <a:bodyPr/>
        <a:lstStyle/>
        <a:p>
          <a:r>
            <a:rPr lang="ru-RU" sz="1600" dirty="0">
              <a:ea typeface="Times New Roman"/>
            </a:rPr>
            <a:t>Дальнейшее развитие ТОС и усиление его влияния на социальные процессы, происходящее на отдельных территориях муниципалитета, </a:t>
          </a:r>
          <a:endParaRPr lang="ru-RU" sz="1600" dirty="0"/>
        </a:p>
      </dgm:t>
    </dgm:pt>
    <dgm:pt modelId="{FA01B56D-063C-4B09-8AF1-018908C19BD1}" type="parTrans" cxnId="{09439753-B0E9-4C06-A9D7-E9EA1B2F302C}">
      <dgm:prSet/>
      <dgm:spPr/>
      <dgm:t>
        <a:bodyPr/>
        <a:lstStyle/>
        <a:p>
          <a:endParaRPr lang="ru-RU"/>
        </a:p>
      </dgm:t>
    </dgm:pt>
    <dgm:pt modelId="{3212604A-9B5F-4E24-8BA1-8E419F8E11CE}" type="sibTrans" cxnId="{09439753-B0E9-4C06-A9D7-E9EA1B2F302C}">
      <dgm:prSet/>
      <dgm:spPr/>
      <dgm:t>
        <a:bodyPr/>
        <a:lstStyle/>
        <a:p>
          <a:endParaRPr lang="ru-RU"/>
        </a:p>
      </dgm:t>
    </dgm:pt>
    <dgm:pt modelId="{40845C52-B689-44C5-9B00-18F355E28ABE}">
      <dgm:prSet phldrT="[Текст]" custT="1"/>
      <dgm:spPr/>
      <dgm:t>
        <a:bodyPr/>
        <a:lstStyle/>
        <a:p>
          <a:r>
            <a:rPr lang="ru-RU" sz="1600" dirty="0">
              <a:ea typeface="Times New Roman"/>
            </a:rPr>
            <a:t>активирует потребность в создании действенных механизмов по его реализации и выработки необходимых на практике инструментариев, </a:t>
          </a:r>
          <a:endParaRPr lang="ru-RU" sz="1600" dirty="0"/>
        </a:p>
      </dgm:t>
    </dgm:pt>
    <dgm:pt modelId="{03B45209-2170-4CFC-8DB8-DCAB5379E6B2}" type="parTrans" cxnId="{EB0EA919-50CF-4BAC-81A1-5D415D350273}">
      <dgm:prSet/>
      <dgm:spPr/>
      <dgm:t>
        <a:bodyPr/>
        <a:lstStyle/>
        <a:p>
          <a:endParaRPr lang="ru-RU"/>
        </a:p>
      </dgm:t>
    </dgm:pt>
    <dgm:pt modelId="{595C0F39-4869-43BC-AFD0-F7B0DBCB3169}" type="sibTrans" cxnId="{EB0EA919-50CF-4BAC-81A1-5D415D350273}">
      <dgm:prSet/>
      <dgm:spPr/>
      <dgm:t>
        <a:bodyPr/>
        <a:lstStyle/>
        <a:p>
          <a:endParaRPr lang="ru-RU"/>
        </a:p>
      </dgm:t>
    </dgm:pt>
    <dgm:pt modelId="{A4AFFDAB-9850-46C9-A153-00A5EE354BD1}">
      <dgm:prSet phldrT="[Текст]" custT="1"/>
      <dgm:spPr/>
      <dgm:t>
        <a:bodyPr/>
        <a:lstStyle/>
        <a:p>
          <a:r>
            <a:rPr lang="ru-RU" sz="1600" dirty="0">
              <a:ea typeface="Times New Roman"/>
            </a:rPr>
            <a:t>позволяющих измерить вклад конкретного территориального общественного самоуправления в социальное развитие, как отдельного гражданина, так и всего муниципального образования.</a:t>
          </a:r>
          <a:endParaRPr lang="ru-RU" sz="1600" dirty="0"/>
        </a:p>
      </dgm:t>
    </dgm:pt>
    <dgm:pt modelId="{64569952-E40A-49E1-B6B7-EBBEB4559009}" type="parTrans" cxnId="{DFAF3AFC-8EB3-4B7F-A9F4-8759FEE9EEFF}">
      <dgm:prSet/>
      <dgm:spPr/>
      <dgm:t>
        <a:bodyPr/>
        <a:lstStyle/>
        <a:p>
          <a:endParaRPr lang="ru-RU"/>
        </a:p>
      </dgm:t>
    </dgm:pt>
    <dgm:pt modelId="{C9C8DA8B-375C-40A9-B9B7-3CAACD93D686}" type="sibTrans" cxnId="{DFAF3AFC-8EB3-4B7F-A9F4-8759FEE9EEFF}">
      <dgm:prSet/>
      <dgm:spPr/>
      <dgm:t>
        <a:bodyPr/>
        <a:lstStyle/>
        <a:p>
          <a:endParaRPr lang="ru-RU"/>
        </a:p>
      </dgm:t>
    </dgm:pt>
    <dgm:pt modelId="{7D98444A-FF7C-4E1E-ACB4-5FBEA7D8C693}" type="pres">
      <dgm:prSet presAssocID="{7D55062E-5887-4F1C-A21E-7D38F1EB4A62}" presName="rootnode" presStyleCnt="0">
        <dgm:presLayoutVars>
          <dgm:chMax/>
          <dgm:chPref/>
          <dgm:dir/>
          <dgm:animLvl val="lvl"/>
        </dgm:presLayoutVars>
      </dgm:prSet>
      <dgm:spPr/>
      <dgm:t>
        <a:bodyPr/>
        <a:lstStyle/>
        <a:p>
          <a:endParaRPr lang="ru-RU"/>
        </a:p>
      </dgm:t>
    </dgm:pt>
    <dgm:pt modelId="{5A5A3CE7-A450-4107-82CD-CFCAE83326CB}" type="pres">
      <dgm:prSet presAssocID="{468CB64F-737F-43FF-8A31-FCECEE2CF8B8}" presName="composite" presStyleCnt="0"/>
      <dgm:spPr/>
    </dgm:pt>
    <dgm:pt modelId="{EA38AAF0-2C81-41E2-B450-6A04979C5932}" type="pres">
      <dgm:prSet presAssocID="{468CB64F-737F-43FF-8A31-FCECEE2CF8B8}" presName="LShape" presStyleLbl="alignNode1" presStyleIdx="0" presStyleCnt="5" custScaleY="182855"/>
      <dgm:spPr/>
    </dgm:pt>
    <dgm:pt modelId="{5A2845DF-98D3-4F13-903A-C24DE4690195}" type="pres">
      <dgm:prSet presAssocID="{468CB64F-737F-43FF-8A31-FCECEE2CF8B8}" presName="ParentText" presStyleLbl="revTx" presStyleIdx="0" presStyleCnt="3">
        <dgm:presLayoutVars>
          <dgm:chMax val="0"/>
          <dgm:chPref val="0"/>
          <dgm:bulletEnabled val="1"/>
        </dgm:presLayoutVars>
      </dgm:prSet>
      <dgm:spPr/>
      <dgm:t>
        <a:bodyPr/>
        <a:lstStyle/>
        <a:p>
          <a:endParaRPr lang="ru-RU"/>
        </a:p>
      </dgm:t>
    </dgm:pt>
    <dgm:pt modelId="{A9DE2B36-9F25-48AA-9AE4-94AB15C39582}" type="pres">
      <dgm:prSet presAssocID="{468CB64F-737F-43FF-8A31-FCECEE2CF8B8}" presName="Triangle" presStyleLbl="alignNode1" presStyleIdx="1" presStyleCnt="5"/>
      <dgm:spPr/>
    </dgm:pt>
    <dgm:pt modelId="{DD505CAA-752B-45B6-9EA3-CA0CC1CAF860}" type="pres">
      <dgm:prSet presAssocID="{3212604A-9B5F-4E24-8BA1-8E419F8E11CE}" presName="sibTrans" presStyleCnt="0"/>
      <dgm:spPr/>
    </dgm:pt>
    <dgm:pt modelId="{E459E757-3474-4BDE-9895-62555CA3E8F2}" type="pres">
      <dgm:prSet presAssocID="{3212604A-9B5F-4E24-8BA1-8E419F8E11CE}" presName="space" presStyleCnt="0"/>
      <dgm:spPr/>
    </dgm:pt>
    <dgm:pt modelId="{DC461736-DCF6-48CD-A66C-B79636939DF8}" type="pres">
      <dgm:prSet presAssocID="{40845C52-B689-44C5-9B00-18F355E28ABE}" presName="composite" presStyleCnt="0"/>
      <dgm:spPr/>
    </dgm:pt>
    <dgm:pt modelId="{F44FF20F-C87F-47D6-89F6-052B3239A2D5}" type="pres">
      <dgm:prSet presAssocID="{40845C52-B689-44C5-9B00-18F355E28ABE}" presName="LShape" presStyleLbl="alignNode1" presStyleIdx="2" presStyleCnt="5" custScaleY="224811"/>
      <dgm:spPr/>
    </dgm:pt>
    <dgm:pt modelId="{2F54D4E0-4C4B-457B-984B-93D262BCE4CA}" type="pres">
      <dgm:prSet presAssocID="{40845C52-B689-44C5-9B00-18F355E28ABE}" presName="ParentText" presStyleLbl="revTx" presStyleIdx="1" presStyleCnt="3">
        <dgm:presLayoutVars>
          <dgm:chMax val="0"/>
          <dgm:chPref val="0"/>
          <dgm:bulletEnabled val="1"/>
        </dgm:presLayoutVars>
      </dgm:prSet>
      <dgm:spPr/>
      <dgm:t>
        <a:bodyPr/>
        <a:lstStyle/>
        <a:p>
          <a:endParaRPr lang="ru-RU"/>
        </a:p>
      </dgm:t>
    </dgm:pt>
    <dgm:pt modelId="{EB9163DD-1F2C-4FD6-ABF9-C9D32731F807}" type="pres">
      <dgm:prSet presAssocID="{40845C52-B689-44C5-9B00-18F355E28ABE}" presName="Triangle" presStyleLbl="alignNode1" presStyleIdx="3" presStyleCnt="5"/>
      <dgm:spPr/>
    </dgm:pt>
    <dgm:pt modelId="{2B7AC45C-FE84-48AB-9E15-5A012E197D0D}" type="pres">
      <dgm:prSet presAssocID="{595C0F39-4869-43BC-AFD0-F7B0DBCB3169}" presName="sibTrans" presStyleCnt="0"/>
      <dgm:spPr/>
    </dgm:pt>
    <dgm:pt modelId="{C208F1E7-AD0A-4CAE-9053-61317F59B844}" type="pres">
      <dgm:prSet presAssocID="{595C0F39-4869-43BC-AFD0-F7B0DBCB3169}" presName="space" presStyleCnt="0"/>
      <dgm:spPr/>
    </dgm:pt>
    <dgm:pt modelId="{0F28E2BC-2974-41A4-9267-0C2D2E8FDCC6}" type="pres">
      <dgm:prSet presAssocID="{A4AFFDAB-9850-46C9-A153-00A5EE354BD1}" presName="composite" presStyleCnt="0"/>
      <dgm:spPr/>
    </dgm:pt>
    <dgm:pt modelId="{33A8E30C-0D34-4B81-A523-56E226D9FDB5}" type="pres">
      <dgm:prSet presAssocID="{A4AFFDAB-9850-46C9-A153-00A5EE354BD1}" presName="LShape" presStyleLbl="alignNode1" presStyleIdx="4" presStyleCnt="5" custScaleY="219435"/>
      <dgm:spPr/>
    </dgm:pt>
    <dgm:pt modelId="{0EA6A078-0CBB-4082-BBA8-49D430A84F09}" type="pres">
      <dgm:prSet presAssocID="{A4AFFDAB-9850-46C9-A153-00A5EE354BD1}" presName="ParentText" presStyleLbl="revTx" presStyleIdx="2" presStyleCnt="3">
        <dgm:presLayoutVars>
          <dgm:chMax val="0"/>
          <dgm:chPref val="0"/>
          <dgm:bulletEnabled val="1"/>
        </dgm:presLayoutVars>
      </dgm:prSet>
      <dgm:spPr/>
      <dgm:t>
        <a:bodyPr/>
        <a:lstStyle/>
        <a:p>
          <a:endParaRPr lang="ru-RU"/>
        </a:p>
      </dgm:t>
    </dgm:pt>
  </dgm:ptLst>
  <dgm:cxnLst>
    <dgm:cxn modelId="{4CED90A9-8F35-42FA-B918-7DFE83BF12E1}" type="presOf" srcId="{7D55062E-5887-4F1C-A21E-7D38F1EB4A62}" destId="{7D98444A-FF7C-4E1E-ACB4-5FBEA7D8C693}" srcOrd="0" destOrd="0" presId="urn:microsoft.com/office/officeart/2009/3/layout/StepUpProcess"/>
    <dgm:cxn modelId="{EB0EA919-50CF-4BAC-81A1-5D415D350273}" srcId="{7D55062E-5887-4F1C-A21E-7D38F1EB4A62}" destId="{40845C52-B689-44C5-9B00-18F355E28ABE}" srcOrd="1" destOrd="0" parTransId="{03B45209-2170-4CFC-8DB8-DCAB5379E6B2}" sibTransId="{595C0F39-4869-43BC-AFD0-F7B0DBCB3169}"/>
    <dgm:cxn modelId="{B8AAB1DC-75C3-4BF1-9906-7E3D14D38515}" type="presOf" srcId="{468CB64F-737F-43FF-8A31-FCECEE2CF8B8}" destId="{5A2845DF-98D3-4F13-903A-C24DE4690195}" srcOrd="0" destOrd="0" presId="urn:microsoft.com/office/officeart/2009/3/layout/StepUpProcess"/>
    <dgm:cxn modelId="{09439753-B0E9-4C06-A9D7-E9EA1B2F302C}" srcId="{7D55062E-5887-4F1C-A21E-7D38F1EB4A62}" destId="{468CB64F-737F-43FF-8A31-FCECEE2CF8B8}" srcOrd="0" destOrd="0" parTransId="{FA01B56D-063C-4B09-8AF1-018908C19BD1}" sibTransId="{3212604A-9B5F-4E24-8BA1-8E419F8E11CE}"/>
    <dgm:cxn modelId="{AB3BDB05-64A5-44C2-809C-9849CAB88211}" type="presOf" srcId="{A4AFFDAB-9850-46C9-A153-00A5EE354BD1}" destId="{0EA6A078-0CBB-4082-BBA8-49D430A84F09}" srcOrd="0" destOrd="0" presId="urn:microsoft.com/office/officeart/2009/3/layout/StepUpProcess"/>
    <dgm:cxn modelId="{B65D1938-BC7A-43EC-A090-3449D8AC8184}" type="presOf" srcId="{40845C52-B689-44C5-9B00-18F355E28ABE}" destId="{2F54D4E0-4C4B-457B-984B-93D262BCE4CA}" srcOrd="0" destOrd="0" presId="urn:microsoft.com/office/officeart/2009/3/layout/StepUpProcess"/>
    <dgm:cxn modelId="{DFAF3AFC-8EB3-4B7F-A9F4-8759FEE9EEFF}" srcId="{7D55062E-5887-4F1C-A21E-7D38F1EB4A62}" destId="{A4AFFDAB-9850-46C9-A153-00A5EE354BD1}" srcOrd="2" destOrd="0" parTransId="{64569952-E40A-49E1-B6B7-EBBEB4559009}" sibTransId="{C9C8DA8B-375C-40A9-B9B7-3CAACD93D686}"/>
    <dgm:cxn modelId="{401B68E4-0363-4673-92F2-DF4638F08C79}" type="presParOf" srcId="{7D98444A-FF7C-4E1E-ACB4-5FBEA7D8C693}" destId="{5A5A3CE7-A450-4107-82CD-CFCAE83326CB}" srcOrd="0" destOrd="0" presId="urn:microsoft.com/office/officeart/2009/3/layout/StepUpProcess"/>
    <dgm:cxn modelId="{4C1904DA-2FA8-4C18-B8FC-CB0E236FDAEE}" type="presParOf" srcId="{5A5A3CE7-A450-4107-82CD-CFCAE83326CB}" destId="{EA38AAF0-2C81-41E2-B450-6A04979C5932}" srcOrd="0" destOrd="0" presId="urn:microsoft.com/office/officeart/2009/3/layout/StepUpProcess"/>
    <dgm:cxn modelId="{275EDC1E-28AE-4C12-8BC4-BD28BFED326F}" type="presParOf" srcId="{5A5A3CE7-A450-4107-82CD-CFCAE83326CB}" destId="{5A2845DF-98D3-4F13-903A-C24DE4690195}" srcOrd="1" destOrd="0" presId="urn:microsoft.com/office/officeart/2009/3/layout/StepUpProcess"/>
    <dgm:cxn modelId="{059DD285-5A33-432B-B8CA-FC6C71A78834}" type="presParOf" srcId="{5A5A3CE7-A450-4107-82CD-CFCAE83326CB}" destId="{A9DE2B36-9F25-48AA-9AE4-94AB15C39582}" srcOrd="2" destOrd="0" presId="urn:microsoft.com/office/officeart/2009/3/layout/StepUpProcess"/>
    <dgm:cxn modelId="{D5C20A64-62E7-4809-8E7A-E19002970FAD}" type="presParOf" srcId="{7D98444A-FF7C-4E1E-ACB4-5FBEA7D8C693}" destId="{DD505CAA-752B-45B6-9EA3-CA0CC1CAF860}" srcOrd="1" destOrd="0" presId="urn:microsoft.com/office/officeart/2009/3/layout/StepUpProcess"/>
    <dgm:cxn modelId="{07E46D0B-1F6F-4ECF-859C-FB618359E64E}" type="presParOf" srcId="{DD505CAA-752B-45B6-9EA3-CA0CC1CAF860}" destId="{E459E757-3474-4BDE-9895-62555CA3E8F2}" srcOrd="0" destOrd="0" presId="urn:microsoft.com/office/officeart/2009/3/layout/StepUpProcess"/>
    <dgm:cxn modelId="{5189057C-F82C-49E5-92CD-C7E636531D5E}" type="presParOf" srcId="{7D98444A-FF7C-4E1E-ACB4-5FBEA7D8C693}" destId="{DC461736-DCF6-48CD-A66C-B79636939DF8}" srcOrd="2" destOrd="0" presId="urn:microsoft.com/office/officeart/2009/3/layout/StepUpProcess"/>
    <dgm:cxn modelId="{730DCC98-1E99-4A2C-AE88-237C27338743}" type="presParOf" srcId="{DC461736-DCF6-48CD-A66C-B79636939DF8}" destId="{F44FF20F-C87F-47D6-89F6-052B3239A2D5}" srcOrd="0" destOrd="0" presId="urn:microsoft.com/office/officeart/2009/3/layout/StepUpProcess"/>
    <dgm:cxn modelId="{59879852-00E8-4DDB-A042-049BBC548285}" type="presParOf" srcId="{DC461736-DCF6-48CD-A66C-B79636939DF8}" destId="{2F54D4E0-4C4B-457B-984B-93D262BCE4CA}" srcOrd="1" destOrd="0" presId="urn:microsoft.com/office/officeart/2009/3/layout/StepUpProcess"/>
    <dgm:cxn modelId="{73A6504B-F59B-45A7-B764-874CA5ABCC0F}" type="presParOf" srcId="{DC461736-DCF6-48CD-A66C-B79636939DF8}" destId="{EB9163DD-1F2C-4FD6-ABF9-C9D32731F807}" srcOrd="2" destOrd="0" presId="urn:microsoft.com/office/officeart/2009/3/layout/StepUpProcess"/>
    <dgm:cxn modelId="{7D32E1C3-7BAD-4096-AD43-6D358603116A}" type="presParOf" srcId="{7D98444A-FF7C-4E1E-ACB4-5FBEA7D8C693}" destId="{2B7AC45C-FE84-48AB-9E15-5A012E197D0D}" srcOrd="3" destOrd="0" presId="urn:microsoft.com/office/officeart/2009/3/layout/StepUpProcess"/>
    <dgm:cxn modelId="{EC8FDD2D-F9C6-4485-9949-CD2B65E6F790}" type="presParOf" srcId="{2B7AC45C-FE84-48AB-9E15-5A012E197D0D}" destId="{C208F1E7-AD0A-4CAE-9053-61317F59B844}" srcOrd="0" destOrd="0" presId="urn:microsoft.com/office/officeart/2009/3/layout/StepUpProcess"/>
    <dgm:cxn modelId="{48722248-0FF1-4BC9-844B-49B306CE3760}" type="presParOf" srcId="{7D98444A-FF7C-4E1E-ACB4-5FBEA7D8C693}" destId="{0F28E2BC-2974-41A4-9267-0C2D2E8FDCC6}" srcOrd="4" destOrd="0" presId="urn:microsoft.com/office/officeart/2009/3/layout/StepUpProcess"/>
    <dgm:cxn modelId="{3D3D3EFB-3441-43C8-8C2C-460BCC0CBB63}" type="presParOf" srcId="{0F28E2BC-2974-41A4-9267-0C2D2E8FDCC6}" destId="{33A8E30C-0D34-4B81-A523-56E226D9FDB5}" srcOrd="0" destOrd="0" presId="urn:microsoft.com/office/officeart/2009/3/layout/StepUpProcess"/>
    <dgm:cxn modelId="{9F4DF224-3B1D-4605-95BC-CF3C1018AB4E}" type="presParOf" srcId="{0F28E2BC-2974-41A4-9267-0C2D2E8FDCC6}" destId="{0EA6A078-0CBB-4082-BBA8-49D430A84F09}"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8FA5BDD-8808-470E-B543-11EDEE9E35FD}"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ru-RU"/>
        </a:p>
      </dgm:t>
    </dgm:pt>
    <dgm:pt modelId="{CB43B1FC-6C70-472C-B37F-615918D49374}">
      <dgm:prSet phldrT="[Текст]"/>
      <dgm:spPr/>
      <dgm:t>
        <a:bodyPr/>
        <a:lstStyle/>
        <a:p>
          <a:r>
            <a:rPr lang="ru-RU" b="1" dirty="0"/>
            <a:t>Главным фактором в создании и развитии такой формы непосредственного народовластия является наличие общих интересов, базирующихся на многолетних соседских связях и социальном коллективизме, который продолжает являться базовой цивилизационной ценностью российского народа, особенно в сельской местности и малых городах. </a:t>
          </a:r>
        </a:p>
      </dgm:t>
    </dgm:pt>
    <dgm:pt modelId="{CD44AA53-EC3D-4C94-84E8-12B25944B3C6}" type="parTrans" cxnId="{51A3B71A-4602-4A42-BA26-203BAA620648}">
      <dgm:prSet/>
      <dgm:spPr/>
      <dgm:t>
        <a:bodyPr/>
        <a:lstStyle/>
        <a:p>
          <a:endParaRPr lang="ru-RU"/>
        </a:p>
      </dgm:t>
    </dgm:pt>
    <dgm:pt modelId="{036C9AE1-2B27-4D26-BEA0-5D788124A694}" type="sibTrans" cxnId="{51A3B71A-4602-4A42-BA26-203BAA620648}">
      <dgm:prSet/>
      <dgm:spPr/>
      <dgm:t>
        <a:bodyPr/>
        <a:lstStyle/>
        <a:p>
          <a:endParaRPr lang="ru-RU"/>
        </a:p>
      </dgm:t>
    </dgm:pt>
    <dgm:pt modelId="{B1509681-A440-4422-B0F2-154EE3E730BA}">
      <dgm:prSet phldrT="[Текст]"/>
      <dgm:spPr/>
      <dgm:t>
        <a:bodyPr/>
        <a:lstStyle/>
        <a:p>
          <a:r>
            <a:rPr lang="ru-RU" b="1" dirty="0"/>
            <a:t>Поэтому деятельность ТОС в действительности имеет большое значение в создании первичных основ общественной и политической активности граждан, а также создает один из каналов обратной связи с местными органами власти.</a:t>
          </a:r>
        </a:p>
      </dgm:t>
    </dgm:pt>
    <dgm:pt modelId="{C83F2E53-53E2-4CD9-A6E1-1067F5F28CE9}" type="parTrans" cxnId="{556002E5-1A09-427F-B95F-120027E9CE3E}">
      <dgm:prSet/>
      <dgm:spPr/>
      <dgm:t>
        <a:bodyPr/>
        <a:lstStyle/>
        <a:p>
          <a:endParaRPr lang="ru-RU"/>
        </a:p>
      </dgm:t>
    </dgm:pt>
    <dgm:pt modelId="{500B5327-BC49-4700-B717-F1A1416058B2}" type="sibTrans" cxnId="{556002E5-1A09-427F-B95F-120027E9CE3E}">
      <dgm:prSet/>
      <dgm:spPr/>
      <dgm:t>
        <a:bodyPr/>
        <a:lstStyle/>
        <a:p>
          <a:endParaRPr lang="ru-RU"/>
        </a:p>
      </dgm:t>
    </dgm:pt>
    <dgm:pt modelId="{5C16BCE6-0A93-43C2-A541-D637E1EB0906}" type="pres">
      <dgm:prSet presAssocID="{18FA5BDD-8808-470E-B543-11EDEE9E35FD}" presName="diagram" presStyleCnt="0">
        <dgm:presLayoutVars>
          <dgm:dir/>
          <dgm:resizeHandles val="exact"/>
        </dgm:presLayoutVars>
      </dgm:prSet>
      <dgm:spPr/>
      <dgm:t>
        <a:bodyPr/>
        <a:lstStyle/>
        <a:p>
          <a:endParaRPr lang="ru-RU"/>
        </a:p>
      </dgm:t>
    </dgm:pt>
    <dgm:pt modelId="{BC35A4D7-0158-4B46-A020-A4AF08ECFCD0}" type="pres">
      <dgm:prSet presAssocID="{CB43B1FC-6C70-472C-B37F-615918D49374}" presName="node" presStyleLbl="node1" presStyleIdx="0" presStyleCnt="2">
        <dgm:presLayoutVars>
          <dgm:bulletEnabled val="1"/>
        </dgm:presLayoutVars>
      </dgm:prSet>
      <dgm:spPr/>
      <dgm:t>
        <a:bodyPr/>
        <a:lstStyle/>
        <a:p>
          <a:endParaRPr lang="ru-RU"/>
        </a:p>
      </dgm:t>
    </dgm:pt>
    <dgm:pt modelId="{848AE38E-32A7-406F-8715-8A109DE0DDBA}" type="pres">
      <dgm:prSet presAssocID="{036C9AE1-2B27-4D26-BEA0-5D788124A694}" presName="sibTrans" presStyleCnt="0"/>
      <dgm:spPr/>
    </dgm:pt>
    <dgm:pt modelId="{DB2A7FDF-75DA-412C-8BCE-57802FC3E7B1}" type="pres">
      <dgm:prSet presAssocID="{B1509681-A440-4422-B0F2-154EE3E730BA}" presName="node" presStyleLbl="node1" presStyleIdx="1" presStyleCnt="2">
        <dgm:presLayoutVars>
          <dgm:bulletEnabled val="1"/>
        </dgm:presLayoutVars>
      </dgm:prSet>
      <dgm:spPr/>
      <dgm:t>
        <a:bodyPr/>
        <a:lstStyle/>
        <a:p>
          <a:endParaRPr lang="ru-RU"/>
        </a:p>
      </dgm:t>
    </dgm:pt>
  </dgm:ptLst>
  <dgm:cxnLst>
    <dgm:cxn modelId="{3FAFB7F9-1A7C-4110-A247-FA17EEA9EFDB}" type="presOf" srcId="{B1509681-A440-4422-B0F2-154EE3E730BA}" destId="{DB2A7FDF-75DA-412C-8BCE-57802FC3E7B1}" srcOrd="0" destOrd="0" presId="urn:microsoft.com/office/officeart/2005/8/layout/default"/>
    <dgm:cxn modelId="{51A3B71A-4602-4A42-BA26-203BAA620648}" srcId="{18FA5BDD-8808-470E-B543-11EDEE9E35FD}" destId="{CB43B1FC-6C70-472C-B37F-615918D49374}" srcOrd="0" destOrd="0" parTransId="{CD44AA53-EC3D-4C94-84E8-12B25944B3C6}" sibTransId="{036C9AE1-2B27-4D26-BEA0-5D788124A694}"/>
    <dgm:cxn modelId="{556002E5-1A09-427F-B95F-120027E9CE3E}" srcId="{18FA5BDD-8808-470E-B543-11EDEE9E35FD}" destId="{B1509681-A440-4422-B0F2-154EE3E730BA}" srcOrd="1" destOrd="0" parTransId="{C83F2E53-53E2-4CD9-A6E1-1067F5F28CE9}" sibTransId="{500B5327-BC49-4700-B717-F1A1416058B2}"/>
    <dgm:cxn modelId="{C7F6CD3D-6872-4558-B655-461CC66DF933}" type="presOf" srcId="{CB43B1FC-6C70-472C-B37F-615918D49374}" destId="{BC35A4D7-0158-4B46-A020-A4AF08ECFCD0}" srcOrd="0" destOrd="0" presId="urn:microsoft.com/office/officeart/2005/8/layout/default"/>
    <dgm:cxn modelId="{01DED009-F289-4ACC-ABC2-BAF19010681F}" type="presOf" srcId="{18FA5BDD-8808-470E-B543-11EDEE9E35FD}" destId="{5C16BCE6-0A93-43C2-A541-D637E1EB0906}" srcOrd="0" destOrd="0" presId="urn:microsoft.com/office/officeart/2005/8/layout/default"/>
    <dgm:cxn modelId="{49E1EB36-95EA-4B0C-B8A7-E4690A3E16C6}" type="presParOf" srcId="{5C16BCE6-0A93-43C2-A541-D637E1EB0906}" destId="{BC35A4D7-0158-4B46-A020-A4AF08ECFCD0}" srcOrd="0" destOrd="0" presId="urn:microsoft.com/office/officeart/2005/8/layout/default"/>
    <dgm:cxn modelId="{E49B209E-0F69-4BF3-9DAC-56222E8DF20E}" type="presParOf" srcId="{5C16BCE6-0A93-43C2-A541-D637E1EB0906}" destId="{848AE38E-32A7-406F-8715-8A109DE0DDBA}" srcOrd="1" destOrd="0" presId="urn:microsoft.com/office/officeart/2005/8/layout/default"/>
    <dgm:cxn modelId="{24F54E49-13CC-4835-A915-8BDED6E19173}" type="presParOf" srcId="{5C16BCE6-0A93-43C2-A541-D637E1EB0906}" destId="{DB2A7FDF-75DA-412C-8BCE-57802FC3E7B1}"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AA221E59-F58C-4287-AAC6-123C562DBD74}" type="datetimeFigureOut">
              <a:rPr lang="ru-RU" smtClean="0"/>
              <a:t>24.08.2020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0D763-2636-4BDF-ACEF-739113B7A2D6}" type="slidenum">
              <a:rPr lang="ru-RU" smtClean="0"/>
              <a:t>‹#›</a:t>
            </a:fld>
            <a:endParaRPr lang="ru-RU"/>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AA221E59-F58C-4287-AAC6-123C562DBD74}" type="datetimeFigureOut">
              <a:rPr lang="ru-RU" smtClean="0"/>
              <a:t>24.08.2020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0D763-2636-4BDF-ACEF-739113B7A2D6}"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AA221E59-F58C-4287-AAC6-123C562DBD74}" type="datetimeFigureOut">
              <a:rPr lang="ru-RU" smtClean="0"/>
              <a:t>24.08.2020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0D763-2636-4BDF-ACEF-739113B7A2D6}"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AA221E59-F58C-4287-AAC6-123C562DBD74}" type="datetimeFigureOut">
              <a:rPr lang="ru-RU" smtClean="0"/>
              <a:t>24.08.2020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0D763-2636-4BDF-ACEF-739113B7A2D6}"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A221E59-F58C-4287-AAC6-123C562DBD74}" type="datetimeFigureOut">
              <a:rPr lang="ru-RU" smtClean="0"/>
              <a:t>24.08.2020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0D763-2636-4BDF-ACEF-739113B7A2D6}" type="slidenum">
              <a:rPr lang="ru-RU" smtClean="0"/>
              <a:t>‹#›</a:t>
            </a:fld>
            <a:endParaRPr lang="ru-RU"/>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4"/>
          <p:cNvSpPr>
            <a:spLocks noGrp="1"/>
          </p:cNvSpPr>
          <p:nvPr>
            <p:ph type="dt" sz="half" idx="10"/>
          </p:nvPr>
        </p:nvSpPr>
        <p:spPr/>
        <p:txBody>
          <a:bodyPr/>
          <a:lstStyle/>
          <a:p>
            <a:fld id="{AA221E59-F58C-4287-AAC6-123C562DBD74}" type="datetimeFigureOut">
              <a:rPr lang="ru-RU" smtClean="0"/>
              <a:t>24.08.2020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0D763-2636-4BDF-ACEF-739113B7A2D6}"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AA221E59-F58C-4287-AAC6-123C562DBD74}" type="datetimeFigureOut">
              <a:rPr lang="ru-RU" smtClean="0"/>
              <a:t>24.08.2020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0D763-2636-4BDF-ACEF-739113B7A2D6}" type="slidenum">
              <a:rPr lang="ru-RU" smtClean="0"/>
              <a:t>‹#›</a:t>
            </a:fld>
            <a:endParaRPr lang="ru-RU"/>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AA221E59-F58C-4287-AAC6-123C562DBD74}" type="datetimeFigureOut">
              <a:rPr lang="ru-RU" smtClean="0"/>
              <a:t>24.08.2020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0D763-2636-4BDF-ACEF-739113B7A2D6}"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221E59-F58C-4287-AAC6-123C562DBD74}" type="datetimeFigureOut">
              <a:rPr lang="ru-RU" smtClean="0"/>
              <a:t>24.08.2020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0D763-2636-4BDF-ACEF-739113B7A2D6}"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AA221E59-F58C-4287-AAC6-123C562DBD74}" type="datetimeFigureOut">
              <a:rPr lang="ru-RU" smtClean="0"/>
              <a:t>24.08.2020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0D763-2636-4BDF-ACEF-739113B7A2D6}" type="slidenum">
              <a:rPr lang="ru-RU" smtClean="0"/>
              <a:t>‹#›</a:t>
            </a:fld>
            <a:endParaRPr lang="ru-RU"/>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AA221E59-F58C-4287-AAC6-123C562DBD74}" type="datetimeFigureOut">
              <a:rPr lang="ru-RU" smtClean="0"/>
              <a:t>24.08.2020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0D763-2636-4BDF-ACEF-739113B7A2D6}"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AA221E59-F58C-4287-AAC6-123C562DBD74}" type="datetimeFigureOut">
              <a:rPr lang="ru-RU" smtClean="0"/>
              <a:t>24.08.2020</a:t>
            </a:fld>
            <a:endParaRPr lang="ru-RU"/>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90D763-2636-4BDF-ACEF-739113B7A2D6}" type="slidenum">
              <a:rPr lang="ru-RU" smtClean="0"/>
              <a:t>‹#›</a:t>
            </a:fld>
            <a:endParaRPr lang="ru-RU"/>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Layout" Target="../diagrams/layout9.xml"/><Relationship Id="rId7" Type="http://schemas.openxmlformats.org/officeDocument/2006/relationships/image" Target="../media/image18.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3.xml"/><Relationship Id="rId7" Type="http://schemas.openxmlformats.org/officeDocument/2006/relationships/image" Target="../media/image8.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1.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4077072"/>
            <a:ext cx="7543800" cy="1524000"/>
          </a:xfrm>
        </p:spPr>
        <p:txBody>
          <a:bodyPr/>
          <a:lstStyle/>
          <a:p>
            <a:r>
              <a:rPr lang="ru-RU" sz="3600" dirty="0"/>
              <a:t>Развитие ТОС в свете последних изменений законодательства. </a:t>
            </a:r>
            <a:br>
              <a:rPr lang="ru-RU" sz="3600" dirty="0"/>
            </a:br>
            <a:r>
              <a:rPr lang="ru-RU" sz="3600" dirty="0"/>
              <a:t>Взаимодействие с органами местного самоуправления. </a:t>
            </a:r>
          </a:p>
        </p:txBody>
      </p:sp>
      <p:pic>
        <p:nvPicPr>
          <p:cNvPr id="1026" name="Picture 2" descr="https://kaluga-golos.ru/upload/vote/0a3/0a3f74d58eb5d40664722091a259f86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0"/>
            <a:ext cx="5160574" cy="306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985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836712"/>
            <a:ext cx="4746104" cy="5623520"/>
          </a:xfrm>
        </p:spPr>
        <p:txBody>
          <a:bodyPr>
            <a:normAutofit/>
          </a:bodyPr>
          <a:lstStyle/>
          <a:p>
            <a:r>
              <a:rPr lang="ru-RU" dirty="0">
                <a:solidFill>
                  <a:schemeClr val="tx1"/>
                </a:solidFill>
              </a:rPr>
              <a:t>Сейчас таких организаций в России, по данным Минюста, более 33 тысячи в 82 субъектах Российской Федерации. </a:t>
            </a:r>
          </a:p>
          <a:p>
            <a:endParaRPr lang="ru-RU" dirty="0"/>
          </a:p>
        </p:txBody>
      </p:sp>
      <p:pic>
        <p:nvPicPr>
          <p:cNvPr id="5122" name="Picture 2" descr="https://static.sakh.com/info/p/photos/19/193772/f5f36266bde9d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3500" y="692696"/>
            <a:ext cx="4480499" cy="201622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mfur.ru/news/files/ErfwY8Vc4B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5427" y="2996952"/>
            <a:ext cx="3744415"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999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576" y="-459432"/>
            <a:ext cx="7914456" cy="2887216"/>
          </a:xfrm>
        </p:spPr>
        <p:txBody>
          <a:bodyPr>
            <a:normAutofit/>
          </a:bodyPr>
          <a:lstStyle/>
          <a:p>
            <a:r>
              <a:rPr lang="ru-RU" b="1" u="sng" dirty="0">
                <a:solidFill>
                  <a:schemeClr val="tx1"/>
                </a:solidFill>
              </a:rPr>
              <a:t>ТОС способствует:</a:t>
            </a:r>
            <a:endParaRPr lang="ru-RU" b="1" u="sng" dirty="0"/>
          </a:p>
        </p:txBody>
      </p:sp>
      <p:graphicFrame>
        <p:nvGraphicFramePr>
          <p:cNvPr id="4" name="Схема 3"/>
          <p:cNvGraphicFramePr/>
          <p:nvPr>
            <p:extLst>
              <p:ext uri="{D42A27DB-BD31-4B8C-83A1-F6EECF244321}">
                <p14:modId xmlns:p14="http://schemas.microsoft.com/office/powerpoint/2010/main" val="1565918619"/>
              </p:ext>
            </p:extLst>
          </p:nvPr>
        </p:nvGraphicFramePr>
        <p:xfrm>
          <a:off x="70992" y="1124744"/>
          <a:ext cx="9073008" cy="5949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3131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99392"/>
            <a:ext cx="6781800" cy="1600200"/>
          </a:xfrm>
        </p:spPr>
        <p:txBody>
          <a:bodyPr/>
          <a:lstStyle/>
          <a:p>
            <a:r>
              <a:rPr lang="ru-RU" sz="3600" b="1" dirty="0" err="1"/>
              <a:t>Волонтерство</a:t>
            </a:r>
            <a:endParaRPr lang="ru-RU" sz="3600" dirty="0"/>
          </a:p>
        </p:txBody>
      </p:sp>
      <p:sp>
        <p:nvSpPr>
          <p:cNvPr id="3" name="Объект 2"/>
          <p:cNvSpPr>
            <a:spLocks noGrp="1"/>
          </p:cNvSpPr>
          <p:nvPr>
            <p:ph idx="1"/>
          </p:nvPr>
        </p:nvSpPr>
        <p:spPr>
          <a:xfrm>
            <a:off x="4427984" y="1268760"/>
            <a:ext cx="4464496" cy="4680520"/>
          </a:xfrm>
        </p:spPr>
        <p:txBody>
          <a:bodyPr/>
          <a:lstStyle/>
          <a:p>
            <a:r>
              <a:rPr lang="ru-RU" dirty="0">
                <a:solidFill>
                  <a:schemeClr val="tx1"/>
                </a:solidFill>
              </a:rPr>
              <a:t>Пандемия стала социальной платформой, которая позволила ТОС проявить весь свой накопленный опыт: ТОС помогали многодетным, пожилым и инвалидам, шили маски, доставляли продукты и лекарства, помогали проводить дезинфекцию в своих подъездах и дворах, взяли на себя важную часть работы местных властей. </a:t>
            </a:r>
          </a:p>
        </p:txBody>
      </p:sp>
      <p:pic>
        <p:nvPicPr>
          <p:cNvPr id="6148" name="Picture 4" descr="https://www.primorsky.ru/upload/dev2fun_opengraph/08d/08dfbbb141031e2ba166c55cca27773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556792"/>
            <a:ext cx="3463256" cy="230425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er.ru/media/userdata/news/2020/04/01/a2af42269a040398610d1be2e71f7ac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634" y="3934743"/>
            <a:ext cx="3463807" cy="2078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206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16632"/>
            <a:ext cx="6781800" cy="1600200"/>
          </a:xfrm>
        </p:spPr>
        <p:txBody>
          <a:bodyPr>
            <a:normAutofit/>
          </a:bodyPr>
          <a:lstStyle/>
          <a:p>
            <a:r>
              <a:rPr lang="ru-RU" sz="3600" dirty="0" err="1"/>
              <a:t>Волонтерство</a:t>
            </a:r>
            <a:r>
              <a:rPr lang="ru-RU" sz="3600" dirty="0"/>
              <a:t> и цифровизация ТОС</a:t>
            </a:r>
          </a:p>
        </p:txBody>
      </p:sp>
      <p:sp>
        <p:nvSpPr>
          <p:cNvPr id="3" name="Объект 2"/>
          <p:cNvSpPr>
            <a:spLocks noGrp="1"/>
          </p:cNvSpPr>
          <p:nvPr>
            <p:ph idx="1"/>
          </p:nvPr>
        </p:nvSpPr>
        <p:spPr>
          <a:xfrm>
            <a:off x="467544" y="1917948"/>
            <a:ext cx="4104456" cy="4031332"/>
          </a:xfrm>
        </p:spPr>
        <p:txBody>
          <a:bodyPr>
            <a:normAutofit fontScale="77500" lnSpcReduction="20000"/>
          </a:bodyPr>
          <a:lstStyle/>
          <a:p>
            <a:r>
              <a:rPr lang="ru-RU" dirty="0">
                <a:solidFill>
                  <a:schemeClr val="tx1"/>
                </a:solidFill>
              </a:rPr>
              <a:t>Последние годы широкую популярность набирают и волонтёрские добровольческие проекты. Люди активно используют ресурсы социальных сетей, </a:t>
            </a:r>
            <a:r>
              <a:rPr lang="ru-RU" u="sng" dirty="0">
                <a:solidFill>
                  <a:schemeClr val="tx1"/>
                </a:solidFill>
              </a:rPr>
              <a:t>онлайн-площадки для продвижения своих инициатив, </a:t>
            </a:r>
            <a:r>
              <a:rPr lang="ru-RU" dirty="0">
                <a:solidFill>
                  <a:schemeClr val="tx1"/>
                </a:solidFill>
              </a:rPr>
              <a:t>сбора средств и поиска сторонников проектов благоустройства и приоритетного проекта </a:t>
            </a:r>
            <a:r>
              <a:rPr lang="ru-RU" b="1" u="sng" dirty="0">
                <a:solidFill>
                  <a:schemeClr val="tx1"/>
                </a:solidFill>
              </a:rPr>
              <a:t>«ЖКХ и городская среда», </a:t>
            </a:r>
            <a:r>
              <a:rPr lang="ru-RU" dirty="0">
                <a:solidFill>
                  <a:schemeClr val="tx1"/>
                </a:solidFill>
              </a:rPr>
              <a:t>а этот проект сегодня стал как раз дополнительным импульсом для развития местного самоуправления и обратной связи с людьми.</a:t>
            </a:r>
          </a:p>
          <a:p>
            <a:endParaRPr lang="ru-RU" dirty="0"/>
          </a:p>
        </p:txBody>
      </p:sp>
      <p:pic>
        <p:nvPicPr>
          <p:cNvPr id="5122" name="Picture 2" descr="http://inter-13.ru/wp-content/uploads/2017/07/gorodskaya-sred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94284" y="1772816"/>
            <a:ext cx="4449716"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957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15416"/>
            <a:ext cx="6781800" cy="1600200"/>
          </a:xfrm>
        </p:spPr>
        <p:txBody>
          <a:bodyPr>
            <a:noAutofit/>
          </a:bodyPr>
          <a:lstStyle/>
          <a:p>
            <a:r>
              <a:rPr lang="ru-RU" sz="4000" dirty="0"/>
              <a:t>Практические примеры</a:t>
            </a:r>
          </a:p>
        </p:txBody>
      </p:sp>
      <p:graphicFrame>
        <p:nvGraphicFramePr>
          <p:cNvPr id="4" name="Схема 3"/>
          <p:cNvGraphicFramePr/>
          <p:nvPr>
            <p:extLst>
              <p:ext uri="{D42A27DB-BD31-4B8C-83A1-F6EECF244321}">
                <p14:modId xmlns:p14="http://schemas.microsoft.com/office/powerpoint/2010/main" val="64630673"/>
              </p:ext>
            </p:extLst>
          </p:nvPr>
        </p:nvGraphicFramePr>
        <p:xfrm>
          <a:off x="179512" y="1196752"/>
          <a:ext cx="8820472"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4062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31440"/>
            <a:ext cx="6781800" cy="1600200"/>
          </a:xfrm>
        </p:spPr>
        <p:txBody>
          <a:bodyPr>
            <a:normAutofit/>
          </a:bodyPr>
          <a:lstStyle/>
          <a:p>
            <a:r>
              <a:rPr lang="ru-RU" sz="4000" dirty="0"/>
              <a:t>Практические примеры</a:t>
            </a:r>
          </a:p>
        </p:txBody>
      </p:sp>
      <p:sp>
        <p:nvSpPr>
          <p:cNvPr id="3" name="Объект 2"/>
          <p:cNvSpPr>
            <a:spLocks noGrp="1"/>
          </p:cNvSpPr>
          <p:nvPr>
            <p:ph idx="1"/>
          </p:nvPr>
        </p:nvSpPr>
        <p:spPr>
          <a:xfrm>
            <a:off x="179512" y="5373216"/>
            <a:ext cx="9145016" cy="1584176"/>
          </a:xfrm>
        </p:spPr>
        <p:txBody>
          <a:bodyPr>
            <a:normAutofit/>
          </a:bodyPr>
          <a:lstStyle/>
          <a:p>
            <a:r>
              <a:rPr lang="ru-RU" sz="1800" b="1" u="sng" dirty="0">
                <a:solidFill>
                  <a:schemeClr val="tx1"/>
                </a:solidFill>
              </a:rPr>
              <a:t>Важнейшая задача проекта – </a:t>
            </a:r>
            <a:r>
              <a:rPr lang="ru-RU" sz="1800" dirty="0">
                <a:solidFill>
                  <a:schemeClr val="tx1"/>
                </a:solidFill>
              </a:rPr>
              <a:t>дать людям почувствовать ответственность за свою собственность, помочь им понять, что благоустройство – это их собственный проект, который они сами придумали и реализовали, а власть им в этом только помогала. </a:t>
            </a:r>
            <a:endParaRPr lang="ru-RU" sz="1800" dirty="0"/>
          </a:p>
        </p:txBody>
      </p:sp>
      <p:graphicFrame>
        <p:nvGraphicFramePr>
          <p:cNvPr id="4" name="Схема 3"/>
          <p:cNvGraphicFramePr/>
          <p:nvPr>
            <p:extLst>
              <p:ext uri="{D42A27DB-BD31-4B8C-83A1-F6EECF244321}">
                <p14:modId xmlns:p14="http://schemas.microsoft.com/office/powerpoint/2010/main" val="461231287"/>
              </p:ext>
            </p:extLst>
          </p:nvPr>
        </p:nvGraphicFramePr>
        <p:xfrm>
          <a:off x="467544" y="1196752"/>
          <a:ext cx="828092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5416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3000191755"/>
              </p:ext>
            </p:extLst>
          </p:nvPr>
        </p:nvGraphicFramePr>
        <p:xfrm>
          <a:off x="755576" y="-387424"/>
          <a:ext cx="7848872" cy="7461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107504" y="600608"/>
            <a:ext cx="6192688" cy="646331"/>
          </a:xfrm>
          <a:prstGeom prst="rect">
            <a:avLst/>
          </a:prstGeom>
          <a:noFill/>
        </p:spPr>
        <p:txBody>
          <a:bodyPr wrap="square" rtlCol="0">
            <a:spAutoFit/>
          </a:bodyPr>
          <a:lstStyle/>
          <a:p>
            <a:pPr lvl="0">
              <a:spcBef>
                <a:spcPct val="0"/>
              </a:spcBef>
            </a:pPr>
            <a:r>
              <a:rPr lang="ru-RU" sz="3600" dirty="0">
                <a:solidFill>
                  <a:schemeClr val="tx1">
                    <a:lumMod val="85000"/>
                    <a:lumOff val="15000"/>
                  </a:schemeClr>
                </a:solidFill>
                <a:latin typeface="+mj-lt"/>
                <a:ea typeface="+mj-ea"/>
                <a:cs typeface="+mj-cs"/>
              </a:rPr>
              <a:t>Дальнейшее развитие ТОС </a:t>
            </a:r>
          </a:p>
        </p:txBody>
      </p:sp>
    </p:spTree>
    <p:extLst>
      <p:ext uri="{BB962C8B-B14F-4D97-AF65-F5344CB8AC3E}">
        <p14:creationId xmlns:p14="http://schemas.microsoft.com/office/powerpoint/2010/main" val="592353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9093" y="810620"/>
            <a:ext cx="3161928" cy="5263480"/>
          </a:xfrm>
        </p:spPr>
        <p:txBody>
          <a:bodyPr>
            <a:normAutofit fontScale="77500" lnSpcReduction="20000"/>
          </a:bodyPr>
          <a:lstStyle/>
          <a:p>
            <a:r>
              <a:rPr lang="ru-RU" dirty="0">
                <a:solidFill>
                  <a:schemeClr val="tx1"/>
                </a:solidFill>
              </a:rPr>
              <a:t>Форма такой самоорганизации граждан в настоящее время является не просто установленным требованием законодательства, а объективной и необходимой потребностью граждан, которым таким способом предоставляется возможность нахождения необходимых им механизмов и путей решения своих социально-бытовых проблем, которые возникают непосредственно на той территории, где они проживают. </a:t>
            </a:r>
          </a:p>
        </p:txBody>
      </p:sp>
      <p:sp>
        <p:nvSpPr>
          <p:cNvPr id="4" name="TextBox 3"/>
          <p:cNvSpPr txBox="1"/>
          <p:nvPr/>
        </p:nvSpPr>
        <p:spPr>
          <a:xfrm>
            <a:off x="6537718" y="764704"/>
            <a:ext cx="2376264" cy="5355312"/>
          </a:xfrm>
          <a:prstGeom prst="rect">
            <a:avLst/>
          </a:prstGeom>
          <a:noFill/>
        </p:spPr>
        <p:txBody>
          <a:bodyPr wrap="square" rtlCol="0">
            <a:spAutoFit/>
          </a:bodyPr>
          <a:lstStyle/>
          <a:p>
            <a:r>
              <a:rPr lang="ru-RU" dirty="0">
                <a:solidFill>
                  <a:schemeClr val="tx1"/>
                </a:solidFill>
              </a:rPr>
              <a:t>Масштаб такой формы участия граждан в местных делах может быть самым разнообразным. Чаще всего создание территориального общественного самоуправления граждан происходит на определенной территории, где у граждан существует необходимость и потребность в решении тех или иных местных проблем </a:t>
            </a:r>
          </a:p>
        </p:txBody>
      </p:sp>
      <p:pic>
        <p:nvPicPr>
          <p:cNvPr id="8194" name="Picture 2" descr="http://i.mycdn.me/i?r=AzEPZsRbOZEKgBhR0XGMT1RkKsfJdBcLnsAq8QqqNEL3y6aKTM5SRkZCeTgDn6uOy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1021" y="476672"/>
            <a:ext cx="3168353"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152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185180479"/>
              </p:ext>
            </p:extLst>
          </p:nvPr>
        </p:nvGraphicFramePr>
        <p:xfrm>
          <a:off x="467544" y="764704"/>
          <a:ext cx="8136904" cy="5704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218" name="Picture 2" descr="http://lmosev.ru/assets/images/1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504" y="2636912"/>
            <a:ext cx="2160239" cy="208823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kurganfm.ru/wp-content/uploads/2019/12/DsCaLyoWoAIaEXl.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32950" y="2564904"/>
            <a:ext cx="2123391"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589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910"/>
            <a:ext cx="6781800" cy="1600200"/>
          </a:xfrm>
        </p:spPr>
        <p:txBody>
          <a:bodyPr>
            <a:normAutofit/>
          </a:bodyPr>
          <a:lstStyle/>
          <a:p>
            <a:r>
              <a:rPr lang="ru-RU" sz="3200" b="1" dirty="0"/>
              <a:t>Инициативное (</a:t>
            </a:r>
            <a:r>
              <a:rPr lang="ru-RU" sz="3200" b="1" dirty="0" err="1"/>
              <a:t>партисипаторное</a:t>
            </a:r>
            <a:r>
              <a:rPr lang="ru-RU" sz="3200" b="1" dirty="0"/>
              <a:t>) бюджетирование</a:t>
            </a:r>
            <a:r>
              <a:rPr lang="ru-RU" sz="3200" dirty="0"/>
              <a:t> </a:t>
            </a:r>
          </a:p>
        </p:txBody>
      </p:sp>
      <p:sp>
        <p:nvSpPr>
          <p:cNvPr id="3" name="Объект 2"/>
          <p:cNvSpPr>
            <a:spLocks noGrp="1"/>
          </p:cNvSpPr>
          <p:nvPr>
            <p:ph idx="1"/>
          </p:nvPr>
        </p:nvSpPr>
        <p:spPr>
          <a:xfrm>
            <a:off x="899592" y="1916832"/>
            <a:ext cx="7543800" cy="3886200"/>
          </a:xfrm>
        </p:spPr>
        <p:txBody>
          <a:bodyPr/>
          <a:lstStyle/>
          <a:p>
            <a:r>
              <a:rPr lang="ru-RU" b="1" dirty="0">
                <a:solidFill>
                  <a:schemeClr val="tx1"/>
                </a:solidFill>
              </a:rPr>
              <a:t>Инициативное бюджетирование</a:t>
            </a:r>
            <a:r>
              <a:rPr lang="ru-RU" dirty="0">
                <a:solidFill>
                  <a:schemeClr val="tx1"/>
                </a:solidFill>
              </a:rPr>
              <a:t> — понятие, применяемое в российской практике для обозначения совокупности практик вовлечения граждан в бюджетный процесс, объединенных общей идеологией гражданского участия, а также сферы государственного регулирования участия населения в выборе проектов, финансируемых за счет бюджета, и в последующем контроле за реализацией отобранных проектов.</a:t>
            </a:r>
          </a:p>
        </p:txBody>
      </p:sp>
    </p:spTree>
    <p:extLst>
      <p:ext uri="{BB962C8B-B14F-4D97-AF65-F5344CB8AC3E}">
        <p14:creationId xmlns:p14="http://schemas.microsoft.com/office/powerpoint/2010/main" val="4076467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476672"/>
            <a:ext cx="6781800" cy="1600200"/>
          </a:xfrm>
        </p:spPr>
        <p:txBody>
          <a:bodyPr>
            <a:noAutofit/>
          </a:bodyPr>
          <a:lstStyle/>
          <a:p>
            <a:r>
              <a:rPr lang="ru-RU" sz="2800" dirty="0"/>
              <a:t>Предпосылки разработки Законопроекта № 997950-7</a:t>
            </a:r>
            <a:br>
              <a:rPr lang="ru-RU" sz="2800" dirty="0"/>
            </a:br>
            <a:endParaRPr lang="ru-RU" sz="2800" dirty="0"/>
          </a:p>
        </p:txBody>
      </p:sp>
      <p:sp>
        <p:nvSpPr>
          <p:cNvPr id="3" name="Объект 2"/>
          <p:cNvSpPr>
            <a:spLocks noGrp="1"/>
          </p:cNvSpPr>
          <p:nvPr>
            <p:ph idx="1"/>
          </p:nvPr>
        </p:nvSpPr>
        <p:spPr>
          <a:xfrm>
            <a:off x="179512" y="1700808"/>
            <a:ext cx="4896544" cy="4606280"/>
          </a:xfrm>
        </p:spPr>
        <p:txBody>
          <a:bodyPr>
            <a:normAutofit fontScale="85000" lnSpcReduction="20000"/>
          </a:bodyPr>
          <a:lstStyle/>
          <a:p>
            <a:r>
              <a:rPr lang="ru-RU" dirty="0">
                <a:solidFill>
                  <a:schemeClr val="tx1"/>
                </a:solidFill>
              </a:rPr>
              <a:t>Проект федерального закона «О внесении изменений в отдельные законодательные акты Российской Федерации по развитию территориального общественного самоуправления» разработан в целях реализации перечня поручений Президента Российской Федерации от 7 сентября 2017 года </a:t>
            </a:r>
            <a:r>
              <a:rPr lang="ru-RU" b="1" dirty="0">
                <a:solidFill>
                  <a:schemeClr val="tx1"/>
                </a:solidFill>
              </a:rPr>
              <a:t>Пр-1773 ( </a:t>
            </a:r>
            <a:r>
              <a:rPr lang="ru-RU" b="1" dirty="0" err="1">
                <a:solidFill>
                  <a:schemeClr val="tx1"/>
                </a:solidFill>
              </a:rPr>
              <a:t>п.п</a:t>
            </a:r>
            <a:r>
              <a:rPr lang="ru-RU" b="1" dirty="0">
                <a:solidFill>
                  <a:schemeClr val="tx1"/>
                </a:solidFill>
              </a:rPr>
              <a:t>. «а» п.3) </a:t>
            </a:r>
            <a:r>
              <a:rPr lang="ru-RU" dirty="0">
                <a:solidFill>
                  <a:schemeClr val="tx1"/>
                </a:solidFill>
              </a:rPr>
              <a:t>по итогам заседания Совета при Президенте Российской Федерации по развитию местного самоуправления </a:t>
            </a:r>
            <a:r>
              <a:rPr lang="ru-RU" b="1" dirty="0">
                <a:solidFill>
                  <a:schemeClr val="tx1"/>
                </a:solidFill>
              </a:rPr>
              <a:t>5 августа 2017 года</a:t>
            </a:r>
            <a:r>
              <a:rPr lang="ru-RU" dirty="0">
                <a:solidFill>
                  <a:schemeClr val="tx1"/>
                </a:solidFill>
              </a:rPr>
              <a:t>, </a:t>
            </a:r>
            <a:r>
              <a:rPr lang="ru-RU" u="sng" dirty="0">
                <a:solidFill>
                  <a:schemeClr val="tx1"/>
                </a:solidFill>
              </a:rPr>
              <a:t>где рекомендовано органам исполнительной власти субъектов Российской Федерации создать условия для развития территориального общественного самоуправления.</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052" t="35409" r="6128" b="25460"/>
          <a:stretch/>
        </p:blipFill>
        <p:spPr bwMode="auto">
          <a:xfrm>
            <a:off x="5004048" y="2852936"/>
            <a:ext cx="3995936"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27576" y="1340768"/>
            <a:ext cx="3816424" cy="1477328"/>
          </a:xfrm>
          <a:prstGeom prst="rect">
            <a:avLst/>
          </a:prstGeom>
          <a:noFill/>
        </p:spPr>
        <p:txBody>
          <a:bodyPr wrap="square" rtlCol="0">
            <a:spAutoFit/>
          </a:bodyPr>
          <a:lstStyle/>
          <a:p>
            <a:r>
              <a:rPr lang="ru-RU" b="1" dirty="0" err="1"/>
              <a:t>п.п</a:t>
            </a:r>
            <a:r>
              <a:rPr lang="ru-RU" b="1" dirty="0"/>
              <a:t>. «а» п.3 </a:t>
            </a:r>
            <a:r>
              <a:rPr lang="ru-RU" dirty="0"/>
              <a:t>перечня поручений Президента РФ от 7 сентября 2017 года </a:t>
            </a:r>
            <a:r>
              <a:rPr lang="ru-RU" b="1" dirty="0"/>
              <a:t>Пр-1773 (опубликованные на официальном сайте Президента РФ)</a:t>
            </a:r>
            <a:endParaRPr lang="ru-RU" dirty="0"/>
          </a:p>
        </p:txBody>
      </p:sp>
      <p:sp>
        <p:nvSpPr>
          <p:cNvPr id="6" name="Стрелка вниз 5"/>
          <p:cNvSpPr/>
          <p:nvPr/>
        </p:nvSpPr>
        <p:spPr>
          <a:xfrm>
            <a:off x="6780906" y="2531435"/>
            <a:ext cx="503548" cy="7086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25318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6781800" cy="1600200"/>
          </a:xfrm>
        </p:spPr>
        <p:txBody>
          <a:bodyPr>
            <a:normAutofit/>
          </a:bodyPr>
          <a:lstStyle/>
          <a:p>
            <a:r>
              <a:rPr lang="ru-RU" sz="3200" b="1" dirty="0"/>
              <a:t>Инициативное (</a:t>
            </a:r>
            <a:r>
              <a:rPr lang="ru-RU" sz="3200" b="1" dirty="0" err="1"/>
              <a:t>партисипаторное</a:t>
            </a:r>
            <a:r>
              <a:rPr lang="ru-RU" sz="3200" b="1" dirty="0"/>
              <a:t>) бюджетирование</a:t>
            </a:r>
            <a:r>
              <a:rPr lang="ru-RU" sz="3200" dirty="0"/>
              <a:t> </a:t>
            </a:r>
          </a:p>
        </p:txBody>
      </p:sp>
      <p:sp>
        <p:nvSpPr>
          <p:cNvPr id="3" name="Объект 2"/>
          <p:cNvSpPr>
            <a:spLocks noGrp="1"/>
          </p:cNvSpPr>
          <p:nvPr>
            <p:ph idx="1"/>
          </p:nvPr>
        </p:nvSpPr>
        <p:spPr>
          <a:xfrm>
            <a:off x="228687" y="1988840"/>
            <a:ext cx="5040560" cy="4176464"/>
          </a:xfrm>
        </p:spPr>
        <p:txBody>
          <a:bodyPr>
            <a:normAutofit fontScale="92500" lnSpcReduction="10000"/>
          </a:bodyPr>
          <a:lstStyle/>
          <a:p>
            <a:r>
              <a:rPr lang="ru-RU" dirty="0">
                <a:solidFill>
                  <a:schemeClr val="tx1"/>
                </a:solidFill>
              </a:rPr>
              <a:t>Активное развитие ИБ в России началось в 2013 году с появлением Программы повышения эффективности управления общественными (государственными и муниципальными) финансами на период до 2018 года. Совершенствованием механизмов инициативного бюджетирования в Российской Федерации занимается Министерство финансов РФ в сотрудничестве с Международным банком реконструкции и развития.</a:t>
            </a:r>
          </a:p>
          <a:p>
            <a:endParaRPr lang="ru-RU" dirty="0"/>
          </a:p>
        </p:txBody>
      </p:sp>
      <p:pic>
        <p:nvPicPr>
          <p:cNvPr id="10242" name="Picture 2" descr="https://www.politaia.org/wp-content/uploads/2019/02/shutterstock_5771665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41526" y="1772816"/>
            <a:ext cx="3722961"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37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6781800" cy="1600200"/>
          </a:xfrm>
        </p:spPr>
        <p:txBody>
          <a:bodyPr>
            <a:normAutofit/>
          </a:bodyPr>
          <a:lstStyle/>
          <a:p>
            <a:r>
              <a:rPr lang="ru-RU" sz="3200" b="1" dirty="0"/>
              <a:t>Инициативное (</a:t>
            </a:r>
            <a:r>
              <a:rPr lang="ru-RU" sz="3200" b="1" dirty="0" err="1"/>
              <a:t>партисипаторное</a:t>
            </a:r>
            <a:r>
              <a:rPr lang="ru-RU" sz="3200" b="1" dirty="0"/>
              <a:t>) бюджетирование</a:t>
            </a:r>
            <a:r>
              <a:rPr lang="ru-RU" sz="3200" dirty="0"/>
              <a:t> </a:t>
            </a:r>
          </a:p>
        </p:txBody>
      </p:sp>
      <p:graphicFrame>
        <p:nvGraphicFramePr>
          <p:cNvPr id="4" name="Схема 3"/>
          <p:cNvGraphicFramePr/>
          <p:nvPr>
            <p:extLst>
              <p:ext uri="{D42A27DB-BD31-4B8C-83A1-F6EECF244321}">
                <p14:modId xmlns:p14="http://schemas.microsoft.com/office/powerpoint/2010/main" val="4085377445"/>
              </p:ext>
            </p:extLst>
          </p:nvPr>
        </p:nvGraphicFramePr>
        <p:xfrm>
          <a:off x="-1016" y="1628800"/>
          <a:ext cx="9145016"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0060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131840" y="692696"/>
            <a:ext cx="5610200" cy="5911552"/>
          </a:xfrm>
        </p:spPr>
        <p:txBody>
          <a:bodyPr>
            <a:normAutofit fontScale="77500" lnSpcReduction="20000"/>
          </a:bodyPr>
          <a:lstStyle/>
          <a:p>
            <a:r>
              <a:rPr lang="ru-RU" dirty="0">
                <a:solidFill>
                  <a:schemeClr val="tx1"/>
                </a:solidFill>
              </a:rPr>
              <a:t>При этом ИБ — далеко не единственный путь вовлечения граждан в решение вопросов местного значения и финансирования частных инициатив. </a:t>
            </a:r>
            <a:r>
              <a:rPr lang="ru-RU" b="1" dirty="0">
                <a:solidFill>
                  <a:schemeClr val="tx1"/>
                </a:solidFill>
              </a:rPr>
              <a:t>Существует немало других форм и способов:</a:t>
            </a:r>
          </a:p>
          <a:p>
            <a:endParaRPr lang="ru-RU" b="1" dirty="0">
              <a:solidFill>
                <a:schemeClr val="tx1"/>
              </a:solidFill>
            </a:endParaRPr>
          </a:p>
          <a:p>
            <a:r>
              <a:rPr lang="ru-RU" dirty="0">
                <a:solidFill>
                  <a:schemeClr val="tx1"/>
                </a:solidFill>
              </a:rPr>
              <a:t>публичные слушания, </a:t>
            </a:r>
          </a:p>
          <a:p>
            <a:endParaRPr lang="ru-RU" dirty="0">
              <a:solidFill>
                <a:schemeClr val="tx1"/>
              </a:solidFill>
            </a:endParaRPr>
          </a:p>
          <a:p>
            <a:r>
              <a:rPr lang="ru-RU" dirty="0">
                <a:solidFill>
                  <a:schemeClr val="tx1"/>
                </a:solidFill>
              </a:rPr>
              <a:t>практики самообложения граждан, </a:t>
            </a:r>
          </a:p>
          <a:p>
            <a:endParaRPr lang="ru-RU" dirty="0">
              <a:solidFill>
                <a:schemeClr val="tx1"/>
              </a:solidFill>
            </a:endParaRPr>
          </a:p>
          <a:p>
            <a:r>
              <a:rPr lang="ru-RU" dirty="0">
                <a:solidFill>
                  <a:schemeClr val="tx1"/>
                </a:solidFill>
              </a:rPr>
              <a:t>институт сельских старост, </a:t>
            </a:r>
          </a:p>
          <a:p>
            <a:endParaRPr lang="ru-RU" dirty="0">
              <a:solidFill>
                <a:schemeClr val="tx1"/>
              </a:solidFill>
            </a:endParaRPr>
          </a:p>
          <a:p>
            <a:r>
              <a:rPr lang="ru-RU" dirty="0">
                <a:solidFill>
                  <a:schemeClr val="tx1"/>
                </a:solidFill>
              </a:rPr>
              <a:t>механизм </a:t>
            </a:r>
            <a:r>
              <a:rPr lang="ru-RU" dirty="0" err="1">
                <a:solidFill>
                  <a:schemeClr val="tx1"/>
                </a:solidFill>
              </a:rPr>
              <a:t>краудсорсинга</a:t>
            </a:r>
            <a:r>
              <a:rPr lang="ru-RU" dirty="0">
                <a:solidFill>
                  <a:schemeClr val="tx1"/>
                </a:solidFill>
              </a:rPr>
              <a:t>, </a:t>
            </a:r>
          </a:p>
          <a:p>
            <a:endParaRPr lang="ru-RU" dirty="0">
              <a:solidFill>
                <a:schemeClr val="tx1"/>
              </a:solidFill>
            </a:endParaRPr>
          </a:p>
          <a:p>
            <a:r>
              <a:rPr lang="ru-RU" dirty="0" err="1">
                <a:solidFill>
                  <a:schemeClr val="tx1"/>
                </a:solidFill>
              </a:rPr>
              <a:t>партисипаторное</a:t>
            </a:r>
            <a:r>
              <a:rPr lang="ru-RU" dirty="0">
                <a:solidFill>
                  <a:schemeClr val="tx1"/>
                </a:solidFill>
              </a:rPr>
              <a:t> проектирование и </a:t>
            </a:r>
            <a:r>
              <a:rPr lang="ru-RU" dirty="0" err="1">
                <a:solidFill>
                  <a:schemeClr val="tx1"/>
                </a:solidFill>
              </a:rPr>
              <a:t>партисипаторное</a:t>
            </a:r>
            <a:r>
              <a:rPr lang="ru-RU" dirty="0">
                <a:solidFill>
                  <a:schemeClr val="tx1"/>
                </a:solidFill>
              </a:rPr>
              <a:t> управление, </a:t>
            </a:r>
          </a:p>
          <a:p>
            <a:endParaRPr lang="ru-RU" dirty="0">
              <a:solidFill>
                <a:schemeClr val="tx1"/>
              </a:solidFill>
            </a:endParaRPr>
          </a:p>
          <a:p>
            <a:r>
              <a:rPr lang="ru-RU" dirty="0">
                <a:solidFill>
                  <a:schemeClr val="tx1"/>
                </a:solidFill>
              </a:rPr>
              <a:t>территориальное общественное самоуправление, которое обладает, пожалуй, наиболее значительным потенциалом применения.</a:t>
            </a:r>
          </a:p>
          <a:p>
            <a:endParaRPr lang="ru-RU" dirty="0"/>
          </a:p>
        </p:txBody>
      </p:sp>
      <p:pic>
        <p:nvPicPr>
          <p:cNvPr id="11266" name="Picture 2" descr="https://sdo.kursksu.ru/pluginfile.php/13977/course/overviewfiles/%D0%A1%D0%B8%D1%81%D1%82%D0%B5%D0%BC%D0%B0%20%D0%BA%D0%BE%D1%80%D0%BF%D0%BE%D1%80%D0%B0%D1%82%D0%B8%D0%B2%D0%BD%D1%8B%D1%85%20%D1%84%D0%B8%D0%BD%D0%B0%D0%BD%D1%81%D0%BE%D0%B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052736"/>
            <a:ext cx="2915121" cy="163975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s://www.candidtaxes.com/wp-content/uploads/2016/01/cashbook-blog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2996952"/>
            <a:ext cx="2943638" cy="1656184"/>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s://jur24pro.ru/upload/iblock/82a/82aae9a61e7e3f3d368282400e5a19d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91" y="4869160"/>
            <a:ext cx="3029463"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060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9592" y="-531440"/>
            <a:ext cx="7543800" cy="3886200"/>
          </a:xfrm>
        </p:spPr>
        <p:txBody>
          <a:bodyPr/>
          <a:lstStyle/>
          <a:p>
            <a:pPr fontAlgn="base"/>
            <a:r>
              <a:rPr lang="ru-RU" dirty="0">
                <a:solidFill>
                  <a:schemeClr val="tx1"/>
                </a:solidFill>
              </a:rPr>
              <a:t>Далеко не во всех регионах ТОС широко распространены. </a:t>
            </a:r>
            <a:r>
              <a:rPr lang="ru-RU" b="1" dirty="0">
                <a:solidFill>
                  <a:schemeClr val="tx1"/>
                </a:solidFill>
              </a:rPr>
              <a:t>Основные факторы успешного развития ТОС в субъектах РФ:</a:t>
            </a:r>
          </a:p>
          <a:p>
            <a:endParaRPr lang="ru-RU" dirty="0"/>
          </a:p>
        </p:txBody>
      </p:sp>
      <p:graphicFrame>
        <p:nvGraphicFramePr>
          <p:cNvPr id="4" name="Схема 3"/>
          <p:cNvGraphicFramePr/>
          <p:nvPr>
            <p:extLst>
              <p:ext uri="{D42A27DB-BD31-4B8C-83A1-F6EECF244321}">
                <p14:modId xmlns:p14="http://schemas.microsoft.com/office/powerpoint/2010/main" val="2865081099"/>
              </p:ext>
            </p:extLst>
          </p:nvPr>
        </p:nvGraphicFramePr>
        <p:xfrm>
          <a:off x="539552" y="2132856"/>
          <a:ext cx="8208912"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7012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3568" y="-675456"/>
            <a:ext cx="7543800" cy="3886200"/>
          </a:xfrm>
        </p:spPr>
        <p:txBody>
          <a:bodyPr>
            <a:normAutofit/>
          </a:bodyPr>
          <a:lstStyle/>
          <a:p>
            <a:pPr fontAlgn="base"/>
            <a:r>
              <a:rPr lang="ru-RU" dirty="0">
                <a:solidFill>
                  <a:schemeClr val="tx1"/>
                </a:solidFill>
              </a:rPr>
              <a:t>Все многообразие </a:t>
            </a:r>
            <a:r>
              <a:rPr lang="ru-RU" b="1" dirty="0">
                <a:solidFill>
                  <a:schemeClr val="tx1"/>
                </a:solidFill>
              </a:rPr>
              <a:t>источников финансирования </a:t>
            </a:r>
            <a:r>
              <a:rPr lang="ru-RU" dirty="0">
                <a:solidFill>
                  <a:schemeClr val="tx1"/>
                </a:solidFill>
              </a:rPr>
              <a:t>деятельности ТОС можно сгруппировать в </a:t>
            </a:r>
            <a:r>
              <a:rPr lang="ru-RU" b="1" dirty="0">
                <a:solidFill>
                  <a:schemeClr val="tx1"/>
                </a:solidFill>
              </a:rPr>
              <a:t>пять основных направлений:</a:t>
            </a:r>
          </a:p>
          <a:p>
            <a:endParaRPr lang="ru-RU" dirty="0"/>
          </a:p>
        </p:txBody>
      </p:sp>
      <p:graphicFrame>
        <p:nvGraphicFramePr>
          <p:cNvPr id="4" name="Схема 3"/>
          <p:cNvGraphicFramePr/>
          <p:nvPr>
            <p:extLst>
              <p:ext uri="{D42A27DB-BD31-4B8C-83A1-F6EECF244321}">
                <p14:modId xmlns:p14="http://schemas.microsoft.com/office/powerpoint/2010/main" val="2369108980"/>
              </p:ext>
            </p:extLst>
          </p:nvPr>
        </p:nvGraphicFramePr>
        <p:xfrm>
          <a:off x="-324544" y="1196752"/>
          <a:ext cx="10153128" cy="5576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5880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685800"/>
            <a:ext cx="8892480" cy="4399384"/>
          </a:xfrm>
        </p:spPr>
        <p:txBody>
          <a:bodyPr>
            <a:normAutofit fontScale="77500" lnSpcReduction="20000"/>
          </a:bodyPr>
          <a:lstStyle/>
          <a:p>
            <a:pPr fontAlgn="base"/>
            <a:r>
              <a:rPr lang="ru-RU" b="1" dirty="0">
                <a:solidFill>
                  <a:schemeClr val="tx1"/>
                </a:solidFill>
              </a:rPr>
              <a:t>Последнее, в свою очередь, можно разделить на три группы:</a:t>
            </a:r>
          </a:p>
          <a:p>
            <a:pPr fontAlgn="base">
              <a:buFont typeface="Wingdings" pitchFamily="2" charset="2"/>
              <a:buChar char="Ø"/>
            </a:pPr>
            <a:r>
              <a:rPr lang="ru-RU" dirty="0">
                <a:solidFill>
                  <a:schemeClr val="tx1"/>
                </a:solidFill>
              </a:rPr>
              <a:t>5.1. Программы и проекты ИБ. ТОС здесь выступают в качестве «совещательного голоса»: предлагают проект, обсуждают, принимают участие в голосовании. Их роль в программах ИБ второстепенная, техническая, самостоятельностью в реализации проектов ТОС не обладают.</a:t>
            </a:r>
          </a:p>
          <a:p>
            <a:pPr fontAlgn="base"/>
            <a:endParaRPr lang="ru-RU" dirty="0">
              <a:solidFill>
                <a:schemeClr val="tx1"/>
              </a:solidFill>
            </a:endParaRPr>
          </a:p>
          <a:p>
            <a:pPr fontAlgn="base">
              <a:buFont typeface="Wingdings" pitchFamily="2" charset="2"/>
              <a:buChar char="Ø"/>
            </a:pPr>
            <a:r>
              <a:rPr lang="ru-RU" dirty="0">
                <a:solidFill>
                  <a:schemeClr val="tx1"/>
                </a:solidFill>
              </a:rPr>
              <a:t>5.2. </a:t>
            </a:r>
            <a:r>
              <a:rPr lang="ru-RU" dirty="0" err="1">
                <a:solidFill>
                  <a:schemeClr val="tx1"/>
                </a:solidFill>
              </a:rPr>
              <a:t>Грантовые</a:t>
            </a:r>
            <a:r>
              <a:rPr lang="ru-RU" dirty="0">
                <a:solidFill>
                  <a:schemeClr val="tx1"/>
                </a:solidFill>
              </a:rPr>
              <a:t> конкурсы. Они ориентированы преимущественно именно на ТОС. Однако для этой категории программ характерно то, что все гранты довольно маленькие. На те деньги, которые получают ТОС в результате таких конкурсов, сложно организовать какие-то серьезные проекты.</a:t>
            </a:r>
          </a:p>
          <a:p>
            <a:pPr fontAlgn="base"/>
            <a:endParaRPr lang="ru-RU" dirty="0">
              <a:solidFill>
                <a:schemeClr val="tx1"/>
              </a:solidFill>
            </a:endParaRPr>
          </a:p>
          <a:p>
            <a:pPr fontAlgn="base">
              <a:buFont typeface="Wingdings" pitchFamily="2" charset="2"/>
              <a:buChar char="Ø"/>
            </a:pPr>
            <a:r>
              <a:rPr lang="ru-RU" dirty="0">
                <a:solidFill>
                  <a:schemeClr val="tx1"/>
                </a:solidFill>
              </a:rPr>
              <a:t>5.3. Федеральные проекты и целевые программы. В частности, ФЦП Минсельхоза России «Устойчивое развитие сельских территорий на 2014–2017 годы и на период до 2020 года» (поддержка инициатив жителей сельских территорий) и приоритетный проект Минстроя России «Формирование комфортной городской среды» (благоустройство дворов, создание и благоустройство общественных пространств). </a:t>
            </a:r>
          </a:p>
        </p:txBody>
      </p:sp>
      <p:pic>
        <p:nvPicPr>
          <p:cNvPr id="12290" name="Picture 2" descr="http://lmosev.ru/assets/images/tosmin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7773" y="5229200"/>
            <a:ext cx="64770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991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15416"/>
            <a:ext cx="6781800" cy="1600200"/>
          </a:xfrm>
        </p:spPr>
        <p:txBody>
          <a:bodyPr>
            <a:normAutofit/>
          </a:bodyPr>
          <a:lstStyle/>
          <a:p>
            <a:r>
              <a:rPr lang="ru-RU" sz="3200" b="1" dirty="0"/>
              <a:t>ПРОБЛЕМЫ </a:t>
            </a:r>
            <a:endParaRPr lang="ru-RU" sz="3200" dirty="0"/>
          </a:p>
        </p:txBody>
      </p:sp>
      <p:sp>
        <p:nvSpPr>
          <p:cNvPr id="3" name="Объект 2"/>
          <p:cNvSpPr>
            <a:spLocks noGrp="1"/>
          </p:cNvSpPr>
          <p:nvPr>
            <p:ph idx="1"/>
          </p:nvPr>
        </p:nvSpPr>
        <p:spPr>
          <a:xfrm>
            <a:off x="539552" y="25085"/>
            <a:ext cx="7543800" cy="3886200"/>
          </a:xfrm>
        </p:spPr>
        <p:txBody>
          <a:bodyPr>
            <a:normAutofit/>
          </a:bodyPr>
          <a:lstStyle/>
          <a:p>
            <a:r>
              <a:rPr lang="ru-RU" dirty="0">
                <a:solidFill>
                  <a:schemeClr val="tx1"/>
                </a:solidFill>
              </a:rPr>
              <a:t>Выделим основные проблемы, с которыми сталкивается сегодня территориальное общественное самоуправлении. Это:</a:t>
            </a:r>
          </a:p>
          <a:p>
            <a:endParaRPr lang="ru-RU" dirty="0"/>
          </a:p>
        </p:txBody>
      </p:sp>
      <p:graphicFrame>
        <p:nvGraphicFramePr>
          <p:cNvPr id="5" name="Схема 4"/>
          <p:cNvGraphicFramePr/>
          <p:nvPr>
            <p:extLst>
              <p:ext uri="{D42A27DB-BD31-4B8C-83A1-F6EECF244321}">
                <p14:modId xmlns:p14="http://schemas.microsoft.com/office/powerpoint/2010/main" val="2708475969"/>
              </p:ext>
            </p:extLst>
          </p:nvPr>
        </p:nvGraphicFramePr>
        <p:xfrm>
          <a:off x="467544" y="2348880"/>
          <a:ext cx="8280920"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9134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6781800" cy="1600200"/>
          </a:xfrm>
        </p:spPr>
        <p:txBody>
          <a:bodyPr>
            <a:normAutofit/>
          </a:bodyPr>
          <a:lstStyle/>
          <a:p>
            <a:r>
              <a:rPr lang="ru-RU" sz="3200" b="1" dirty="0"/>
              <a:t>Взаимодействие ТОС с органами местного самоуправления</a:t>
            </a:r>
            <a:r>
              <a:rPr lang="ru-RU" sz="3200" dirty="0"/>
              <a:t/>
            </a:r>
            <a:br>
              <a:rPr lang="ru-RU" sz="3200" dirty="0"/>
            </a:br>
            <a:endParaRPr lang="ru-RU" sz="3200" dirty="0"/>
          </a:p>
        </p:txBody>
      </p:sp>
      <p:sp>
        <p:nvSpPr>
          <p:cNvPr id="3" name="Объект 2"/>
          <p:cNvSpPr>
            <a:spLocks noGrp="1"/>
          </p:cNvSpPr>
          <p:nvPr>
            <p:ph idx="1"/>
          </p:nvPr>
        </p:nvSpPr>
        <p:spPr>
          <a:xfrm>
            <a:off x="179512" y="1484784"/>
            <a:ext cx="8352928" cy="3011849"/>
          </a:xfrm>
        </p:spPr>
        <p:txBody>
          <a:bodyPr>
            <a:normAutofit fontScale="92500" lnSpcReduction="20000"/>
          </a:bodyPr>
          <a:lstStyle/>
          <a:p>
            <a:r>
              <a:rPr lang="ru-RU" dirty="0">
                <a:solidFill>
                  <a:schemeClr val="tx1"/>
                </a:solidFill>
              </a:rPr>
              <a:t>Общественное самоуправление по сути является срединным звеном между местным самоуправлением и общественной организацией, следовательно, от грамотного позиционирования роли ТОС в местной общественно-политической системе зависит успешность диалога между властью и общественностью.</a:t>
            </a:r>
          </a:p>
          <a:p>
            <a:r>
              <a:rPr lang="ru-RU" dirty="0">
                <a:solidFill>
                  <a:schemeClr val="tx1"/>
                </a:solidFill>
              </a:rPr>
              <a:t>ТОС по своей природе призваны стать помощниками власти в благих начинаниях и посредниками во взаимоотношениях «власть - граждане». Сам формат ТОС позволяет гражданам добиваться целей, совпадающих с намерениями властных структур.</a:t>
            </a:r>
          </a:p>
        </p:txBody>
      </p:sp>
      <p:pic>
        <p:nvPicPr>
          <p:cNvPr id="13314" name="Picture 2" descr="http://ksadm.ru/tinybrowser/fulls/images/tos/2019/01/2_zachem_nuzhen_tos_page-00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4173435"/>
            <a:ext cx="6120680" cy="2649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499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8600"/>
            <a:ext cx="6781800" cy="1600200"/>
          </a:xfrm>
        </p:spPr>
        <p:txBody>
          <a:bodyPr>
            <a:normAutofit/>
          </a:bodyPr>
          <a:lstStyle/>
          <a:p>
            <a:r>
              <a:rPr lang="ru-RU" sz="3200" b="1" dirty="0"/>
              <a:t>Взаимодействие ТОС с органами местного самоуправления</a:t>
            </a:r>
            <a:endParaRPr lang="ru-RU" sz="3200" dirty="0"/>
          </a:p>
        </p:txBody>
      </p:sp>
      <p:sp>
        <p:nvSpPr>
          <p:cNvPr id="3" name="Объект 2"/>
          <p:cNvSpPr>
            <a:spLocks noGrp="1"/>
          </p:cNvSpPr>
          <p:nvPr>
            <p:ph idx="1"/>
          </p:nvPr>
        </p:nvSpPr>
        <p:spPr>
          <a:xfrm>
            <a:off x="4427984" y="1628800"/>
            <a:ext cx="4231432" cy="4320480"/>
          </a:xfrm>
        </p:spPr>
        <p:txBody>
          <a:bodyPr>
            <a:normAutofit fontScale="85000" lnSpcReduction="10000"/>
          </a:bodyPr>
          <a:lstStyle/>
          <a:p>
            <a:r>
              <a:rPr lang="ru-RU" dirty="0">
                <a:solidFill>
                  <a:schemeClr val="tx1"/>
                </a:solidFill>
              </a:rPr>
              <a:t>Местными локальными актами следует регламентировать как роль органов местного самоуправления в деле поддержки и развития ТОС, так и направления сотрудничества территориального общественного самоуправления с местной администрацией.</a:t>
            </a:r>
          </a:p>
          <a:p>
            <a:r>
              <a:rPr lang="ru-RU" dirty="0">
                <a:solidFill>
                  <a:schemeClr val="tx1"/>
                </a:solidFill>
              </a:rPr>
              <a:t>В Положениях зачастую зафиксирована норма о предоставлении админи­страцией муниципального образования консультативной и методической помощи органам ТОС.</a:t>
            </a:r>
          </a:p>
        </p:txBody>
      </p:sp>
      <p:pic>
        <p:nvPicPr>
          <p:cNvPr id="14338" name="Picture 2" descr="https://riabir.ru/wp-content/uploads/2019/11/IMG_59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573016"/>
            <a:ext cx="3780420" cy="252028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sevosetia.ru/img/image_big/ddb63d94-d703-4b40-98d4-8caf3091e0e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1772816"/>
            <a:ext cx="2784309"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0693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71400"/>
            <a:ext cx="6781800" cy="1600200"/>
          </a:xfrm>
        </p:spPr>
        <p:txBody>
          <a:bodyPr>
            <a:normAutofit/>
          </a:bodyPr>
          <a:lstStyle/>
          <a:p>
            <a:r>
              <a:rPr lang="ru-RU" sz="3200" b="1" dirty="0"/>
              <a:t>Взаимодействие ТОС с органами местного самоуправления</a:t>
            </a:r>
            <a:endParaRPr lang="ru-RU" sz="3200" dirty="0"/>
          </a:p>
        </p:txBody>
      </p:sp>
      <p:sp>
        <p:nvSpPr>
          <p:cNvPr id="3" name="Объект 2"/>
          <p:cNvSpPr>
            <a:spLocks noGrp="1"/>
          </p:cNvSpPr>
          <p:nvPr>
            <p:ph idx="1"/>
          </p:nvPr>
        </p:nvSpPr>
        <p:spPr>
          <a:xfrm>
            <a:off x="611560" y="1340768"/>
            <a:ext cx="8047856" cy="3886200"/>
          </a:xfrm>
        </p:spPr>
        <p:txBody>
          <a:bodyPr>
            <a:normAutofit/>
          </a:bodyPr>
          <a:lstStyle/>
          <a:p>
            <a:r>
              <a:rPr lang="ru-RU" sz="2000" dirty="0">
                <a:solidFill>
                  <a:schemeClr val="tx1"/>
                </a:solidFill>
              </a:rPr>
              <a:t>Ряд локальных актов закрепляет за городской администрацией важные обя­зательства по материально-техническому обеспечению деятельности ТОС: </a:t>
            </a:r>
          </a:p>
          <a:p>
            <a:endParaRPr lang="ru-RU" dirty="0">
              <a:solidFill>
                <a:schemeClr val="tx1"/>
              </a:solidFill>
            </a:endParaRPr>
          </a:p>
          <a:p>
            <a:endParaRPr lang="ru-RU" dirty="0">
              <a:solidFill>
                <a:schemeClr val="tx1"/>
              </a:solidFill>
            </a:endParaRPr>
          </a:p>
          <a:p>
            <a:endParaRPr lang="ru-RU" dirty="0">
              <a:solidFill>
                <a:schemeClr val="tx1"/>
              </a:solidFill>
            </a:endParaRPr>
          </a:p>
          <a:p>
            <a:endParaRPr lang="ru-RU" dirty="0">
              <a:solidFill>
                <a:schemeClr val="tx1"/>
              </a:solidFill>
            </a:endParaRPr>
          </a:p>
          <a:p>
            <a:endParaRPr lang="ru-RU" dirty="0">
              <a:solidFill>
                <a:schemeClr val="tx1"/>
              </a:solidFill>
            </a:endParaRPr>
          </a:p>
          <a:p>
            <a:endParaRPr lang="ru-RU" dirty="0"/>
          </a:p>
        </p:txBody>
      </p:sp>
      <p:graphicFrame>
        <p:nvGraphicFramePr>
          <p:cNvPr id="4" name="Схема 3"/>
          <p:cNvGraphicFramePr/>
          <p:nvPr>
            <p:extLst>
              <p:ext uri="{D42A27DB-BD31-4B8C-83A1-F6EECF244321}">
                <p14:modId xmlns:p14="http://schemas.microsoft.com/office/powerpoint/2010/main" val="3678832740"/>
              </p:ext>
            </p:extLst>
          </p:nvPr>
        </p:nvGraphicFramePr>
        <p:xfrm>
          <a:off x="539552" y="2636912"/>
          <a:ext cx="813690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9390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387424"/>
            <a:ext cx="6781800" cy="1600200"/>
          </a:xfrm>
        </p:spPr>
        <p:txBody>
          <a:bodyPr>
            <a:normAutofit/>
          </a:bodyPr>
          <a:lstStyle/>
          <a:p>
            <a:r>
              <a:rPr lang="ru-RU" sz="3600" dirty="0"/>
              <a:t>Что нового?</a:t>
            </a:r>
          </a:p>
        </p:txBody>
      </p:sp>
      <p:graphicFrame>
        <p:nvGraphicFramePr>
          <p:cNvPr id="4" name="Схема 3"/>
          <p:cNvGraphicFramePr/>
          <p:nvPr>
            <p:extLst>
              <p:ext uri="{D42A27DB-BD31-4B8C-83A1-F6EECF244321}">
                <p14:modId xmlns:p14="http://schemas.microsoft.com/office/powerpoint/2010/main" val="2971590898"/>
              </p:ext>
            </p:extLst>
          </p:nvPr>
        </p:nvGraphicFramePr>
        <p:xfrm>
          <a:off x="-108520" y="1085798"/>
          <a:ext cx="9649072"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6" name="Picture 8" descr="https://nikolskoe-adm.ru/assets/resources/157/2f0d13142f92533a5684bbf64b64b07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48264" y="4653770"/>
            <a:ext cx="2333625" cy="238125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nikolskoe-adm.ru/assets/resources/157/2f0d13142f92533a5684bbf64b64b07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2536" y="4725144"/>
            <a:ext cx="2333625"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0891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71400"/>
            <a:ext cx="6781800" cy="1600200"/>
          </a:xfrm>
        </p:spPr>
        <p:txBody>
          <a:bodyPr>
            <a:normAutofit/>
          </a:bodyPr>
          <a:lstStyle/>
          <a:p>
            <a:r>
              <a:rPr lang="ru-RU" sz="3200" b="1" dirty="0"/>
              <a:t>Взаимодействие ТОС с органами местного самоуправления</a:t>
            </a:r>
            <a:endParaRPr lang="ru-RU" sz="3200" dirty="0"/>
          </a:p>
        </p:txBody>
      </p:sp>
      <p:sp>
        <p:nvSpPr>
          <p:cNvPr id="3" name="Объект 2"/>
          <p:cNvSpPr>
            <a:spLocks noGrp="1"/>
          </p:cNvSpPr>
          <p:nvPr>
            <p:ph idx="1"/>
          </p:nvPr>
        </p:nvSpPr>
        <p:spPr>
          <a:xfrm>
            <a:off x="467544" y="1556792"/>
            <a:ext cx="8496944" cy="1584176"/>
          </a:xfrm>
        </p:spPr>
        <p:txBody>
          <a:bodyPr>
            <a:normAutofit/>
          </a:bodyPr>
          <a:lstStyle/>
          <a:p>
            <a:r>
              <a:rPr lang="ru-RU" dirty="0">
                <a:solidFill>
                  <a:schemeClr val="tx1"/>
                </a:solidFill>
              </a:rPr>
              <a:t>К иным документально фиксируемым видам содействия, оказываемым ор­ганами местного самоуправления ТОС, относятся:</a:t>
            </a:r>
          </a:p>
          <a:p>
            <a:endParaRPr lang="ru-RU" dirty="0"/>
          </a:p>
        </p:txBody>
      </p:sp>
      <p:graphicFrame>
        <p:nvGraphicFramePr>
          <p:cNvPr id="4" name="Схема 3"/>
          <p:cNvGraphicFramePr/>
          <p:nvPr>
            <p:extLst>
              <p:ext uri="{D42A27DB-BD31-4B8C-83A1-F6EECF244321}">
                <p14:modId xmlns:p14="http://schemas.microsoft.com/office/powerpoint/2010/main" val="3952577371"/>
              </p:ext>
            </p:extLst>
          </p:nvPr>
        </p:nvGraphicFramePr>
        <p:xfrm>
          <a:off x="611560" y="2708920"/>
          <a:ext cx="784887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5153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404664"/>
            <a:ext cx="4170040" cy="5983560"/>
          </a:xfrm>
        </p:spPr>
        <p:txBody>
          <a:bodyPr>
            <a:normAutofit fontScale="85000" lnSpcReduction="20000"/>
          </a:bodyPr>
          <a:lstStyle/>
          <a:p>
            <a:r>
              <a:rPr lang="ru-RU" dirty="0">
                <a:solidFill>
                  <a:schemeClr val="tx1"/>
                </a:solidFill>
              </a:rPr>
              <a:t>Система взаимоотношений между ТОС и депутатами должна выстраиваться на принципах социального партнерства, т. е. обеспечения баланса встречи интересов, предполагающего интенсивный обмен различными видами капитала. </a:t>
            </a:r>
          </a:p>
          <a:p>
            <a:r>
              <a:rPr lang="ru-RU" dirty="0">
                <a:solidFill>
                  <a:schemeClr val="tx1"/>
                </a:solidFill>
              </a:rPr>
              <a:t>Депутаты должны иметь четкое понимание особенностей общественного самоуправления как социального института и стремиться инвестировать в его развитие свои ресурсы (организационные, временные, материальные) в обмен на политически поддержку. В свою очередь, ТОС могут рассматривать депутата как проводника их инициатив по решению проблем местного сообщества</a:t>
            </a:r>
          </a:p>
        </p:txBody>
      </p:sp>
      <p:pic>
        <p:nvPicPr>
          <p:cNvPr id="15362" name="Picture 2" descr="https://pbs.twimg.com/media/DpT6MPvWwAM8o1q.jpg:l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620688"/>
            <a:ext cx="3968441" cy="2232248"/>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admintzr.ru/upload/iblock/15f/P206009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4274" y="3068960"/>
            <a:ext cx="4032448"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4506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2204864"/>
            <a:ext cx="6781800" cy="1600200"/>
          </a:xfrm>
        </p:spPr>
        <p:txBody>
          <a:bodyPr>
            <a:normAutofit fontScale="90000"/>
          </a:bodyPr>
          <a:lstStyle/>
          <a:p>
            <a:r>
              <a:rPr lang="ru-RU" dirty="0"/>
              <a:t>Спасибо за внимание!</a:t>
            </a:r>
          </a:p>
        </p:txBody>
      </p:sp>
    </p:spTree>
    <p:extLst>
      <p:ext uri="{BB962C8B-B14F-4D97-AF65-F5344CB8AC3E}">
        <p14:creationId xmlns:p14="http://schemas.microsoft.com/office/powerpoint/2010/main" val="1091959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675456"/>
            <a:ext cx="6781800" cy="1600200"/>
          </a:xfrm>
        </p:spPr>
        <p:txBody>
          <a:bodyPr>
            <a:normAutofit/>
          </a:bodyPr>
          <a:lstStyle/>
          <a:p>
            <a:r>
              <a:rPr lang="ru-RU" sz="3600" dirty="0"/>
              <a:t>Изменения законодательства</a:t>
            </a:r>
          </a:p>
        </p:txBody>
      </p:sp>
      <p:graphicFrame>
        <p:nvGraphicFramePr>
          <p:cNvPr id="4" name="Таблица 3"/>
          <p:cNvGraphicFramePr>
            <a:graphicFrameLocks noGrp="1"/>
          </p:cNvGraphicFramePr>
          <p:nvPr>
            <p:extLst>
              <p:ext uri="{D42A27DB-BD31-4B8C-83A1-F6EECF244321}">
                <p14:modId xmlns:p14="http://schemas.microsoft.com/office/powerpoint/2010/main" val="1761709438"/>
              </p:ext>
            </p:extLst>
          </p:nvPr>
        </p:nvGraphicFramePr>
        <p:xfrm>
          <a:off x="323528" y="980728"/>
          <a:ext cx="8712968" cy="5538976"/>
        </p:xfrm>
        <a:graphic>
          <a:graphicData uri="http://schemas.openxmlformats.org/drawingml/2006/table">
            <a:tbl>
              <a:tblPr firstRow="1" bandRow="1">
                <a:tableStyleId>{5C22544A-7EE6-4342-B048-85BDC9FD1C3A}</a:tableStyleId>
              </a:tblPr>
              <a:tblGrid>
                <a:gridCol w="4356484">
                  <a:extLst>
                    <a:ext uri="{9D8B030D-6E8A-4147-A177-3AD203B41FA5}">
                      <a16:colId xmlns:a16="http://schemas.microsoft.com/office/drawing/2014/main" xmlns="" val="20000"/>
                    </a:ext>
                  </a:extLst>
                </a:gridCol>
                <a:gridCol w="4356484">
                  <a:extLst>
                    <a:ext uri="{9D8B030D-6E8A-4147-A177-3AD203B41FA5}">
                      <a16:colId xmlns:a16="http://schemas.microsoft.com/office/drawing/2014/main" xmlns="" val="20001"/>
                    </a:ext>
                  </a:extLst>
                </a:gridCol>
              </a:tblGrid>
              <a:tr h="509776">
                <a:tc>
                  <a:txBody>
                    <a:bodyPr/>
                    <a:lstStyle/>
                    <a:p>
                      <a:r>
                        <a:rPr lang="ru-RU" dirty="0"/>
                        <a:t>Старая</a:t>
                      </a:r>
                      <a:r>
                        <a:rPr lang="ru-RU" baseline="0" dirty="0"/>
                        <a:t> редакция</a:t>
                      </a:r>
                      <a:endParaRPr lang="ru-RU" dirty="0"/>
                    </a:p>
                  </a:txBody>
                  <a:tcPr/>
                </a:tc>
                <a:tc>
                  <a:txBody>
                    <a:bodyPr/>
                    <a:lstStyle/>
                    <a:p>
                      <a:r>
                        <a:rPr lang="ru-RU" dirty="0"/>
                        <a:t>Новая</a:t>
                      </a:r>
                      <a:r>
                        <a:rPr lang="ru-RU" baseline="0" dirty="0"/>
                        <a:t> редакция</a:t>
                      </a:r>
                      <a:endParaRPr lang="ru-RU" dirty="0"/>
                    </a:p>
                  </a:txBody>
                  <a:tcPr/>
                </a:tc>
                <a:extLst>
                  <a:ext uri="{0D108BD9-81ED-4DB2-BD59-A6C34878D82A}">
                    <a16:rowId xmlns:a16="http://schemas.microsoft.com/office/drawing/2014/main" xmlns="" val="10000"/>
                  </a:ext>
                </a:extLst>
              </a:tr>
              <a:tr h="50148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В </a:t>
                      </a:r>
                      <a:r>
                        <a:rPr lang="ru-RU" b="1" dirty="0"/>
                        <a:t>части 8 статьи 27 </a:t>
                      </a:r>
                      <a:r>
                        <a:rPr lang="ru-RU" dirty="0"/>
                        <a:t>Федерального закона от 6 октября 2003 года </a:t>
                      </a:r>
                      <a:r>
                        <a:rPr lang="ru-RU" b="1" i="1" dirty="0"/>
                        <a:t>№ 131- ФЗ </a:t>
                      </a:r>
                      <a:r>
                        <a:rPr lang="ru-RU" dirty="0"/>
                        <a:t>«Об общих принципах организации местного самоуправления в Российской Федерации» </a:t>
                      </a:r>
                      <a:r>
                        <a:rPr lang="ru-RU" b="1" dirty="0"/>
                        <a:t>закреплены </a:t>
                      </a:r>
                      <a:r>
                        <a:rPr lang="ru-RU" b="1" u="sng" dirty="0"/>
                        <a:t>полномочия органов ТОС</a:t>
                      </a:r>
                      <a:r>
                        <a:rPr lang="ru-RU" dirty="0"/>
                        <a:t>, в числе которых представление интересов населения, проживающего на соответствующей территории, обеспечение исполнения решений, принятых на собраниях и конференциях граждан; осуществление хозяйственной деятельности, направленной на удовлетворение различных потребностей жителей территорий, внесение в органы местного самоуправления проектов муниципальных правовых актов и др.</a:t>
                      </a:r>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Законопроектом предлагается </a:t>
                      </a:r>
                      <a:r>
                        <a:rPr lang="ru-RU" b="1" i="0" dirty="0"/>
                        <a:t>ч. 8 ст. 27 Федерального закона № 131- ФЗ</a:t>
                      </a:r>
                      <a:r>
                        <a:rPr lang="ru-RU" dirty="0"/>
                        <a:t> «Об общих принципах организации местного самоуправления в Российской Федерации» </a:t>
                      </a:r>
                      <a:r>
                        <a:rPr lang="ru-RU" b="1" u="sng" dirty="0"/>
                        <a:t>дополнить правом инициировать проведение общественной проверки</a:t>
                      </a:r>
                      <a:r>
                        <a:rPr lang="ru-RU" dirty="0"/>
                        <a:t> в соответствии с Федеральным законом от 21 июля 2014 года № 212-ФЗ «Об основах общественного контроля в Российской Федерации».</a:t>
                      </a:r>
                    </a:p>
                    <a:p>
                      <a:endParaRPr lang="ru-RU" dirty="0"/>
                    </a:p>
                  </a:txBody>
                  <a:tcPr/>
                </a:tc>
                <a:extLst>
                  <a:ext uri="{0D108BD9-81ED-4DB2-BD59-A6C34878D82A}">
                    <a16:rowId xmlns:a16="http://schemas.microsoft.com/office/drawing/2014/main" xmlns="" val="10001"/>
                  </a:ext>
                </a:extLst>
              </a:tr>
            </a:tbl>
          </a:graphicData>
        </a:graphic>
      </p:graphicFrame>
      <p:pic>
        <p:nvPicPr>
          <p:cNvPr id="3074" name="Picture 2" descr="http://gkhkk.ru/media/k2/items/cache/e31ace2a15a7c70645ad83df9ecd43b0_X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9877" y="4725144"/>
            <a:ext cx="3528392" cy="1764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701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7584" y="3068960"/>
            <a:ext cx="7543800" cy="3886200"/>
          </a:xfrm>
        </p:spPr>
        <p:txBody>
          <a:bodyPr>
            <a:normAutofit/>
          </a:bodyPr>
          <a:lstStyle/>
          <a:p>
            <a:pPr fontAlgn="base"/>
            <a:r>
              <a:rPr lang="ru-RU" dirty="0">
                <a:solidFill>
                  <a:schemeClr val="tx1"/>
                </a:solidFill>
              </a:rPr>
              <a:t>14 июля 2020 года Государственной Думой (Постановление № 8533-7 ГД), 15 июля 2020 года Советом Федерации (Постановление 289-СФ) </a:t>
            </a:r>
            <a:r>
              <a:rPr lang="ru-RU" b="1" u="sng" dirty="0">
                <a:solidFill>
                  <a:schemeClr val="tx1"/>
                </a:solidFill>
              </a:rPr>
              <a:t>принят Федеральный закон № 236 «О внесении изменений в Федеральный закон </a:t>
            </a:r>
            <a:r>
              <a:rPr lang="ru-RU" dirty="0">
                <a:solidFill>
                  <a:schemeClr val="tx1"/>
                </a:solidFill>
              </a:rPr>
              <a:t>«Об общих принципах организации местного самоуправления в Российской Федерации».</a:t>
            </a:r>
          </a:p>
          <a:p>
            <a:endParaRPr lang="ru-RU" dirty="0"/>
          </a:p>
        </p:txBody>
      </p:sp>
      <p:graphicFrame>
        <p:nvGraphicFramePr>
          <p:cNvPr id="4" name="Схема 3"/>
          <p:cNvGraphicFramePr/>
          <p:nvPr>
            <p:extLst>
              <p:ext uri="{D42A27DB-BD31-4B8C-83A1-F6EECF244321}">
                <p14:modId xmlns:p14="http://schemas.microsoft.com/office/powerpoint/2010/main" val="1421099987"/>
              </p:ext>
            </p:extLst>
          </p:nvPr>
        </p:nvGraphicFramePr>
        <p:xfrm>
          <a:off x="683568" y="0"/>
          <a:ext cx="784887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7645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387424"/>
            <a:ext cx="6781800" cy="1600200"/>
          </a:xfrm>
        </p:spPr>
        <p:txBody>
          <a:bodyPr>
            <a:normAutofit/>
          </a:bodyPr>
          <a:lstStyle/>
          <a:p>
            <a:r>
              <a:rPr lang="ru-RU" sz="3600" dirty="0"/>
              <a:t>Изменения в законодательстве </a:t>
            </a:r>
          </a:p>
        </p:txBody>
      </p:sp>
      <p:sp>
        <p:nvSpPr>
          <p:cNvPr id="3" name="Объект 2"/>
          <p:cNvSpPr>
            <a:spLocks noGrp="1"/>
          </p:cNvSpPr>
          <p:nvPr>
            <p:ph idx="1"/>
          </p:nvPr>
        </p:nvSpPr>
        <p:spPr>
          <a:xfrm>
            <a:off x="251520" y="1268760"/>
            <a:ext cx="5040560" cy="5182344"/>
          </a:xfrm>
        </p:spPr>
        <p:txBody>
          <a:bodyPr>
            <a:normAutofit fontScale="70000" lnSpcReduction="20000"/>
          </a:bodyPr>
          <a:lstStyle/>
          <a:p>
            <a:r>
              <a:rPr lang="ru-RU" dirty="0">
                <a:solidFill>
                  <a:schemeClr val="tx1"/>
                </a:solidFill>
              </a:rPr>
              <a:t>Кроме того,</a:t>
            </a:r>
            <a:r>
              <a:rPr lang="ru-RU" b="1" dirty="0"/>
              <a:t> </a:t>
            </a:r>
            <a:r>
              <a:rPr lang="ru-RU" b="1" dirty="0">
                <a:solidFill>
                  <a:schemeClr val="tx1"/>
                </a:solidFill>
              </a:rPr>
              <a:t>Федеральный закон от 20 июля 2020 г. N 236-ФЗ "О внесении изменений в Федеральный закон "Об общих принципах организации местного самоуправления в Российской Федерации» предусматривает </a:t>
            </a:r>
            <a:r>
              <a:rPr lang="ru-RU" dirty="0">
                <a:solidFill>
                  <a:schemeClr val="tx1"/>
                </a:solidFill>
              </a:rPr>
              <a:t>дополнение </a:t>
            </a:r>
            <a:r>
              <a:rPr lang="ru-RU" b="1" u="sng" dirty="0">
                <a:solidFill>
                  <a:schemeClr val="tx1"/>
                </a:solidFill>
              </a:rPr>
              <a:t>статьей 26</a:t>
            </a:r>
            <a:r>
              <a:rPr lang="ru-RU" b="1" u="sng" baseline="30000" dirty="0">
                <a:solidFill>
                  <a:schemeClr val="tx1"/>
                </a:solidFill>
              </a:rPr>
              <a:t>1</a:t>
            </a:r>
            <a:r>
              <a:rPr lang="ru-RU" b="1" u="sng" dirty="0">
                <a:solidFill>
                  <a:schemeClr val="tx1"/>
                </a:solidFill>
              </a:rPr>
              <a:t> </a:t>
            </a:r>
            <a:r>
              <a:rPr lang="ru-RU" dirty="0">
                <a:solidFill>
                  <a:schemeClr val="tx1"/>
                </a:solidFill>
              </a:rPr>
              <a:t>соответствующего </a:t>
            </a:r>
            <a:r>
              <a:rPr lang="ru-RU" b="1" dirty="0">
                <a:solidFill>
                  <a:schemeClr val="tx1"/>
                </a:solidFill>
              </a:rPr>
              <a:t>Федерального закона </a:t>
            </a:r>
          </a:p>
          <a:p>
            <a:r>
              <a:rPr lang="ru-RU" b="1" dirty="0">
                <a:solidFill>
                  <a:schemeClr val="tx1"/>
                </a:solidFill>
              </a:rPr>
              <a:t>«….</a:t>
            </a:r>
            <a:r>
              <a:rPr lang="ru-RU" dirty="0">
                <a:solidFill>
                  <a:schemeClr val="tx1"/>
                </a:solidFill>
              </a:rPr>
              <a:t>Инициативный проект должен содержать следующие сведения :</a:t>
            </a:r>
          </a:p>
          <a:p>
            <a:r>
              <a:rPr lang="ru-RU" dirty="0">
                <a:solidFill>
                  <a:schemeClr val="tx1"/>
                </a:solidFill>
              </a:rPr>
              <a:t>1) описание проблемы, решение которой имеет приоритетное значение для жителей муниципального образования или его части;</a:t>
            </a:r>
          </a:p>
          <a:p>
            <a:r>
              <a:rPr lang="ru-RU" dirty="0">
                <a:solidFill>
                  <a:schemeClr val="tx1"/>
                </a:solidFill>
              </a:rPr>
              <a:t>2) обоснование предложений по решению указанной проблемы;</a:t>
            </a:r>
          </a:p>
          <a:p>
            <a:r>
              <a:rPr lang="ru-RU" dirty="0">
                <a:solidFill>
                  <a:schemeClr val="tx1"/>
                </a:solidFill>
              </a:rPr>
              <a:t>3) описание ожидаемого результата (ожидаемых результатов) реализации инициативного проекта;</a:t>
            </a:r>
          </a:p>
          <a:p>
            <a:r>
              <a:rPr lang="ru-RU" dirty="0">
                <a:solidFill>
                  <a:schemeClr val="tx1"/>
                </a:solidFill>
              </a:rPr>
              <a:t>4) предварительный расчет необходимых расходов на реализацию инициативного проекта;</a:t>
            </a:r>
          </a:p>
          <a:p>
            <a:r>
              <a:rPr lang="ru-RU" dirty="0">
                <a:solidFill>
                  <a:schemeClr val="tx1"/>
                </a:solidFill>
              </a:rPr>
              <a:t>5) планируемые сроки реализации инициативного проекта;….</a:t>
            </a:r>
          </a:p>
          <a:p>
            <a:endParaRPr lang="ru-RU" dirty="0"/>
          </a:p>
        </p:txBody>
      </p:sp>
      <p:pic>
        <p:nvPicPr>
          <p:cNvPr id="2050" name="Picture 2" descr="https://storage.myseldon.com/news_pict_07/07A608E2DBD0FD90826CDC86C6A027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023999"/>
            <a:ext cx="3779912"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068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387424"/>
            <a:ext cx="6781800" cy="1600200"/>
          </a:xfrm>
        </p:spPr>
        <p:txBody>
          <a:bodyPr>
            <a:normAutofit/>
          </a:bodyPr>
          <a:lstStyle/>
          <a:p>
            <a:r>
              <a:rPr lang="ru-RU" sz="3600" dirty="0"/>
              <a:t>Изменения в законодательстве </a:t>
            </a:r>
          </a:p>
        </p:txBody>
      </p:sp>
      <p:sp>
        <p:nvSpPr>
          <p:cNvPr id="3" name="Объект 2"/>
          <p:cNvSpPr>
            <a:spLocks noGrp="1"/>
          </p:cNvSpPr>
          <p:nvPr>
            <p:ph idx="1"/>
          </p:nvPr>
        </p:nvSpPr>
        <p:spPr>
          <a:xfrm>
            <a:off x="3419872" y="1412776"/>
            <a:ext cx="5616624" cy="5112568"/>
          </a:xfrm>
        </p:spPr>
        <p:txBody>
          <a:bodyPr>
            <a:normAutofit fontScale="77500" lnSpcReduction="20000"/>
          </a:bodyPr>
          <a:lstStyle/>
          <a:p>
            <a:r>
              <a:rPr lang="ru-RU" dirty="0">
                <a:solidFill>
                  <a:schemeClr val="tx1"/>
                </a:solidFill>
              </a:rPr>
              <a:t>…..6) сведения о планируемом (возможном) финансовом, имущественном и (или) трудовом участии заинтересованных лиц в реализации данного проекта;</a:t>
            </a:r>
          </a:p>
          <a:p>
            <a:r>
              <a:rPr lang="ru-RU" dirty="0">
                <a:solidFill>
                  <a:schemeClr val="tx1"/>
                </a:solidFill>
              </a:rPr>
              <a:t>7) указание на объем средств местного бюджета в случае, если предполагается использование этих средств на реализацию инициативного проекта, за исключением планируемого объема инициативных платежей;</a:t>
            </a:r>
          </a:p>
          <a:p>
            <a:r>
              <a:rPr lang="ru-RU" dirty="0">
                <a:solidFill>
                  <a:schemeClr val="tx1"/>
                </a:solidFill>
              </a:rPr>
              <a:t>8) указание на территорию муниципального образования или его часть, в границах которой будет реализовываться инициативный проект, в соответствии с порядком, установленным нормативным правовым актом представительного органа муниципального образования;</a:t>
            </a:r>
          </a:p>
          <a:p>
            <a:r>
              <a:rPr lang="ru-RU" dirty="0">
                <a:solidFill>
                  <a:schemeClr val="tx1"/>
                </a:solidFill>
              </a:rPr>
              <a:t>9) иные сведения, предусмотренные нормативным правовым актом представительного органа муниципального образования….»</a:t>
            </a:r>
          </a:p>
          <a:p>
            <a:endParaRPr lang="ru-RU" dirty="0"/>
          </a:p>
        </p:txBody>
      </p:sp>
      <p:pic>
        <p:nvPicPr>
          <p:cNvPr id="3074" name="Picture 2" descr="http://www.kablaucommunications.com/wp-content/uploads/2015/02/o-TEAMWORK-faceboo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44824"/>
            <a:ext cx="3220208"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945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7640"/>
            <a:ext cx="6781800" cy="1600200"/>
          </a:xfrm>
        </p:spPr>
        <p:txBody>
          <a:bodyPr>
            <a:normAutofit/>
          </a:bodyPr>
          <a:lstStyle/>
          <a:p>
            <a:r>
              <a:rPr lang="ru-RU" sz="3200" dirty="0"/>
              <a:t>ФИНАНСОВО-ЭКОНОМИЧЕСКОЕ ОБОСНОВАНИЕ</a:t>
            </a:r>
          </a:p>
        </p:txBody>
      </p:sp>
      <p:graphicFrame>
        <p:nvGraphicFramePr>
          <p:cNvPr id="4" name="Схема 3"/>
          <p:cNvGraphicFramePr/>
          <p:nvPr>
            <p:extLst>
              <p:ext uri="{D42A27DB-BD31-4B8C-83A1-F6EECF244321}">
                <p14:modId xmlns:p14="http://schemas.microsoft.com/office/powerpoint/2010/main" val="4027190212"/>
              </p:ext>
            </p:extLst>
          </p:nvPr>
        </p:nvGraphicFramePr>
        <p:xfrm>
          <a:off x="1475656" y="1421251"/>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http://www.profi-forex.org/system/news/a/6/entry1008301279.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5301208"/>
            <a:ext cx="2771799" cy="155679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storage.myseldon.com/news_pict_9F/9F0B31AAB29E1731ED531735AB079BA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00192" y="5301208"/>
            <a:ext cx="2843808" cy="155679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luki-news.ru/public/news/2020/mart-2020/10.03/35378_910x51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71799" y="5301208"/>
            <a:ext cx="3528393" cy="1556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201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531440"/>
            <a:ext cx="8280920" cy="2952328"/>
          </a:xfrm>
        </p:spPr>
        <p:txBody>
          <a:bodyPr/>
          <a:lstStyle/>
          <a:p>
            <a:r>
              <a:rPr lang="ru-RU" dirty="0">
                <a:solidFill>
                  <a:schemeClr val="tx1"/>
                </a:solidFill>
              </a:rPr>
              <a:t>Территориальное общественное самоуправление может осуществляться в пределах следующих территорий проживания граждан:</a:t>
            </a:r>
          </a:p>
        </p:txBody>
      </p:sp>
      <p:graphicFrame>
        <p:nvGraphicFramePr>
          <p:cNvPr id="5" name="Схема 4"/>
          <p:cNvGraphicFramePr/>
          <p:nvPr>
            <p:extLst>
              <p:ext uri="{D42A27DB-BD31-4B8C-83A1-F6EECF244321}">
                <p14:modId xmlns:p14="http://schemas.microsoft.com/office/powerpoint/2010/main" val="3965173667"/>
              </p:ext>
            </p:extLst>
          </p:nvPr>
        </p:nvGraphicFramePr>
        <p:xfrm>
          <a:off x="-468560" y="1497856"/>
          <a:ext cx="10297144" cy="5360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http://rdmfond.ru/_nw/1/06494479.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51920" y="3236369"/>
            <a:ext cx="1512167" cy="1512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6306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208</TotalTime>
  <Words>1711</Words>
  <Application>Microsoft Office PowerPoint</Application>
  <PresentationFormat>Экран (4:3)</PresentationFormat>
  <Paragraphs>139</Paragraphs>
  <Slides>32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32</vt:i4>
      </vt:variant>
    </vt:vector>
  </HeadingPairs>
  <TitlesOfParts>
    <vt:vector size="37" baseType="lpstr">
      <vt:lpstr>Arial</vt:lpstr>
      <vt:lpstr>Impact</vt:lpstr>
      <vt:lpstr>Times New Roman</vt:lpstr>
      <vt:lpstr>Wingdings</vt:lpstr>
      <vt:lpstr>NewsPrint</vt:lpstr>
      <vt:lpstr>Развитие ТОС в свете последних изменений законодательства.  Взаимодействие с органами местного самоуправления. </vt:lpstr>
      <vt:lpstr>Предпосылки разработки Законопроекта № 997950-7 </vt:lpstr>
      <vt:lpstr>Что нового?</vt:lpstr>
      <vt:lpstr>Изменения законодательства</vt:lpstr>
      <vt:lpstr>Презентация PowerPoint</vt:lpstr>
      <vt:lpstr>Изменения в законодательстве </vt:lpstr>
      <vt:lpstr>Изменения в законодательстве </vt:lpstr>
      <vt:lpstr>ФИНАНСОВО-ЭКОНОМИЧЕСКОЕ ОБОСНОВАНИЕ</vt:lpstr>
      <vt:lpstr>Презентация PowerPoint</vt:lpstr>
      <vt:lpstr>Презентация PowerPoint</vt:lpstr>
      <vt:lpstr>Презентация PowerPoint</vt:lpstr>
      <vt:lpstr>Волонтерство</vt:lpstr>
      <vt:lpstr>Волонтерство и цифровизация ТОС</vt:lpstr>
      <vt:lpstr>Практические примеры</vt:lpstr>
      <vt:lpstr>Практические примеры</vt:lpstr>
      <vt:lpstr>Презентация PowerPoint</vt:lpstr>
      <vt:lpstr>Презентация PowerPoint</vt:lpstr>
      <vt:lpstr>Презентация PowerPoint</vt:lpstr>
      <vt:lpstr>Инициативное (партисипаторное) бюджетирование </vt:lpstr>
      <vt:lpstr>Инициативное (партисипаторное) бюджетирование </vt:lpstr>
      <vt:lpstr>Инициативное (партисипаторное) бюджетирование </vt:lpstr>
      <vt:lpstr>Презентация PowerPoint</vt:lpstr>
      <vt:lpstr>Презентация PowerPoint</vt:lpstr>
      <vt:lpstr>Презентация PowerPoint</vt:lpstr>
      <vt:lpstr>Презентация PowerPoint</vt:lpstr>
      <vt:lpstr>ПРОБЛЕМЫ </vt:lpstr>
      <vt:lpstr>Взаимодействие ТОС с органами местного самоуправления </vt:lpstr>
      <vt:lpstr>Взаимодействие ТОС с органами местного самоуправления</vt:lpstr>
      <vt:lpstr>Взаимодействие ТОС с органами местного самоуправления</vt:lpstr>
      <vt:lpstr>Взаимодействие ТОС с органами местного самоуправления</vt:lpstr>
      <vt:lpstr>Презентация PowerPoint</vt:lpstr>
      <vt:lpstr>Спасибо за внимание!</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Развитие ТОС в свете последних изменений законодательства.  Взаимодействие с органами местного самоуправления.</dc:title>
  <dc:creator>Sony</dc:creator>
  <cp:lastModifiedBy>user</cp:lastModifiedBy>
  <cp:revision>51</cp:revision>
  <dcterms:created xsi:type="dcterms:W3CDTF">2020-08-14T18:10:56Z</dcterms:created>
  <dcterms:modified xsi:type="dcterms:W3CDTF">2020-08-24T09:15:15Z</dcterms:modified>
</cp:coreProperties>
</file>