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6" d="100"/>
          <a:sy n="76" d="100"/>
        </p:scale>
        <p:origin x="-48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6BA79-0EE7-4124-B6E9-F6A21F999EC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25EA22-5E18-4D61-A6FF-BB594CF63CB9}">
      <dgm:prSet phldrT="[Текст]"/>
      <dgm:spPr/>
      <dgm:t>
        <a:bodyPr/>
        <a:lstStyle/>
        <a:p>
          <a:r>
            <a:rPr lang="ru-RU" dirty="0"/>
            <a:t>НКО	</a:t>
          </a:r>
        </a:p>
      </dgm:t>
    </dgm:pt>
    <dgm:pt modelId="{E50C4282-9C0E-4C07-9241-8E34A190E050}" type="parTrans" cxnId="{79F467CC-6646-490F-BAC3-1C737214AA4F}">
      <dgm:prSet/>
      <dgm:spPr/>
      <dgm:t>
        <a:bodyPr/>
        <a:lstStyle/>
        <a:p>
          <a:endParaRPr lang="ru-RU"/>
        </a:p>
      </dgm:t>
    </dgm:pt>
    <dgm:pt modelId="{8994E836-D9ED-4E05-85AB-7173B23C7C2B}" type="sibTrans" cxnId="{79F467CC-6646-490F-BAC3-1C737214AA4F}">
      <dgm:prSet/>
      <dgm:spPr/>
      <dgm:t>
        <a:bodyPr/>
        <a:lstStyle/>
        <a:p>
          <a:endParaRPr lang="ru-RU"/>
        </a:p>
      </dgm:t>
    </dgm:pt>
    <dgm:pt modelId="{F5076968-AA89-4F44-808B-6F42ED144BD7}">
      <dgm:prSet phldrT="[Текст]"/>
      <dgm:spPr/>
      <dgm:t>
        <a:bodyPr/>
        <a:lstStyle/>
        <a:p>
          <a:r>
            <a:rPr lang="ru-RU" dirty="0"/>
            <a:t>Муниципальные образования</a:t>
          </a:r>
        </a:p>
      </dgm:t>
    </dgm:pt>
    <dgm:pt modelId="{134C2B40-462E-474D-91F9-CEB27D15AC80}" type="parTrans" cxnId="{0B15C34B-546D-4934-9EB5-978F42A42BBC}">
      <dgm:prSet/>
      <dgm:spPr/>
      <dgm:t>
        <a:bodyPr/>
        <a:lstStyle/>
        <a:p>
          <a:endParaRPr lang="ru-RU"/>
        </a:p>
      </dgm:t>
    </dgm:pt>
    <dgm:pt modelId="{C58A6DDF-C9CD-41B6-9E97-CAB8BA231A17}" type="sibTrans" cxnId="{0B15C34B-546D-4934-9EB5-978F42A42BBC}">
      <dgm:prSet/>
      <dgm:spPr/>
      <dgm:t>
        <a:bodyPr/>
        <a:lstStyle/>
        <a:p>
          <a:endParaRPr lang="ru-RU"/>
        </a:p>
      </dgm:t>
    </dgm:pt>
    <dgm:pt modelId="{40900952-6F29-4769-83E3-9DCA55078C31}">
      <dgm:prSet phldrT="[Текст]"/>
      <dgm:spPr/>
      <dgm:t>
        <a:bodyPr/>
        <a:lstStyle/>
        <a:p>
          <a:r>
            <a:rPr lang="ru-RU" dirty="0"/>
            <a:t>Молодые физлица</a:t>
          </a:r>
        </a:p>
      </dgm:t>
    </dgm:pt>
    <dgm:pt modelId="{9C8C6C6E-D268-465D-8378-785BF54B4D7A}" type="parTrans" cxnId="{095C0418-4F66-42C2-9D17-8D10829A9DE1}">
      <dgm:prSet/>
      <dgm:spPr/>
      <dgm:t>
        <a:bodyPr/>
        <a:lstStyle/>
        <a:p>
          <a:endParaRPr lang="ru-RU"/>
        </a:p>
      </dgm:t>
    </dgm:pt>
    <dgm:pt modelId="{FDD7A09D-6E7A-40FC-9387-2D02C98609B1}" type="sibTrans" cxnId="{095C0418-4F66-42C2-9D17-8D10829A9DE1}">
      <dgm:prSet/>
      <dgm:spPr/>
      <dgm:t>
        <a:bodyPr/>
        <a:lstStyle/>
        <a:p>
          <a:endParaRPr lang="ru-RU"/>
        </a:p>
      </dgm:t>
    </dgm:pt>
    <dgm:pt modelId="{18001E34-B536-4335-967D-5284097F33C0}" type="pres">
      <dgm:prSet presAssocID="{8046BA79-0EE7-4124-B6E9-F6A21F999E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F3695-DC1C-4BC3-B603-0EC7952EFA80}" type="pres">
      <dgm:prSet presAssocID="{9225EA22-5E18-4D61-A6FF-BB594CF63CB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B9D15-94E6-49D6-AA6D-7BE81855AB11}" type="pres">
      <dgm:prSet presAssocID="{8994E836-D9ED-4E05-85AB-7173B23C7C2B}" presName="spacer" presStyleCnt="0"/>
      <dgm:spPr/>
    </dgm:pt>
    <dgm:pt modelId="{5225073A-FE93-4CC1-852F-DD322FCB120E}" type="pres">
      <dgm:prSet presAssocID="{F5076968-AA89-4F44-808B-6F42ED144BD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602C5-0952-4B84-B57C-1F5B4EB492E7}" type="pres">
      <dgm:prSet presAssocID="{C58A6DDF-C9CD-41B6-9E97-CAB8BA231A17}" presName="spacer" presStyleCnt="0"/>
      <dgm:spPr/>
    </dgm:pt>
    <dgm:pt modelId="{646E3DE3-BBD6-4A26-B689-E38925D1E101}" type="pres">
      <dgm:prSet presAssocID="{40900952-6F29-4769-83E3-9DCA55078C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F467CC-6646-490F-BAC3-1C737214AA4F}" srcId="{8046BA79-0EE7-4124-B6E9-F6A21F999EC7}" destId="{9225EA22-5E18-4D61-A6FF-BB594CF63CB9}" srcOrd="0" destOrd="0" parTransId="{E50C4282-9C0E-4C07-9241-8E34A190E050}" sibTransId="{8994E836-D9ED-4E05-85AB-7173B23C7C2B}"/>
    <dgm:cxn modelId="{7DE9855F-DD78-43F5-8BE0-F84B01879F3A}" type="presOf" srcId="{9225EA22-5E18-4D61-A6FF-BB594CF63CB9}" destId="{DF2F3695-DC1C-4BC3-B603-0EC7952EFA80}" srcOrd="0" destOrd="0" presId="urn:microsoft.com/office/officeart/2005/8/layout/vList2"/>
    <dgm:cxn modelId="{8DC23CF7-5BAC-44EE-924A-AEB5A1575353}" type="presOf" srcId="{40900952-6F29-4769-83E3-9DCA55078C31}" destId="{646E3DE3-BBD6-4A26-B689-E38925D1E101}" srcOrd="0" destOrd="0" presId="urn:microsoft.com/office/officeart/2005/8/layout/vList2"/>
    <dgm:cxn modelId="{0B15C34B-546D-4934-9EB5-978F42A42BBC}" srcId="{8046BA79-0EE7-4124-B6E9-F6A21F999EC7}" destId="{F5076968-AA89-4F44-808B-6F42ED144BD7}" srcOrd="1" destOrd="0" parTransId="{134C2B40-462E-474D-91F9-CEB27D15AC80}" sibTransId="{C58A6DDF-C9CD-41B6-9E97-CAB8BA231A17}"/>
    <dgm:cxn modelId="{095C0418-4F66-42C2-9D17-8D10829A9DE1}" srcId="{8046BA79-0EE7-4124-B6E9-F6A21F999EC7}" destId="{40900952-6F29-4769-83E3-9DCA55078C31}" srcOrd="2" destOrd="0" parTransId="{9C8C6C6E-D268-465D-8378-785BF54B4D7A}" sibTransId="{FDD7A09D-6E7A-40FC-9387-2D02C98609B1}"/>
    <dgm:cxn modelId="{F43AA6EB-D39D-43E7-B46B-E73B7209D3EE}" type="presOf" srcId="{F5076968-AA89-4F44-808B-6F42ED144BD7}" destId="{5225073A-FE93-4CC1-852F-DD322FCB120E}" srcOrd="0" destOrd="0" presId="urn:microsoft.com/office/officeart/2005/8/layout/vList2"/>
    <dgm:cxn modelId="{D774FBE4-E696-4F0F-8864-168C5C15FAB7}" type="presOf" srcId="{8046BA79-0EE7-4124-B6E9-F6A21F999EC7}" destId="{18001E34-B536-4335-967D-5284097F33C0}" srcOrd="0" destOrd="0" presId="urn:microsoft.com/office/officeart/2005/8/layout/vList2"/>
    <dgm:cxn modelId="{B63C0748-0D54-425B-98E2-E21DB1413137}" type="presParOf" srcId="{18001E34-B536-4335-967D-5284097F33C0}" destId="{DF2F3695-DC1C-4BC3-B603-0EC7952EFA80}" srcOrd="0" destOrd="0" presId="urn:microsoft.com/office/officeart/2005/8/layout/vList2"/>
    <dgm:cxn modelId="{53FE8AE3-4F39-440B-9B6C-AC1C504F4411}" type="presParOf" srcId="{18001E34-B536-4335-967D-5284097F33C0}" destId="{D75B9D15-94E6-49D6-AA6D-7BE81855AB11}" srcOrd="1" destOrd="0" presId="urn:microsoft.com/office/officeart/2005/8/layout/vList2"/>
    <dgm:cxn modelId="{FB29D288-55F7-466A-91AC-DF4772B4B039}" type="presParOf" srcId="{18001E34-B536-4335-967D-5284097F33C0}" destId="{5225073A-FE93-4CC1-852F-DD322FCB120E}" srcOrd="2" destOrd="0" presId="urn:microsoft.com/office/officeart/2005/8/layout/vList2"/>
    <dgm:cxn modelId="{5E1349A3-2337-419F-8450-20C6E0829B01}" type="presParOf" srcId="{18001E34-B536-4335-967D-5284097F33C0}" destId="{88D602C5-0952-4B84-B57C-1F5B4EB492E7}" srcOrd="3" destOrd="0" presId="urn:microsoft.com/office/officeart/2005/8/layout/vList2"/>
    <dgm:cxn modelId="{3187832D-57F5-4156-B2EF-E9981095AB8B}" type="presParOf" srcId="{18001E34-B536-4335-967D-5284097F33C0}" destId="{646E3DE3-BBD6-4A26-B689-E38925D1E101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2C8473-F1E4-47C2-AAD5-90E49EE8C7B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CE83D23-BD6A-4BDA-8315-9238A3E01F08}">
      <dgm:prSet phldrT="[Текст]"/>
      <dgm:spPr/>
      <dgm:t>
        <a:bodyPr/>
        <a:lstStyle/>
        <a:p>
          <a:r>
            <a:rPr lang="ru-RU"/>
            <a:t>НКО</a:t>
          </a:r>
        </a:p>
      </dgm:t>
    </dgm:pt>
    <dgm:pt modelId="{E8F069E9-1133-446B-B029-4AD4E0C7F15D}" type="parTrans" cxnId="{9F84C033-63BD-4EE5-904E-8B88CDFF6D3E}">
      <dgm:prSet/>
      <dgm:spPr/>
      <dgm:t>
        <a:bodyPr/>
        <a:lstStyle/>
        <a:p>
          <a:endParaRPr lang="ru-RU"/>
        </a:p>
      </dgm:t>
    </dgm:pt>
    <dgm:pt modelId="{C26CB919-9002-406D-A8E2-F0DDD1FA9EAF}" type="sibTrans" cxnId="{9F84C033-63BD-4EE5-904E-8B88CDFF6D3E}">
      <dgm:prSet/>
      <dgm:spPr/>
      <dgm:t>
        <a:bodyPr/>
        <a:lstStyle/>
        <a:p>
          <a:endParaRPr lang="ru-RU"/>
        </a:p>
      </dgm:t>
    </dgm:pt>
    <dgm:pt modelId="{AD26A5C1-C107-4192-9538-217FF74C2446}">
      <dgm:prSet phldrT="[Текст]"/>
      <dgm:spPr/>
      <dgm:t>
        <a:bodyPr/>
        <a:lstStyle/>
        <a:p>
          <a:r>
            <a:rPr lang="ru-RU" dirty="0"/>
            <a:t>Региональные субсидии: 16 840 000 р.</a:t>
          </a:r>
        </a:p>
      </dgm:t>
    </dgm:pt>
    <dgm:pt modelId="{F9DFF577-9041-439A-A9F9-FF6CFE6F92DE}" type="parTrans" cxnId="{3501E214-4E90-4BCC-AA4B-F5DE9BB7F1A1}">
      <dgm:prSet/>
      <dgm:spPr/>
      <dgm:t>
        <a:bodyPr/>
        <a:lstStyle/>
        <a:p>
          <a:endParaRPr lang="ru-RU"/>
        </a:p>
      </dgm:t>
    </dgm:pt>
    <dgm:pt modelId="{CB0EAA6E-747B-4421-BEB1-AF3089721A77}" type="sibTrans" cxnId="{3501E214-4E90-4BCC-AA4B-F5DE9BB7F1A1}">
      <dgm:prSet/>
      <dgm:spPr/>
      <dgm:t>
        <a:bodyPr/>
        <a:lstStyle/>
        <a:p>
          <a:endParaRPr lang="ru-RU"/>
        </a:p>
      </dgm:t>
    </dgm:pt>
    <dgm:pt modelId="{0C26C67B-DAD4-4D4C-8FA8-EE15411F5AFF}">
      <dgm:prSet phldrT="[Текст]"/>
      <dgm:spPr/>
      <dgm:t>
        <a:bodyPr/>
        <a:lstStyle/>
        <a:p>
          <a:r>
            <a:rPr lang="ru-RU" dirty="0"/>
            <a:t>«Общество и власть»: ≈ 5 000 000 р.</a:t>
          </a:r>
        </a:p>
      </dgm:t>
    </dgm:pt>
    <dgm:pt modelId="{1B10B8B4-7A7F-4FE7-969B-25DD7F9B2157}" type="parTrans" cxnId="{A92B0D14-1254-4F66-ACEA-38D20DF22FB2}">
      <dgm:prSet/>
      <dgm:spPr/>
      <dgm:t>
        <a:bodyPr/>
        <a:lstStyle/>
        <a:p>
          <a:endParaRPr lang="ru-RU"/>
        </a:p>
      </dgm:t>
    </dgm:pt>
    <dgm:pt modelId="{7CB2232C-CB91-44E8-BB37-42D340B52063}" type="sibTrans" cxnId="{A92B0D14-1254-4F66-ACEA-38D20DF22FB2}">
      <dgm:prSet/>
      <dgm:spPr/>
      <dgm:t>
        <a:bodyPr/>
        <a:lstStyle/>
        <a:p>
          <a:endParaRPr lang="ru-RU"/>
        </a:p>
      </dgm:t>
    </dgm:pt>
    <dgm:pt modelId="{CB582A25-15D3-4491-9039-FAD38EFD8D9C}">
      <dgm:prSet phldrT="[Текст]"/>
      <dgm:spPr/>
      <dgm:t>
        <a:bodyPr/>
        <a:lstStyle/>
        <a:p>
          <a:r>
            <a:rPr lang="ru-RU"/>
            <a:t>МО</a:t>
          </a:r>
        </a:p>
      </dgm:t>
    </dgm:pt>
    <dgm:pt modelId="{7653475D-913E-46AB-AEBA-5C2016C48866}" type="parTrans" cxnId="{AED0DB28-F262-47E5-B55E-6F7BF3B6A552}">
      <dgm:prSet/>
      <dgm:spPr/>
      <dgm:t>
        <a:bodyPr/>
        <a:lstStyle/>
        <a:p>
          <a:endParaRPr lang="ru-RU"/>
        </a:p>
      </dgm:t>
    </dgm:pt>
    <dgm:pt modelId="{3920527A-C2B2-4BC4-89AA-BF0FD4735CEA}" type="sibTrans" cxnId="{AED0DB28-F262-47E5-B55E-6F7BF3B6A552}">
      <dgm:prSet/>
      <dgm:spPr/>
      <dgm:t>
        <a:bodyPr/>
        <a:lstStyle/>
        <a:p>
          <a:endParaRPr lang="ru-RU"/>
        </a:p>
      </dgm:t>
    </dgm:pt>
    <dgm:pt modelId="{E51A4A6B-5B01-4935-9ACF-ED6E424688F5}">
      <dgm:prSet phldrT="[Текст]"/>
      <dgm:spPr/>
      <dgm:t>
        <a:bodyPr/>
        <a:lstStyle/>
        <a:p>
          <a:r>
            <a:rPr lang="ru-RU" dirty="0"/>
            <a:t>Развитие муниципальных кадров</a:t>
          </a:r>
        </a:p>
      </dgm:t>
    </dgm:pt>
    <dgm:pt modelId="{D2FB6F53-F080-4E27-9D6F-DE389857C2ED}" type="parTrans" cxnId="{23FB11C0-021D-439F-A1D5-5855EA815B37}">
      <dgm:prSet/>
      <dgm:spPr/>
      <dgm:t>
        <a:bodyPr/>
        <a:lstStyle/>
        <a:p>
          <a:endParaRPr lang="ru-RU"/>
        </a:p>
      </dgm:t>
    </dgm:pt>
    <dgm:pt modelId="{10E2B02C-D9A1-4E09-A1F7-778BABD88B27}" type="sibTrans" cxnId="{23FB11C0-021D-439F-A1D5-5855EA815B37}">
      <dgm:prSet/>
      <dgm:spPr/>
      <dgm:t>
        <a:bodyPr/>
        <a:lstStyle/>
        <a:p>
          <a:endParaRPr lang="ru-RU"/>
        </a:p>
      </dgm:t>
    </dgm:pt>
    <dgm:pt modelId="{ECF536D7-A36B-41A9-9644-6F3D074D7785}">
      <dgm:prSet phldrT="[Текст]"/>
      <dgm:spPr/>
      <dgm:t>
        <a:bodyPr/>
        <a:lstStyle/>
        <a:p>
          <a:r>
            <a:rPr lang="ru-RU"/>
            <a:t>ФЛ</a:t>
          </a:r>
        </a:p>
      </dgm:t>
    </dgm:pt>
    <dgm:pt modelId="{5E206259-2BBC-40D6-8923-B8747B2AC729}" type="parTrans" cxnId="{CCCABEA4-9372-42F6-B024-7BA7119C7F9F}">
      <dgm:prSet/>
      <dgm:spPr/>
      <dgm:t>
        <a:bodyPr/>
        <a:lstStyle/>
        <a:p>
          <a:endParaRPr lang="ru-RU"/>
        </a:p>
      </dgm:t>
    </dgm:pt>
    <dgm:pt modelId="{ACDA9318-91E7-4922-BC14-6D1AEF624014}" type="sibTrans" cxnId="{CCCABEA4-9372-42F6-B024-7BA7119C7F9F}">
      <dgm:prSet/>
      <dgm:spPr/>
      <dgm:t>
        <a:bodyPr/>
        <a:lstStyle/>
        <a:p>
          <a:endParaRPr lang="ru-RU"/>
        </a:p>
      </dgm:t>
    </dgm:pt>
    <dgm:pt modelId="{B33FB5BD-9057-4186-9F88-28C61768676D}">
      <dgm:prSet phldrT="[Текст]"/>
      <dgm:spPr/>
      <dgm:t>
        <a:bodyPr/>
        <a:lstStyle/>
        <a:p>
          <a:r>
            <a:rPr lang="ru-RU" dirty="0"/>
            <a:t>«Пермский период»: 200 000 р.</a:t>
          </a:r>
        </a:p>
      </dgm:t>
    </dgm:pt>
    <dgm:pt modelId="{57B73F61-9CB3-4234-9B13-49AC36C76FB8}" type="parTrans" cxnId="{A2EAFBE2-0FF2-4C4F-8C34-7D3DA75AB3A7}">
      <dgm:prSet/>
      <dgm:spPr/>
      <dgm:t>
        <a:bodyPr/>
        <a:lstStyle/>
        <a:p>
          <a:endParaRPr lang="ru-RU"/>
        </a:p>
      </dgm:t>
    </dgm:pt>
    <dgm:pt modelId="{FD5EBDE2-E24B-4530-AEBF-2CD699485E43}" type="sibTrans" cxnId="{A2EAFBE2-0FF2-4C4F-8C34-7D3DA75AB3A7}">
      <dgm:prSet/>
      <dgm:spPr/>
      <dgm:t>
        <a:bodyPr/>
        <a:lstStyle/>
        <a:p>
          <a:endParaRPr lang="ru-RU"/>
        </a:p>
      </dgm:t>
    </dgm:pt>
    <dgm:pt modelId="{AD1A9DA6-7DA8-44E7-88FB-E20DD18B328B}">
      <dgm:prSet phldrT="[Текст]"/>
      <dgm:spPr/>
      <dgm:t>
        <a:bodyPr/>
        <a:lstStyle/>
        <a:p>
          <a:r>
            <a:rPr lang="ru-RU" dirty="0"/>
            <a:t>«</a:t>
          </a:r>
          <a:r>
            <a:rPr lang="ru-RU" dirty="0" err="1"/>
            <a:t>ПерспектиВы</a:t>
          </a:r>
          <a:r>
            <a:rPr lang="ru-RU" dirty="0"/>
            <a:t>»: 1 100 000 р.</a:t>
          </a:r>
        </a:p>
      </dgm:t>
    </dgm:pt>
    <dgm:pt modelId="{08298AA5-3B62-4981-B2FB-6F33D01EA8DE}" type="parTrans" cxnId="{28911ACC-D6FC-4A1B-AC8E-943F62019CF3}">
      <dgm:prSet/>
      <dgm:spPr/>
      <dgm:t>
        <a:bodyPr/>
        <a:lstStyle/>
        <a:p>
          <a:endParaRPr lang="ru-RU"/>
        </a:p>
      </dgm:t>
    </dgm:pt>
    <dgm:pt modelId="{883DDFA6-AB56-49DE-A090-15E3D52F6417}" type="sibTrans" cxnId="{28911ACC-D6FC-4A1B-AC8E-943F62019CF3}">
      <dgm:prSet/>
      <dgm:spPr/>
      <dgm:t>
        <a:bodyPr/>
        <a:lstStyle/>
        <a:p>
          <a:endParaRPr lang="ru-RU"/>
        </a:p>
      </dgm:t>
    </dgm:pt>
    <dgm:pt modelId="{088ABF72-41F2-4BCB-9038-6325FA2EBD1B}">
      <dgm:prSet phldrT="[Текст]"/>
      <dgm:spPr/>
      <dgm:t>
        <a:bodyPr/>
        <a:lstStyle/>
        <a:p>
          <a:r>
            <a:rPr lang="ru-RU" dirty="0"/>
            <a:t>Краевой конкурс: 3 000 000 р.</a:t>
          </a:r>
        </a:p>
      </dgm:t>
    </dgm:pt>
    <dgm:pt modelId="{7A8AFC0F-834A-49A3-972B-5FC80430FFEC}" type="parTrans" cxnId="{6DA1447E-1729-4A10-869B-A5008126C8DE}">
      <dgm:prSet/>
      <dgm:spPr/>
      <dgm:t>
        <a:bodyPr/>
        <a:lstStyle/>
        <a:p>
          <a:endParaRPr lang="ru-RU"/>
        </a:p>
      </dgm:t>
    </dgm:pt>
    <dgm:pt modelId="{1608732F-8D2D-4042-ADAA-35A9FEEEED31}" type="sibTrans" cxnId="{6DA1447E-1729-4A10-869B-A5008126C8DE}">
      <dgm:prSet/>
      <dgm:spPr/>
      <dgm:t>
        <a:bodyPr/>
        <a:lstStyle/>
        <a:p>
          <a:endParaRPr lang="ru-RU"/>
        </a:p>
      </dgm:t>
    </dgm:pt>
    <dgm:pt modelId="{9CD96141-47DF-46B7-BE1C-1A866F6484A1}">
      <dgm:prSet phldrT="[Текст]"/>
      <dgm:spPr/>
      <dgm:t>
        <a:bodyPr/>
        <a:lstStyle/>
        <a:p>
          <a:r>
            <a:rPr lang="ru-RU" dirty="0"/>
            <a:t>«Серия митапов #Молодёжка59», </a:t>
          </a:r>
          <a:br>
            <a:rPr lang="ru-RU" dirty="0"/>
          </a:br>
          <a:r>
            <a:rPr lang="ru-RU" dirty="0"/>
            <a:t>проект «Живи на вырост»</a:t>
          </a:r>
        </a:p>
      </dgm:t>
    </dgm:pt>
    <dgm:pt modelId="{03467819-8031-4ED1-8E64-0C0C24FD714D}" type="parTrans" cxnId="{05495A18-1E8C-44E3-AF9E-3E51DB084BD7}">
      <dgm:prSet/>
      <dgm:spPr/>
      <dgm:t>
        <a:bodyPr/>
        <a:lstStyle/>
        <a:p>
          <a:endParaRPr lang="ru-RU"/>
        </a:p>
      </dgm:t>
    </dgm:pt>
    <dgm:pt modelId="{01CE9539-9F2B-4965-A8F1-6267D89E47B2}" type="sibTrans" cxnId="{05495A18-1E8C-44E3-AF9E-3E51DB084BD7}">
      <dgm:prSet/>
      <dgm:spPr/>
      <dgm:t>
        <a:bodyPr/>
        <a:lstStyle/>
        <a:p>
          <a:endParaRPr lang="ru-RU"/>
        </a:p>
      </dgm:t>
    </dgm:pt>
    <dgm:pt modelId="{5A6633B9-9D42-4394-9D01-99DE0C13A5A7}" type="pres">
      <dgm:prSet presAssocID="{812C8473-F1E4-47C2-AAD5-90E49EE8C7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48068E-6503-44AA-B0AD-A213C8CEDB4F}" type="pres">
      <dgm:prSet presAssocID="{4CE83D23-BD6A-4BDA-8315-9238A3E01F08}" presName="linNode" presStyleCnt="0"/>
      <dgm:spPr/>
    </dgm:pt>
    <dgm:pt modelId="{DCBCD37B-78FD-4BD2-BFE8-94CCC22258CC}" type="pres">
      <dgm:prSet presAssocID="{4CE83D23-BD6A-4BDA-8315-9238A3E01F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FE0C0-0855-4B87-B015-0408ABF3B5BB}" type="pres">
      <dgm:prSet presAssocID="{4CE83D23-BD6A-4BDA-8315-9238A3E01F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FC628-36C6-4676-95D8-11E266B908AF}" type="pres">
      <dgm:prSet presAssocID="{C26CB919-9002-406D-A8E2-F0DDD1FA9EAF}" presName="sp" presStyleCnt="0"/>
      <dgm:spPr/>
    </dgm:pt>
    <dgm:pt modelId="{F86B6B5B-1C6D-4904-98B7-EC9561B5BCB6}" type="pres">
      <dgm:prSet presAssocID="{CB582A25-15D3-4491-9039-FAD38EFD8D9C}" presName="linNode" presStyleCnt="0"/>
      <dgm:spPr/>
    </dgm:pt>
    <dgm:pt modelId="{387E7DE1-E64B-4849-8769-2EC15A5F74C9}" type="pres">
      <dgm:prSet presAssocID="{CB582A25-15D3-4491-9039-FAD38EFD8D9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5E977-F165-4866-8933-A969C8B020A7}" type="pres">
      <dgm:prSet presAssocID="{CB582A25-15D3-4491-9039-FAD38EFD8D9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8D0FF-0BD3-40FC-BBAB-212C0DF0AF25}" type="pres">
      <dgm:prSet presAssocID="{3920527A-C2B2-4BC4-89AA-BF0FD4735CEA}" presName="sp" presStyleCnt="0"/>
      <dgm:spPr/>
    </dgm:pt>
    <dgm:pt modelId="{FA7B8EEC-9DCE-443A-B95F-B1AE149B772D}" type="pres">
      <dgm:prSet presAssocID="{ECF536D7-A36B-41A9-9644-6F3D074D7785}" presName="linNode" presStyleCnt="0"/>
      <dgm:spPr/>
    </dgm:pt>
    <dgm:pt modelId="{16453A3C-2559-4174-B115-34241FA0F30F}" type="pres">
      <dgm:prSet presAssocID="{ECF536D7-A36B-41A9-9644-6F3D074D778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36A1E-E065-4A52-AC6D-FD0C54039E81}" type="pres">
      <dgm:prSet presAssocID="{ECF536D7-A36B-41A9-9644-6F3D074D778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A6F652-F4C6-4547-B787-B8590F59FA60}" type="presOf" srcId="{9CD96141-47DF-46B7-BE1C-1A866F6484A1}" destId="{9265E977-F165-4866-8933-A969C8B020A7}" srcOrd="0" destOrd="1" presId="urn:microsoft.com/office/officeart/2005/8/layout/vList5"/>
    <dgm:cxn modelId="{85C23053-FAE1-4FC8-86D9-613C40DD0910}" type="presOf" srcId="{AD26A5C1-C107-4192-9538-217FF74C2446}" destId="{418FE0C0-0855-4B87-B015-0408ABF3B5BB}" srcOrd="0" destOrd="0" presId="urn:microsoft.com/office/officeart/2005/8/layout/vList5"/>
    <dgm:cxn modelId="{42213EB0-9F1A-46E1-BE92-2EC49EC265E1}" type="presOf" srcId="{0C26C67B-DAD4-4D4C-8FA8-EE15411F5AFF}" destId="{418FE0C0-0855-4B87-B015-0408ABF3B5BB}" srcOrd="0" destOrd="1" presId="urn:microsoft.com/office/officeart/2005/8/layout/vList5"/>
    <dgm:cxn modelId="{B0054C25-4ABB-4870-BA81-8FBE4EA2E28B}" type="presOf" srcId="{CB582A25-15D3-4491-9039-FAD38EFD8D9C}" destId="{387E7DE1-E64B-4849-8769-2EC15A5F74C9}" srcOrd="0" destOrd="0" presId="urn:microsoft.com/office/officeart/2005/8/layout/vList5"/>
    <dgm:cxn modelId="{3501E214-4E90-4BCC-AA4B-F5DE9BB7F1A1}" srcId="{4CE83D23-BD6A-4BDA-8315-9238A3E01F08}" destId="{AD26A5C1-C107-4192-9538-217FF74C2446}" srcOrd="0" destOrd="0" parTransId="{F9DFF577-9041-439A-A9F9-FF6CFE6F92DE}" sibTransId="{CB0EAA6E-747B-4421-BEB1-AF3089721A77}"/>
    <dgm:cxn modelId="{A2EAFBE2-0FF2-4C4F-8C34-7D3DA75AB3A7}" srcId="{ECF536D7-A36B-41A9-9644-6F3D074D7785}" destId="{B33FB5BD-9057-4186-9F88-28C61768676D}" srcOrd="0" destOrd="0" parTransId="{57B73F61-9CB3-4234-9B13-49AC36C76FB8}" sibTransId="{FD5EBDE2-E24B-4530-AEBF-2CD699485E43}"/>
    <dgm:cxn modelId="{05495A18-1E8C-44E3-AF9E-3E51DB084BD7}" srcId="{CB582A25-15D3-4491-9039-FAD38EFD8D9C}" destId="{9CD96141-47DF-46B7-BE1C-1A866F6484A1}" srcOrd="1" destOrd="0" parTransId="{03467819-8031-4ED1-8E64-0C0C24FD714D}" sibTransId="{01CE9539-9F2B-4965-A8F1-6267D89E47B2}"/>
    <dgm:cxn modelId="{5727FFC9-736B-46E2-A35B-5BADB8AE6046}" type="presOf" srcId="{088ABF72-41F2-4BCB-9038-6325FA2EBD1B}" destId="{9265E977-F165-4866-8933-A969C8B020A7}" srcOrd="0" destOrd="2" presId="urn:microsoft.com/office/officeart/2005/8/layout/vList5"/>
    <dgm:cxn modelId="{94080F4D-5054-4DBD-B85B-BF43AE9301A7}" type="presOf" srcId="{ECF536D7-A36B-41A9-9644-6F3D074D7785}" destId="{16453A3C-2559-4174-B115-34241FA0F30F}" srcOrd="0" destOrd="0" presId="urn:microsoft.com/office/officeart/2005/8/layout/vList5"/>
    <dgm:cxn modelId="{A92B0D14-1254-4F66-ACEA-38D20DF22FB2}" srcId="{4CE83D23-BD6A-4BDA-8315-9238A3E01F08}" destId="{0C26C67B-DAD4-4D4C-8FA8-EE15411F5AFF}" srcOrd="1" destOrd="0" parTransId="{1B10B8B4-7A7F-4FE7-969B-25DD7F9B2157}" sibTransId="{7CB2232C-CB91-44E8-BB37-42D340B52063}"/>
    <dgm:cxn modelId="{6DA1447E-1729-4A10-869B-A5008126C8DE}" srcId="{CB582A25-15D3-4491-9039-FAD38EFD8D9C}" destId="{088ABF72-41F2-4BCB-9038-6325FA2EBD1B}" srcOrd="2" destOrd="0" parTransId="{7A8AFC0F-834A-49A3-972B-5FC80430FFEC}" sibTransId="{1608732F-8D2D-4042-ADAA-35A9FEEEED31}"/>
    <dgm:cxn modelId="{1CDFF20A-2822-4CB7-97A3-31C012BE6CB2}" type="presOf" srcId="{4CE83D23-BD6A-4BDA-8315-9238A3E01F08}" destId="{DCBCD37B-78FD-4BD2-BFE8-94CCC22258CC}" srcOrd="0" destOrd="0" presId="urn:microsoft.com/office/officeart/2005/8/layout/vList5"/>
    <dgm:cxn modelId="{23FB11C0-021D-439F-A1D5-5855EA815B37}" srcId="{CB582A25-15D3-4491-9039-FAD38EFD8D9C}" destId="{E51A4A6B-5B01-4935-9ACF-ED6E424688F5}" srcOrd="0" destOrd="0" parTransId="{D2FB6F53-F080-4E27-9D6F-DE389857C2ED}" sibTransId="{10E2B02C-D9A1-4E09-A1F7-778BABD88B27}"/>
    <dgm:cxn modelId="{503CD372-C892-4BF8-BBA5-3ECF404E746F}" type="presOf" srcId="{B33FB5BD-9057-4186-9F88-28C61768676D}" destId="{57136A1E-E065-4A52-AC6D-FD0C54039E81}" srcOrd="0" destOrd="0" presId="urn:microsoft.com/office/officeart/2005/8/layout/vList5"/>
    <dgm:cxn modelId="{28911ACC-D6FC-4A1B-AC8E-943F62019CF3}" srcId="{ECF536D7-A36B-41A9-9644-6F3D074D7785}" destId="{AD1A9DA6-7DA8-44E7-88FB-E20DD18B328B}" srcOrd="1" destOrd="0" parTransId="{08298AA5-3B62-4981-B2FB-6F33D01EA8DE}" sibTransId="{883DDFA6-AB56-49DE-A090-15E3D52F6417}"/>
    <dgm:cxn modelId="{28DD60AB-89EA-4E0E-ADA0-F5057F3C744F}" type="presOf" srcId="{812C8473-F1E4-47C2-AAD5-90E49EE8C7B0}" destId="{5A6633B9-9D42-4394-9D01-99DE0C13A5A7}" srcOrd="0" destOrd="0" presId="urn:microsoft.com/office/officeart/2005/8/layout/vList5"/>
    <dgm:cxn modelId="{2E475E2A-8932-4363-A00E-1416E603C140}" type="presOf" srcId="{E51A4A6B-5B01-4935-9ACF-ED6E424688F5}" destId="{9265E977-F165-4866-8933-A969C8B020A7}" srcOrd="0" destOrd="0" presId="urn:microsoft.com/office/officeart/2005/8/layout/vList5"/>
    <dgm:cxn modelId="{37775F38-2012-4278-9E47-6A10C8E464BE}" type="presOf" srcId="{AD1A9DA6-7DA8-44E7-88FB-E20DD18B328B}" destId="{57136A1E-E065-4A52-AC6D-FD0C54039E81}" srcOrd="0" destOrd="1" presId="urn:microsoft.com/office/officeart/2005/8/layout/vList5"/>
    <dgm:cxn modelId="{AED0DB28-F262-47E5-B55E-6F7BF3B6A552}" srcId="{812C8473-F1E4-47C2-AAD5-90E49EE8C7B0}" destId="{CB582A25-15D3-4491-9039-FAD38EFD8D9C}" srcOrd="1" destOrd="0" parTransId="{7653475D-913E-46AB-AEBA-5C2016C48866}" sibTransId="{3920527A-C2B2-4BC4-89AA-BF0FD4735CEA}"/>
    <dgm:cxn modelId="{CCCABEA4-9372-42F6-B024-7BA7119C7F9F}" srcId="{812C8473-F1E4-47C2-AAD5-90E49EE8C7B0}" destId="{ECF536D7-A36B-41A9-9644-6F3D074D7785}" srcOrd="2" destOrd="0" parTransId="{5E206259-2BBC-40D6-8923-B8747B2AC729}" sibTransId="{ACDA9318-91E7-4922-BC14-6D1AEF624014}"/>
    <dgm:cxn modelId="{9F84C033-63BD-4EE5-904E-8B88CDFF6D3E}" srcId="{812C8473-F1E4-47C2-AAD5-90E49EE8C7B0}" destId="{4CE83D23-BD6A-4BDA-8315-9238A3E01F08}" srcOrd="0" destOrd="0" parTransId="{E8F069E9-1133-446B-B029-4AD4E0C7F15D}" sibTransId="{C26CB919-9002-406D-A8E2-F0DDD1FA9EAF}"/>
    <dgm:cxn modelId="{0777BE53-F63F-45A8-A0A8-8E5757F71BDB}" type="presParOf" srcId="{5A6633B9-9D42-4394-9D01-99DE0C13A5A7}" destId="{ED48068E-6503-44AA-B0AD-A213C8CEDB4F}" srcOrd="0" destOrd="0" presId="urn:microsoft.com/office/officeart/2005/8/layout/vList5"/>
    <dgm:cxn modelId="{7BDC7714-91B8-4430-AD46-83B37A4299E9}" type="presParOf" srcId="{ED48068E-6503-44AA-B0AD-A213C8CEDB4F}" destId="{DCBCD37B-78FD-4BD2-BFE8-94CCC22258CC}" srcOrd="0" destOrd="0" presId="urn:microsoft.com/office/officeart/2005/8/layout/vList5"/>
    <dgm:cxn modelId="{A21F3BAC-B3FC-4394-84EE-D745615D7580}" type="presParOf" srcId="{ED48068E-6503-44AA-B0AD-A213C8CEDB4F}" destId="{418FE0C0-0855-4B87-B015-0408ABF3B5BB}" srcOrd="1" destOrd="0" presId="urn:microsoft.com/office/officeart/2005/8/layout/vList5"/>
    <dgm:cxn modelId="{8F399EBE-A197-4B49-8464-C1722B5AB57D}" type="presParOf" srcId="{5A6633B9-9D42-4394-9D01-99DE0C13A5A7}" destId="{DB8FC628-36C6-4676-95D8-11E266B908AF}" srcOrd="1" destOrd="0" presId="urn:microsoft.com/office/officeart/2005/8/layout/vList5"/>
    <dgm:cxn modelId="{6C6ACD1D-6908-4DF8-A26D-F5DA4C4008BA}" type="presParOf" srcId="{5A6633B9-9D42-4394-9D01-99DE0C13A5A7}" destId="{F86B6B5B-1C6D-4904-98B7-EC9561B5BCB6}" srcOrd="2" destOrd="0" presId="urn:microsoft.com/office/officeart/2005/8/layout/vList5"/>
    <dgm:cxn modelId="{EE839FFD-F583-441D-BEBD-D91DDE63EFD9}" type="presParOf" srcId="{F86B6B5B-1C6D-4904-98B7-EC9561B5BCB6}" destId="{387E7DE1-E64B-4849-8769-2EC15A5F74C9}" srcOrd="0" destOrd="0" presId="urn:microsoft.com/office/officeart/2005/8/layout/vList5"/>
    <dgm:cxn modelId="{AE4574E9-8A2A-4279-8E74-9B9C4C9B153A}" type="presParOf" srcId="{F86B6B5B-1C6D-4904-98B7-EC9561B5BCB6}" destId="{9265E977-F165-4866-8933-A969C8B020A7}" srcOrd="1" destOrd="0" presId="urn:microsoft.com/office/officeart/2005/8/layout/vList5"/>
    <dgm:cxn modelId="{4DD0229C-9EBD-4523-BBDD-1D599B8D90CC}" type="presParOf" srcId="{5A6633B9-9D42-4394-9D01-99DE0C13A5A7}" destId="{BA78D0FF-0BD3-40FC-BBAB-212C0DF0AF25}" srcOrd="3" destOrd="0" presId="urn:microsoft.com/office/officeart/2005/8/layout/vList5"/>
    <dgm:cxn modelId="{58BF7013-7D0D-4C55-B0BA-14B1DF395A7B}" type="presParOf" srcId="{5A6633B9-9D42-4394-9D01-99DE0C13A5A7}" destId="{FA7B8EEC-9DCE-443A-B95F-B1AE149B772D}" srcOrd="4" destOrd="0" presId="urn:microsoft.com/office/officeart/2005/8/layout/vList5"/>
    <dgm:cxn modelId="{7AA93A1D-EE5A-407D-BC18-EA0F0180C324}" type="presParOf" srcId="{FA7B8EEC-9DCE-443A-B95F-B1AE149B772D}" destId="{16453A3C-2559-4174-B115-34241FA0F30F}" srcOrd="0" destOrd="0" presId="urn:microsoft.com/office/officeart/2005/8/layout/vList5"/>
    <dgm:cxn modelId="{E8948541-BEEC-4F74-977E-6946B9BAD6B9}" type="presParOf" srcId="{FA7B8EEC-9DCE-443A-B95F-B1AE149B772D}" destId="{57136A1E-E065-4A52-AC6D-FD0C54039E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F3695-DC1C-4BC3-B603-0EC7952EFA80}">
      <dsp:nvSpPr>
        <dsp:cNvPr id="0" name=""/>
        <dsp:cNvSpPr/>
      </dsp:nvSpPr>
      <dsp:spPr>
        <a:xfrm>
          <a:off x="0" y="53292"/>
          <a:ext cx="4559425" cy="12314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НКО	</a:t>
          </a:r>
        </a:p>
      </dsp:txBody>
      <dsp:txXfrm>
        <a:off x="60116" y="113408"/>
        <a:ext cx="4439193" cy="1111247"/>
      </dsp:txXfrm>
    </dsp:sp>
    <dsp:sp modelId="{5225073A-FE93-4CC1-852F-DD322FCB120E}">
      <dsp:nvSpPr>
        <dsp:cNvPr id="0" name=""/>
        <dsp:cNvSpPr/>
      </dsp:nvSpPr>
      <dsp:spPr>
        <a:xfrm>
          <a:off x="0" y="1374052"/>
          <a:ext cx="4559425" cy="123147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Муниципальные образования</a:t>
          </a:r>
        </a:p>
      </dsp:txBody>
      <dsp:txXfrm>
        <a:off x="60116" y="1434168"/>
        <a:ext cx="4439193" cy="1111247"/>
      </dsp:txXfrm>
    </dsp:sp>
    <dsp:sp modelId="{646E3DE3-BBD6-4A26-B689-E38925D1E101}">
      <dsp:nvSpPr>
        <dsp:cNvPr id="0" name=""/>
        <dsp:cNvSpPr/>
      </dsp:nvSpPr>
      <dsp:spPr>
        <a:xfrm>
          <a:off x="0" y="2694812"/>
          <a:ext cx="4559425" cy="12314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Молодые физлица</a:t>
          </a:r>
        </a:p>
      </dsp:txBody>
      <dsp:txXfrm>
        <a:off x="60116" y="2754928"/>
        <a:ext cx="4439193" cy="11112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FE0C0-0855-4B87-B015-0408ABF3B5BB}">
      <dsp:nvSpPr>
        <dsp:cNvPr id="0" name=""/>
        <dsp:cNvSpPr/>
      </dsp:nvSpPr>
      <dsp:spPr>
        <a:xfrm rot="5400000">
          <a:off x="3808641" y="-1390525"/>
          <a:ext cx="1025986" cy="40674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Региональные субсидии: 16 840 000 р.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«Общество и власть»: ≈ 5 000 000 р.</a:t>
          </a:r>
        </a:p>
      </dsp:txBody>
      <dsp:txXfrm rot="-5400000">
        <a:off x="2287925" y="180276"/>
        <a:ext cx="4017335" cy="925816"/>
      </dsp:txXfrm>
    </dsp:sp>
    <dsp:sp modelId="{DCBCD37B-78FD-4BD2-BFE8-94CCC22258CC}">
      <dsp:nvSpPr>
        <dsp:cNvPr id="0" name=""/>
        <dsp:cNvSpPr/>
      </dsp:nvSpPr>
      <dsp:spPr>
        <a:xfrm>
          <a:off x="0" y="1943"/>
          <a:ext cx="2287924" cy="12824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/>
            <a:t>НКО</a:t>
          </a:r>
        </a:p>
      </dsp:txBody>
      <dsp:txXfrm>
        <a:off x="62606" y="64549"/>
        <a:ext cx="2162712" cy="1157271"/>
      </dsp:txXfrm>
    </dsp:sp>
    <dsp:sp modelId="{9265E977-F165-4866-8933-A969C8B020A7}">
      <dsp:nvSpPr>
        <dsp:cNvPr id="0" name=""/>
        <dsp:cNvSpPr/>
      </dsp:nvSpPr>
      <dsp:spPr>
        <a:xfrm rot="5400000">
          <a:off x="3808641" y="-43917"/>
          <a:ext cx="1025986" cy="406742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Развитие муниципальных кадров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«Серия митапов #Молодёжка59», </a:t>
          </a:r>
          <a:br>
            <a:rPr lang="ru-RU" sz="1400" kern="1200" dirty="0"/>
          </a:br>
          <a:r>
            <a:rPr lang="ru-RU" sz="1400" kern="1200" dirty="0"/>
            <a:t>проект «Живи на вырост»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Краевой конкурс: 3 000 000 р.</a:t>
          </a:r>
        </a:p>
      </dsp:txBody>
      <dsp:txXfrm rot="-5400000">
        <a:off x="2287925" y="1526884"/>
        <a:ext cx="4017335" cy="925816"/>
      </dsp:txXfrm>
    </dsp:sp>
    <dsp:sp modelId="{387E7DE1-E64B-4849-8769-2EC15A5F74C9}">
      <dsp:nvSpPr>
        <dsp:cNvPr id="0" name=""/>
        <dsp:cNvSpPr/>
      </dsp:nvSpPr>
      <dsp:spPr>
        <a:xfrm>
          <a:off x="0" y="1348550"/>
          <a:ext cx="2287924" cy="12824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/>
            <a:t>МО</a:t>
          </a:r>
        </a:p>
      </dsp:txBody>
      <dsp:txXfrm>
        <a:off x="62606" y="1411156"/>
        <a:ext cx="2162712" cy="1157271"/>
      </dsp:txXfrm>
    </dsp:sp>
    <dsp:sp modelId="{57136A1E-E065-4A52-AC6D-FD0C54039E81}">
      <dsp:nvSpPr>
        <dsp:cNvPr id="0" name=""/>
        <dsp:cNvSpPr/>
      </dsp:nvSpPr>
      <dsp:spPr>
        <a:xfrm rot="5400000">
          <a:off x="3808641" y="1302689"/>
          <a:ext cx="1025986" cy="40674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«Пермский период»: 200 000 р.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«</a:t>
          </a:r>
          <a:r>
            <a:rPr lang="ru-RU" sz="1400" kern="1200" dirty="0" err="1"/>
            <a:t>ПерспектиВы</a:t>
          </a:r>
          <a:r>
            <a:rPr lang="ru-RU" sz="1400" kern="1200" dirty="0"/>
            <a:t>»: 1 100 000 р.</a:t>
          </a:r>
        </a:p>
      </dsp:txBody>
      <dsp:txXfrm rot="-5400000">
        <a:off x="2287925" y="2873491"/>
        <a:ext cx="4017335" cy="925816"/>
      </dsp:txXfrm>
    </dsp:sp>
    <dsp:sp modelId="{16453A3C-2559-4174-B115-34241FA0F30F}">
      <dsp:nvSpPr>
        <dsp:cNvPr id="0" name=""/>
        <dsp:cNvSpPr/>
      </dsp:nvSpPr>
      <dsp:spPr>
        <a:xfrm>
          <a:off x="0" y="2695158"/>
          <a:ext cx="2287924" cy="128248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/>
            <a:t>ФЛ</a:t>
          </a:r>
        </a:p>
      </dsp:txBody>
      <dsp:txXfrm>
        <a:off x="62606" y="2757764"/>
        <a:ext cx="2162712" cy="1157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4648D1-513B-41E3-9B9D-6374498DC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E5A6F2B-D79B-42DA-915A-DF54BB9EF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BF4AC1-F74D-4A24-8A86-47D28BD67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9C5915-8C50-4D59-A431-C958394D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23333F-1E2B-49DE-8078-A6E3C694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0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E0A74-1A80-46FA-BB15-A718282E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06C00B5-48BD-49F6-9D22-B65EB384D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E04343-0E77-4CCF-BC9F-9A453C8B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A113CB-600A-4DF7-ABCF-2F6A9661E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41D115A-3396-406D-9B38-CA41998E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80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70238A4-7126-49CF-948E-C64B7EFF6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AFEC150-3442-4620-ADF5-E492B807B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138D7C-998C-486D-BEC1-3AA05154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296CAD-60C0-4185-A835-BD440E7D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4C5C36-8904-4BAA-8846-DEA8A4D4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45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449098-E25B-4D3B-B3FD-CEF440659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3A8E80-B7D4-44E0-A4D8-201FF76AA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99D5E4-57DF-44A4-B08E-4698E752B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B5B3C0-BF16-4E42-8B04-1004866AC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881A10-0CF0-4981-B36F-431EA6D73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2D09A2-5DA1-4F82-B53C-94E024754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08FEB95-EB33-49D6-9F38-02538BD9F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1D0E9B-6954-40DC-B97C-70A8E5DE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ECC1BB-A4E9-404A-B804-05DB793B7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DD5E93F-0886-49FE-BB74-C918FB5A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12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66675A-8EAA-486C-A29B-90515138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591F68E-06BC-458A-849A-14C75E387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683FDB1-A9FC-4AB1-A744-84ECD3D09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138925-3576-44F9-AA01-716B40366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2880D10-EF5E-4D5B-96AC-D1774E7F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146D903-6222-4A84-A343-81CA0FC8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9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A71936-D1BF-4232-9D23-333F8F32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F62AAAD-A0F0-4C86-973A-7415E22C9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6DFB23A-6251-4FDA-8B95-948FDE83E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01F06E-3217-4577-B1AE-034AB714E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2085D14-5EF8-4538-A3E4-35AB36480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101CFED-551A-46AC-A3D7-132078FC8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A9D891C-F188-429B-BC18-73827800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E8A2538-4198-4A57-843C-E182EA93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2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73075A-6925-4A06-A78D-E94FBFF7B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E854136-7912-4008-A25E-1C39AF08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FD1AA6-31C2-4DC3-A8EF-7FD44AC2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B45B3A0-F7B6-4B19-8630-9454E077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47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BF67FAF-6F6C-4553-8578-603A57F4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C5EEA6D-5728-4F23-B4CF-DAE67E20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6AF9E31-07EE-40EB-B855-317B75D5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26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968844-2C33-47D6-AE9B-E64D7560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317C2E-2450-4707-9064-F9544BAE7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D95CAEC-06AD-4781-847D-8BC879B02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AEE079-36DF-46BF-93CE-A9F44D5C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1F9AC8D-E5CE-435B-A9DF-E08A1066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826F5BD-5A2E-49E5-8875-5B89BB0F2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262318-F53D-4C98-8251-80B4E90F0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F3BE554-D1F9-452F-80E0-11C482772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C7010F3-F454-4BE0-B0C2-E79CBE399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6263A6B-84DE-4E8B-8FB6-B1034F04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0EB8082-5CDC-42A0-B13D-B1369D9F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32BE002-D9AD-48B3-BFB4-959E96A8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0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E399A1-F3B8-4DC5-AED5-D3264AEFB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F84729-9256-4B44-BAC0-AD17D0E1D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D79E036-C0B3-44C9-AAF2-AB38EDAD4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5F2E9-D9AC-4FE0-83B4-C166715AD3AB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C3D0ED-608E-4548-871E-0CCF895FE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37D232-17E4-422F-8836-CF2A44EB8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56AB-2272-4098-A7D4-CFE156BE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8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unpress" TargetMode="External"/><Relationship Id="rId5" Type="http://schemas.openxmlformats.org/officeDocument/2006/relationships/hyperlink" Target="https://vk.com/molodeg_chusovoi" TargetMode="External"/><Relationship Id="rId4" Type="http://schemas.openxmlformats.org/officeDocument/2006/relationships/hyperlink" Target="https://vk.com/mp_permra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3249CE08-385B-42B0-B023-1B8B4A72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9788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7030A0"/>
                </a:solidFill>
                <a:latin typeface="+mn-lt"/>
              </a:rPr>
              <a:t>«О грантовой поддержке молодежных инициатив в Пермском крае»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0C8F2191-A819-4731-BD15-B433F35DB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15756"/>
            <a:ext cx="10317018" cy="1225189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rgbClr val="7030A0"/>
                </a:solidFill>
              </a:rPr>
              <a:t>Михаил Мухин </a:t>
            </a:r>
          </a:p>
          <a:p>
            <a:pPr algn="r"/>
            <a:r>
              <a:rPr lang="ru-RU" sz="2000" i="1" dirty="0">
                <a:solidFill>
                  <a:srgbClr val="7030A0"/>
                </a:solidFill>
              </a:rPr>
              <a:t>директор МАГУ Пермского края, </a:t>
            </a:r>
          </a:p>
          <a:p>
            <a:pPr algn="r"/>
            <a:r>
              <a:rPr lang="ru-RU" sz="2000" i="1" dirty="0">
                <a:solidFill>
                  <a:srgbClr val="7030A0"/>
                </a:solidFill>
              </a:rPr>
              <a:t>заместитель председателя Общественной палаты Пермского края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CE7D187-642A-4BB4-8090-9FAB09805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48" y="140343"/>
            <a:ext cx="2040703" cy="20407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C3A4899-C799-49B8-BD9E-8F48CDB8EFA5}"/>
              </a:ext>
            </a:extLst>
          </p:cNvPr>
          <p:cNvSpPr txBox="1"/>
          <p:nvPr/>
        </p:nvSpPr>
        <p:spPr>
          <a:xfrm>
            <a:off x="4667105" y="2200520"/>
            <a:ext cx="2857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Cooper Black" panose="0208090404030B020404" pitchFamily="18" charset="0"/>
              </a:rPr>
              <a:t>#</a:t>
            </a:r>
            <a:r>
              <a:rPr lang="ru-RU" sz="2400" b="1" dirty="0" err="1">
                <a:solidFill>
                  <a:srgbClr val="7030A0"/>
                </a:solidFill>
              </a:rPr>
              <a:t>нужные_люди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7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D77C016-4E71-4803-8DCE-132FAF377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743014"/>
              </p:ext>
            </p:extLst>
          </p:nvPr>
        </p:nvGraphicFramePr>
        <p:xfrm>
          <a:off x="590719" y="2330505"/>
          <a:ext cx="4559425" cy="397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B110B1-B906-4E68-84E2-DBAFE3C17BD9}"/>
              </a:ext>
            </a:extLst>
          </p:cNvPr>
          <p:cNvSpPr txBox="1"/>
          <p:nvPr/>
        </p:nvSpPr>
        <p:spPr>
          <a:xfrm>
            <a:off x="589560" y="856180"/>
            <a:ext cx="4560584" cy="1128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Кого</a:t>
            </a:r>
            <a:r>
              <a:rPr lang="en-US" sz="37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поддерживают</a:t>
            </a:r>
            <a:r>
              <a:rPr lang="en-US" sz="37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в </a:t>
            </a:r>
            <a:r>
              <a:rPr lang="en-US" sz="37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регионе</a:t>
            </a:r>
            <a:r>
              <a:rPr lang="en-US" sz="37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8FA58FE-9AEF-49B9-B1B3-02F85F233A1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582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8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7308934-DD56-4B5F-B1B9-5455ADCD2388}"/>
              </a:ext>
            </a:extLst>
          </p:cNvPr>
          <p:cNvSpPr txBox="1"/>
          <p:nvPr/>
        </p:nvSpPr>
        <p:spPr>
          <a:xfrm>
            <a:off x="589560" y="856180"/>
            <a:ext cx="4560584" cy="1128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Формы</a:t>
            </a:r>
            <a:r>
              <a:rPr lang="en-US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28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объемы</a:t>
            </a:r>
            <a:r>
              <a:rPr lang="en-US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поддержки</a:t>
            </a:r>
            <a:r>
              <a:rPr lang="en-US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28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региональный</a:t>
            </a:r>
            <a:r>
              <a:rPr lang="en-US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уровень</a:t>
            </a:r>
            <a:r>
              <a:rPr lang="en-US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A0767EA1-CFDB-4C8A-B4DB-F88CAF5D3C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6" r="26905" b="2"/>
          <a:stretch/>
        </p:blipFill>
        <p:spPr bwMode="auto">
          <a:xfrm>
            <a:off x="6804435" y="1104011"/>
            <a:ext cx="4796847" cy="464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0A702D2B-EB9B-4A3A-8A67-2560975FD8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132994"/>
              </p:ext>
            </p:extLst>
          </p:nvPr>
        </p:nvGraphicFramePr>
        <p:xfrm>
          <a:off x="355196" y="2330505"/>
          <a:ext cx="6355345" cy="397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07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>
            <a:extLst>
              <a:ext uri="{FF2B5EF4-FFF2-40B4-BE49-F238E27FC236}">
                <a16:creationId xmlns:a16="http://schemas.microsoft.com/office/drawing/2014/main" xmlns="" id="{2CA308EE-A6D8-4BBA-8637-6EC3A1434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7684" y="346167"/>
            <a:ext cx="1588946" cy="158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инистерство культуры Пермского края выделит 7 млн рублей на развитие  бренда «Добрянка – столица доброты»">
            <a:extLst>
              <a:ext uri="{FF2B5EF4-FFF2-40B4-BE49-F238E27FC236}">
                <a16:creationId xmlns:a16="http://schemas.microsoft.com/office/drawing/2014/main" xmlns="" id="{4821CD82-6CF0-4AF4-AA7C-CBD277E6A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0431" y="346167"/>
            <a:ext cx="2558585" cy="154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67D1B6EE-CE41-4AE7-A3EE-10818DE8B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2907" y="346167"/>
            <a:ext cx="3095896" cy="154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85AD89B9-A867-4059-85C5-8C4090EDF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7689" y="2639045"/>
            <a:ext cx="1588934" cy="158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онкурс молодежных инициатив «Вижу, Могу, Делаю» - Муниципальное  образование город Пермь">
            <a:extLst>
              <a:ext uri="{FF2B5EF4-FFF2-40B4-BE49-F238E27FC236}">
                <a16:creationId xmlns:a16="http://schemas.microsoft.com/office/drawing/2014/main" xmlns="" id="{F7F682B3-C305-4058-8F25-78A665F34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084" y="4930536"/>
            <a:ext cx="2236980" cy="158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A5A17FC0-D416-4C8B-A9E6-5924D352B9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67495" y="2300641"/>
            <a:ext cx="8124506" cy="455736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924B97B-6EC5-4DF1-905C-22B409632E03}"/>
              </a:ext>
            </a:extLst>
          </p:cNvPr>
          <p:cNvSpPr txBox="1"/>
          <p:nvPr/>
        </p:nvSpPr>
        <p:spPr>
          <a:xfrm>
            <a:off x="4657256" y="3398861"/>
            <a:ext cx="7259441" cy="14109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Поддержка</a:t>
            </a: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молодежных </a:t>
            </a:r>
            <a:r>
              <a:rPr lang="en-US" sz="3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инициатив</a:t>
            </a: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ru-RU" sz="3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муниципальный</a:t>
            </a: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уровень</a:t>
            </a: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982DC870-E8E5-4050-B10C-CC24FC67E5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2285774"/>
            <a:ext cx="12188952" cy="0"/>
          </a:xfrm>
          <a:prstGeom prst="line">
            <a:avLst/>
          </a:prstGeom>
          <a:ln w="1016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FF76A74F-C283-4DED-BD4D-086753B7CB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4571548"/>
            <a:ext cx="4064320" cy="0"/>
          </a:xfrm>
          <a:prstGeom prst="line">
            <a:avLst/>
          </a:prstGeom>
          <a:ln w="1016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3B2791FB-B2F7-4BBE-B8D8-74C37FF9E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4319" y="-680"/>
            <a:ext cx="0" cy="6858003"/>
          </a:xfrm>
          <a:prstGeom prst="line">
            <a:avLst/>
          </a:prstGeom>
          <a:ln w="1016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9891B5DE-6811-4844-BB18-472A3F360E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020742" y="-680"/>
            <a:ext cx="0" cy="2240280"/>
          </a:xfrm>
          <a:prstGeom prst="line">
            <a:avLst/>
          </a:prstGeom>
          <a:ln w="1016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77A9CA3A-7216-41E0-B3CD-058077FD39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46931" y="5336249"/>
            <a:ext cx="5486400" cy="0"/>
          </a:xfrm>
          <a:prstGeom prst="line">
            <a:avLst/>
          </a:prstGeom>
          <a:ln w="15875">
            <a:solidFill>
              <a:srgbClr val="FFFFFF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B859ED-242E-414A-ACE9-15DFD07969BB}"/>
              </a:ext>
            </a:extLst>
          </p:cNvPr>
          <p:cNvSpPr txBox="1"/>
          <p:nvPr/>
        </p:nvSpPr>
        <p:spPr>
          <a:xfrm>
            <a:off x="4657256" y="5694372"/>
            <a:ext cx="6114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solidFill>
                  <a:schemeClr val="bg1"/>
                </a:solidFill>
              </a:rPr>
              <a:t>Реализуется в 9 из 46 МО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239628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A0C6FD-6625-45CB-AF57-243A92F6FD5A}"/>
              </a:ext>
            </a:extLst>
          </p:cNvPr>
          <p:cNvSpPr txBox="1"/>
          <p:nvPr/>
        </p:nvSpPr>
        <p:spPr>
          <a:xfrm>
            <a:off x="6094105" y="802955"/>
            <a:ext cx="4977976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Вам</a:t>
            </a:r>
            <a:r>
              <a:rPr lang="en-US" sz="41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точно</a:t>
            </a:r>
            <a:r>
              <a:rPr lang="en-US" sz="41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будет</a:t>
            </a:r>
            <a:r>
              <a:rPr lang="en-US" sz="41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интересно</a:t>
            </a:r>
            <a:r>
              <a:rPr lang="en-US" sz="41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100" b="1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заходите</a:t>
            </a:r>
            <a:r>
              <a:rPr lang="en-US" sz="41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;)</a:t>
            </a:r>
          </a:p>
        </p:txBody>
      </p:sp>
      <p:sp>
        <p:nvSpPr>
          <p:cNvPr id="84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BC3DA26D-0C5B-48DA-A7F2-E1E0998917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01" r="28260" b="-1"/>
          <a:stretch/>
        </p:blipFill>
        <p:spPr bwMode="auto">
          <a:xfrm>
            <a:off x="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89877F-CEEF-4C36-A0AF-6395C17F0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5614874" cy="38802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dirty="0">
                <a:solidFill>
                  <a:srgbClr val="000000"/>
                </a:solidFill>
                <a:hlinkClick r:id="rId4"/>
              </a:rPr>
              <a:t>https://vk.com/amp59reg</a:t>
            </a:r>
          </a:p>
          <a:p>
            <a:pPr marL="0"/>
            <a:r>
              <a:rPr lang="en-US" dirty="0">
                <a:solidFill>
                  <a:srgbClr val="000000"/>
                </a:solidFill>
                <a:hlinkClick r:id="rId4"/>
              </a:rPr>
              <a:t>https://vk.com/molod59</a:t>
            </a:r>
          </a:p>
          <a:p>
            <a:pPr marL="0"/>
            <a:r>
              <a:rPr lang="en-US" dirty="0">
                <a:solidFill>
                  <a:srgbClr val="000000"/>
                </a:solidFill>
                <a:hlinkClick r:id="rId4"/>
              </a:rPr>
              <a:t>https://vk.com/molodexpert</a:t>
            </a:r>
          </a:p>
          <a:p>
            <a:pPr marL="0"/>
            <a:r>
              <a:rPr lang="en-US" dirty="0">
                <a:solidFill>
                  <a:srgbClr val="000000"/>
                </a:solidFill>
                <a:hlinkClick r:id="rId4"/>
              </a:rPr>
              <a:t>https://vk.com/molforum59</a:t>
            </a:r>
          </a:p>
          <a:p>
            <a:pPr marL="0"/>
            <a:r>
              <a:rPr lang="en-US" dirty="0">
                <a:solidFill>
                  <a:srgbClr val="000000"/>
                </a:solidFill>
                <a:hlinkClick r:id="rId4"/>
              </a:rPr>
              <a:t>https://vk.com/mp_permraion</a:t>
            </a:r>
            <a:endParaRPr lang="en-US" dirty="0">
              <a:solidFill>
                <a:srgbClr val="000000"/>
              </a:solidFill>
            </a:endParaRPr>
          </a:p>
          <a:p>
            <a:pPr marL="0"/>
            <a:r>
              <a:rPr lang="en-US" dirty="0">
                <a:solidFill>
                  <a:srgbClr val="000000"/>
                </a:solidFill>
                <a:hlinkClick r:id="rId5"/>
              </a:rPr>
              <a:t>https://vk.com/molodeg_chusovoi</a:t>
            </a:r>
            <a:endParaRPr lang="en-US" dirty="0">
              <a:solidFill>
                <a:srgbClr val="000000"/>
              </a:solidFill>
            </a:endParaRPr>
          </a:p>
          <a:p>
            <a:pPr marL="0"/>
            <a:r>
              <a:rPr lang="en-US" dirty="0">
                <a:solidFill>
                  <a:srgbClr val="000000"/>
                </a:solidFill>
                <a:hlinkClick r:id="rId6"/>
              </a:rPr>
              <a:t>https://vk.com/unpress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5633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Произвольный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«О грантовой поддержке молодежных инициатив в Пермском крае»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грантовой поддержке молодежных инициатив в Пермском крае»</dc:title>
  <dc:creator>Михаил Мухин</dc:creator>
  <cp:lastModifiedBy>admin</cp:lastModifiedBy>
  <cp:revision>4</cp:revision>
  <dcterms:created xsi:type="dcterms:W3CDTF">2020-11-25T14:57:09Z</dcterms:created>
  <dcterms:modified xsi:type="dcterms:W3CDTF">2020-11-25T15:52:30Z</dcterms:modified>
</cp:coreProperties>
</file>