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07" r:id="rId2"/>
    <p:sldId id="408" r:id="rId3"/>
    <p:sldId id="369" r:id="rId4"/>
    <p:sldId id="393" r:id="rId5"/>
    <p:sldId id="397" r:id="rId6"/>
    <p:sldId id="379" r:id="rId7"/>
    <p:sldId id="412" r:id="rId8"/>
    <p:sldId id="413" r:id="rId9"/>
    <p:sldId id="414" r:id="rId10"/>
    <p:sldId id="416" r:id="rId11"/>
    <p:sldId id="417" r:id="rId12"/>
    <p:sldId id="364" r:id="rId13"/>
  </p:sldIdLst>
  <p:sldSz cx="12192000" cy="6858000"/>
  <p:notesSz cx="6735763" cy="9799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423" autoAdjust="0"/>
  </p:normalViewPr>
  <p:slideViewPr>
    <p:cSldViewPr snapToGrid="0">
      <p:cViewPr>
        <p:scale>
          <a:sx n="112" d="100"/>
          <a:sy n="112" d="100"/>
        </p:scale>
        <p:origin x="-51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3656CF-9EEB-44AD-824F-BDE83C1832F6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C359E09F-61E6-440B-93E2-048B13DF94EE}">
      <dgm:prSet phldrT="[Текст]" custT="1"/>
      <dgm:spPr>
        <a:xfrm>
          <a:off x="1955175" y="1086007"/>
          <a:ext cx="5810463" cy="1910186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indent="180000" algn="l">
            <a:spcAft>
              <a:spcPts val="300"/>
            </a:spcAft>
          </a:pPr>
          <a:r>
            <a:rPr lang="ru-RU" sz="1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 Цель: увеличить ожидаемую продолжительность здоровой жизни до 67 лет</a:t>
          </a:r>
        </a:p>
        <a:p>
          <a:pPr indent="180000" algn="l">
            <a:spcAft>
              <a:spcPts val="300"/>
            </a:spcAft>
          </a:pPr>
          <a:r>
            <a:rPr lang="ru-RU" sz="1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              1.1. Целевой показатель: снижение смертности населения старше трудоспособного возраста (на 1000 человек населения соответствующего возраста)</a:t>
          </a:r>
        </a:p>
        <a:p>
          <a:pPr indent="180000" algn="l">
            <a:spcAft>
              <a:spcPts val="300"/>
            </a:spcAft>
          </a:pPr>
          <a:r>
            <a:rPr lang="ru-RU" sz="1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 Целевой показатель: увеличение суммарного коэффициента рождаемости (до 1,7 детей на 1 женщину)</a:t>
          </a:r>
        </a:p>
        <a:p>
          <a:pPr indent="180000" algn="l">
            <a:spcAft>
              <a:spcPts val="300"/>
            </a:spcAft>
          </a:pPr>
          <a:r>
            <a:rPr lang="ru-RU" sz="1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 Цель: увеличение доли граждан, ведущих здоровый образ жизни</a:t>
          </a:r>
        </a:p>
        <a:p>
          <a:pPr indent="180000" algn="l">
            <a:spcAft>
              <a:spcPts val="300"/>
            </a:spcAft>
          </a:pPr>
          <a:r>
            <a:rPr lang="ru-RU" sz="1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              3.1. Целевой показатель: Обращаемость в медицинские организации по вопросам здорового образа жизни (тысяч человек)</a:t>
          </a:r>
        </a:p>
        <a:p>
          <a:pPr indent="180000" algn="l">
            <a:spcAft>
              <a:spcPts val="300"/>
            </a:spcAft>
          </a:pPr>
          <a:r>
            <a:rPr lang="ru-RU" sz="1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             3.2. Число лиц, которым рекомендованы индивидуальные планы по здоровому образу жизни (паспорта здоровья), в центрах здоровья (млн. человек)</a:t>
          </a:r>
        </a:p>
        <a:p>
          <a:pPr indent="180000" algn="l">
            <a:spcAft>
              <a:spcPts val="300"/>
            </a:spcAft>
          </a:pPr>
          <a:r>
            <a:rPr lang="ru-RU" sz="1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4. Целевой показатель: Доля граждан, систематически занимающихся физической культурой и спортом, %.</a:t>
          </a:r>
        </a:p>
      </dgm:t>
    </dgm:pt>
    <dgm:pt modelId="{E186E240-468A-4DDB-B5AA-50BF6DB5EEDC}" type="parTrans" cxnId="{F8DB54BA-C48C-4A8E-97D8-6BA917E4FF18}">
      <dgm:prSet/>
      <dgm:spPr>
        <a:xfrm>
          <a:off x="4814686" y="827029"/>
          <a:ext cx="91440" cy="258977"/>
        </a:xfrm>
        <a:noFill/>
        <a:ln w="254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11674B-C3D1-4C32-9591-7A7C28BBBF6C}" type="sibTrans" cxnId="{F8DB54BA-C48C-4A8E-97D8-6BA917E4FF18}">
      <dgm:prSet/>
      <dgm:spPr/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68BB57-3217-415B-BF54-5146DA505533}">
      <dgm:prSet phldrT="[Текст]" custT="1"/>
      <dgm:spPr>
        <a:xfrm>
          <a:off x="6391" y="3231730"/>
          <a:ext cx="1242834" cy="560800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9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ФП 1. Финансовая поддержка семей при рождении детей  </a:t>
          </a:r>
        </a:p>
      </dgm:t>
    </dgm:pt>
    <dgm:pt modelId="{17331182-842A-4443-A9AA-5493D7CF6DA7}" type="parTrans" cxnId="{F21662AE-D072-43FA-9B0C-C6D12867D4E1}">
      <dgm:prSet/>
      <dgm:spPr>
        <a:xfrm>
          <a:off x="627808" y="2996194"/>
          <a:ext cx="4232598" cy="235536"/>
        </a:xfrm>
        <a:noFill/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3F5C87-4684-4257-9E79-8C9C0D945DD7}" type="sibTrans" cxnId="{F21662AE-D072-43FA-9B0C-C6D12867D4E1}">
      <dgm:prSet/>
      <dgm:spPr/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FF3AB4-5479-4DCF-8F01-E1E8FDB14AF2}">
      <dgm:prSet phldrT="[Текст]" custT="1"/>
      <dgm:spPr>
        <a:xfrm>
          <a:off x="1674236" y="3231730"/>
          <a:ext cx="1987353" cy="1024531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9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ФП 2. Содействие занятости женщин - создание условий дошкольного образования для детей в возрасте до трех лет </a:t>
          </a:r>
          <a:r>
            <a:rPr lang="ru-RU" sz="9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(Содействие занятости женщин - доступность дошкольного образования для детей в возрасте до трех лет)</a:t>
          </a:r>
        </a:p>
      </dgm:t>
    </dgm:pt>
    <dgm:pt modelId="{FC258DDE-4ABE-4E38-A021-52E55BC30517}" type="parTrans" cxnId="{888B00E0-F7CB-47A8-B28B-417EA529DD18}">
      <dgm:prSet/>
      <dgm:spPr>
        <a:xfrm>
          <a:off x="2667913" y="2996194"/>
          <a:ext cx="2192493" cy="235536"/>
        </a:xfrm>
        <a:noFill/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F6932D-ECF6-4C75-995F-F8973AF945F4}" type="sibTrans" cxnId="{888B00E0-F7CB-47A8-B28B-417EA529DD18}">
      <dgm:prSet/>
      <dgm:spPr/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BC2727-3454-4015-AB0B-BD68A20B154F}">
      <dgm:prSet phldrT="[Текст]" custT="1"/>
      <dgm:spPr>
        <a:xfrm>
          <a:off x="3897125" y="3231730"/>
          <a:ext cx="1973490" cy="683727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9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ФП 3. Разработка и реализация программы системной поддержки и повышения качества жизни граждан старшего поколения                                </a:t>
          </a:r>
          <a:r>
            <a:rPr lang="ru-RU" sz="9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(Старшее поколение)</a:t>
          </a:r>
        </a:p>
      </dgm:t>
    </dgm:pt>
    <dgm:pt modelId="{D8BC6AD7-DE6B-48F6-8FA6-79F47E3102F6}" type="parTrans" cxnId="{476A2A02-A46F-4A54-BA99-DABCFAFB3876}">
      <dgm:prSet/>
      <dgm:spPr>
        <a:xfrm>
          <a:off x="4814686" y="2996194"/>
          <a:ext cx="91440" cy="235536"/>
        </a:xfrm>
        <a:noFill/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608587-0044-4F81-ADF7-8B547B7A4B34}" type="sibTrans" cxnId="{476A2A02-A46F-4A54-BA99-DABCFAFB3876}">
      <dgm:prSet/>
      <dgm:spPr/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D771EB-8DD3-410D-9030-0B006A5FE5BE}">
      <dgm:prSet custT="1"/>
      <dgm:spPr>
        <a:xfrm>
          <a:off x="6106152" y="3231730"/>
          <a:ext cx="1633016" cy="909511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9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ФП 4 .Формирование системы мотивации граждан к здоровому образу жизни, включая здоровое питание и отказ от вредных привычек </a:t>
          </a:r>
          <a:r>
            <a:rPr lang="ru-RU" sz="9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(Укрепление общественного здоровья)</a:t>
          </a:r>
        </a:p>
      </dgm:t>
    </dgm:pt>
    <dgm:pt modelId="{AD810BB4-7A26-48F5-AB6C-F618E28F77B6}" type="parTrans" cxnId="{DE27E777-F29E-4665-BBAE-F6328902EA33}">
      <dgm:prSet/>
      <dgm:spPr>
        <a:xfrm>
          <a:off x="4860406" y="2996194"/>
          <a:ext cx="2062253" cy="235536"/>
        </a:xfrm>
        <a:noFill/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A794D0-4A8D-4A3C-8B7D-EE04A280EB0D}" type="sibTrans" cxnId="{DE27E777-F29E-4665-BBAE-F6328902EA33}">
      <dgm:prSet/>
      <dgm:spPr/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AC4F3A-978F-430F-B0B4-7D1E4101BDF0}">
      <dgm:prSet custT="1"/>
      <dgm:spPr>
        <a:xfrm>
          <a:off x="8147726" y="3231730"/>
          <a:ext cx="1521137" cy="1569691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9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 ФП 5. Создание для всех категорий и групп населения условий для занятий физической культурой и спортом, массовым спортом, в том числе повышение уровня обеспеченности населения объектами спорта, а также подготовка спортивного резерва.                                         </a:t>
          </a:r>
          <a:r>
            <a:rPr lang="ru-RU" sz="9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(Спорт - норма жизни).</a:t>
          </a:r>
        </a:p>
      </dgm:t>
    </dgm:pt>
    <dgm:pt modelId="{E9F33C4D-92C2-4D9F-9DDF-7EC59C57F143}" type="parTrans" cxnId="{5D489E41-EA1B-4A7F-99D5-AB217EE7144D}">
      <dgm:prSet/>
      <dgm:spPr>
        <a:xfrm>
          <a:off x="4860406" y="2996194"/>
          <a:ext cx="4047887" cy="235536"/>
        </a:xfrm>
        <a:noFill/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EDC075-0347-4133-8CAF-EA91AC479EB6}" type="sibTrans" cxnId="{5D489E41-EA1B-4A7F-99D5-AB217EE7144D}">
      <dgm:prSet/>
      <dgm:spPr/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4F1E9B-37BE-4F29-A2D4-C6C7E96D088F}">
      <dgm:prSet custT="1"/>
      <dgm:spPr>
        <a:xfrm>
          <a:off x="317099" y="4028067"/>
          <a:ext cx="1121600" cy="560800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8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Задача 1.  Внедрение механизма финансовой поддержки семей при рождении детей</a:t>
          </a:r>
        </a:p>
      </dgm:t>
    </dgm:pt>
    <dgm:pt modelId="{9B640ABA-0275-4804-9836-BA627EB61EA2}" type="parTrans" cxnId="{F6728416-16EE-4839-9336-6B83E5FFB02F}">
      <dgm:prSet/>
      <dgm:spPr>
        <a:xfrm>
          <a:off x="130674" y="3792530"/>
          <a:ext cx="186425" cy="515936"/>
        </a:xfrm>
        <a:noFill/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DC7AE1-3F95-4B3E-BA8A-7BBF9C6F9706}" type="sibTrans" cxnId="{F6728416-16EE-4839-9336-6B83E5FFB02F}">
      <dgm:prSet/>
      <dgm:spPr/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0E7775-6B1C-4FC6-A060-35065E4B5E6C}">
      <dgm:prSet custT="1"/>
      <dgm:spPr>
        <a:xfrm>
          <a:off x="2171074" y="4491798"/>
          <a:ext cx="1770009" cy="816329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8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Задача: Создание условий для осуществления трудовой деятельности женщин, имеющих детей, включая достижение 100-процентной доступности (2021 год) дошкольного образования для детей в возрасте до трех лет</a:t>
          </a:r>
        </a:p>
      </dgm:t>
    </dgm:pt>
    <dgm:pt modelId="{FFDF1C89-C636-4D7E-B5DF-7B439D135864}" type="parTrans" cxnId="{04E0FE67-818A-407A-A578-C98475B5FC81}">
      <dgm:prSet/>
      <dgm:spPr>
        <a:xfrm>
          <a:off x="1872971" y="4256262"/>
          <a:ext cx="298102" cy="643700"/>
        </a:xfrm>
        <a:noFill/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2B53B6-BF4A-42F7-9524-E144873BF5B9}" type="sibTrans" cxnId="{04E0FE67-818A-407A-A578-C98475B5FC81}">
      <dgm:prSet/>
      <dgm:spPr/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02E546-F778-4171-9ABC-B2F792AA153E}">
      <dgm:prSet custT="1"/>
      <dgm:spPr>
        <a:xfrm>
          <a:off x="4390498" y="4150994"/>
          <a:ext cx="1345102" cy="635145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8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Задача: Разработка и реализация программы системной поддержки и повышения качества жизни граждан старшего поколения.</a:t>
          </a:r>
        </a:p>
      </dgm:t>
    </dgm:pt>
    <dgm:pt modelId="{059D43F7-E434-4DC2-90FB-B2B85FF4C961}" type="parTrans" cxnId="{CCDC36CC-3000-4C86-828A-BAEB8C0C8352}">
      <dgm:prSet/>
      <dgm:spPr>
        <a:xfrm>
          <a:off x="4094474" y="3915458"/>
          <a:ext cx="296023" cy="553108"/>
        </a:xfrm>
        <a:noFill/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90D596-E1D1-4BBB-8CE9-F5CD02A29F19}" type="sibTrans" cxnId="{CCDC36CC-3000-4C86-828A-BAEB8C0C8352}">
      <dgm:prSet/>
      <dgm:spPr/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FE5638-0792-468C-95EE-429D5078466F}">
      <dgm:prSet custT="1"/>
      <dgm:spPr>
        <a:xfrm>
          <a:off x="6520249" y="4265706"/>
          <a:ext cx="1397783" cy="691006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8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Задача: "Формирование системы мотивации граждан к здоровому образу жизни, включая здоровое питание и отказ от вредных привычек"</a:t>
          </a:r>
        </a:p>
      </dgm:t>
    </dgm:pt>
    <dgm:pt modelId="{1881348B-592C-4DBF-B5F7-B13F74C6E429}" type="parTrans" cxnId="{AC3BC6FB-14DF-4FC8-805D-EA3BAA2FB609}">
      <dgm:prSet/>
      <dgm:spPr>
        <a:xfrm>
          <a:off x="6269453" y="4141242"/>
          <a:ext cx="250796" cy="469967"/>
        </a:xfrm>
        <a:noFill/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3FE54C-F789-444F-B1CE-DD7B9851825B}" type="sibTrans" cxnId="{AC3BC6FB-14DF-4FC8-805D-EA3BAA2FB609}">
      <dgm:prSet/>
      <dgm:spPr/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049364-D46A-48BF-A4DD-E371A80D3562}">
      <dgm:prSet custT="1"/>
      <dgm:spPr>
        <a:xfrm>
          <a:off x="8528010" y="5036958"/>
          <a:ext cx="1318845" cy="1347978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8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 Задача: "Создание для всех категорий и групп населения условий для занятий физической культурой и спортом, массовым спортом, в том числе повышение уровня обеспеченности населения объектами спорта, и подготовка спортивного резерва"</a:t>
          </a:r>
        </a:p>
      </dgm:t>
    </dgm:pt>
    <dgm:pt modelId="{37858206-F049-4D56-809A-18B9E4CF1365}" type="parTrans" cxnId="{61A43E89-7456-4610-BB21-0F03C4E9CD66}">
      <dgm:prSet/>
      <dgm:spPr>
        <a:xfrm>
          <a:off x="8299839" y="4801421"/>
          <a:ext cx="228170" cy="909525"/>
        </a:xfrm>
        <a:noFill/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ACCD0E-7CE0-426E-AB5C-F00C68128DAB}" type="sibTrans" cxnId="{61A43E89-7456-4610-BB21-0F03C4E9CD66}">
      <dgm:prSet/>
      <dgm:spPr/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07A840-C5D9-48E3-B018-F03F5F9DE49F}">
      <dgm:prSet custT="1"/>
      <dgm:spPr>
        <a:xfrm>
          <a:off x="2668619" y="266229"/>
          <a:ext cx="4383574" cy="560800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6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1.Национальный проект "Демография"</a:t>
          </a:r>
          <a:endParaRPr lang="ru-RU" sz="16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DA134A3-F011-4BFB-A866-47B6C4AA79AB}" type="parTrans" cxnId="{E7E9AD66-6C1F-4D85-8BD6-717CF4453F1F}">
      <dgm:prSet/>
      <dgm:spPr/>
      <dgm:t>
        <a:bodyPr/>
        <a:lstStyle/>
        <a:p>
          <a:endParaRPr lang="ru-RU"/>
        </a:p>
      </dgm:t>
    </dgm:pt>
    <dgm:pt modelId="{925A1E38-40CC-4E03-9D05-327CF9962A29}" type="sibTrans" cxnId="{E7E9AD66-6C1F-4D85-8BD6-717CF4453F1F}">
      <dgm:prSet/>
      <dgm:spPr/>
      <dgm:t>
        <a:bodyPr/>
        <a:lstStyle/>
        <a:p>
          <a:endParaRPr lang="ru-RU"/>
        </a:p>
      </dgm:t>
    </dgm:pt>
    <dgm:pt modelId="{9CF9FBE5-4C63-4710-B6CB-76AF69B22535}" type="pres">
      <dgm:prSet presAssocID="{0E3656CF-9EEB-44AD-824F-BDE83C1832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0B78DD3-DC27-4A4B-8A9A-2D5DE64B5140}" type="pres">
      <dgm:prSet presAssocID="{7907A840-C5D9-48E3-B018-F03F5F9DE49F}" presName="hierRoot1" presStyleCnt="0">
        <dgm:presLayoutVars>
          <dgm:hierBranch val="init"/>
        </dgm:presLayoutVars>
      </dgm:prSet>
      <dgm:spPr/>
    </dgm:pt>
    <dgm:pt modelId="{D02FDCA1-58F4-45C3-88B2-CAD8C0B51515}" type="pres">
      <dgm:prSet presAssocID="{7907A840-C5D9-48E3-B018-F03F5F9DE49F}" presName="rootComposite1" presStyleCnt="0"/>
      <dgm:spPr/>
    </dgm:pt>
    <dgm:pt modelId="{742B412D-B4F3-4D9F-8661-85C60E3B29A3}" type="pres">
      <dgm:prSet presAssocID="{7907A840-C5D9-48E3-B018-F03F5F9DE49F}" presName="rootText1" presStyleLbl="node0" presStyleIdx="0" presStyleCnt="1" custScaleX="390832" custLinFactNeighborX="2031" custLinFactNeighborY="-418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C5DC11B-90F9-4397-B431-8F239A6B9EDB}" type="pres">
      <dgm:prSet presAssocID="{7907A840-C5D9-48E3-B018-F03F5F9DE49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E4CBE3E-FCE0-4ABA-9797-4506D2BCDFEB}" type="pres">
      <dgm:prSet presAssocID="{7907A840-C5D9-48E3-B018-F03F5F9DE49F}" presName="hierChild2" presStyleCnt="0"/>
      <dgm:spPr/>
    </dgm:pt>
    <dgm:pt modelId="{77768FE5-B4AF-4DCC-B2AE-548C22CE6689}" type="pres">
      <dgm:prSet presAssocID="{E186E240-468A-4DDB-B5AA-50BF6DB5EEDC}" presName="Name37" presStyleLbl="parChTrans1D2" presStyleIdx="0" presStyleCnt="1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8977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40AC3950-56D6-4D43-B1D7-3E0CAA750131}" type="pres">
      <dgm:prSet presAssocID="{C359E09F-61E6-440B-93E2-048B13DF94EE}" presName="hierRoot2" presStyleCnt="0">
        <dgm:presLayoutVars>
          <dgm:hierBranch val="init"/>
        </dgm:presLayoutVars>
      </dgm:prSet>
      <dgm:spPr/>
    </dgm:pt>
    <dgm:pt modelId="{85087FC8-5BC0-42B2-86D8-77DEC96F5754}" type="pres">
      <dgm:prSet presAssocID="{C359E09F-61E6-440B-93E2-048B13DF94EE}" presName="rootComposite" presStyleCnt="0"/>
      <dgm:spPr/>
    </dgm:pt>
    <dgm:pt modelId="{68FF758A-B512-4DE6-A5D3-B18085E7EF9D}" type="pres">
      <dgm:prSet presAssocID="{C359E09F-61E6-440B-93E2-048B13DF94EE}" presName="rootText" presStyleLbl="node2" presStyleIdx="0" presStyleCnt="1" custScaleX="518051" custScaleY="313722" custLinFactNeighborX="203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F99B3C8C-D57B-4F35-B731-3E1C36F14D5B}" type="pres">
      <dgm:prSet presAssocID="{C359E09F-61E6-440B-93E2-048B13DF94EE}" presName="rootConnector" presStyleLbl="node2" presStyleIdx="0" presStyleCnt="1"/>
      <dgm:spPr/>
      <dgm:t>
        <a:bodyPr/>
        <a:lstStyle/>
        <a:p>
          <a:endParaRPr lang="ru-RU"/>
        </a:p>
      </dgm:t>
    </dgm:pt>
    <dgm:pt modelId="{B0D96FE2-FFF7-4E90-9C44-2C574A2343D5}" type="pres">
      <dgm:prSet presAssocID="{C359E09F-61E6-440B-93E2-048B13DF94EE}" presName="hierChild4" presStyleCnt="0"/>
      <dgm:spPr/>
    </dgm:pt>
    <dgm:pt modelId="{A8141856-A76F-489B-9403-BA75BAC0EA3C}" type="pres">
      <dgm:prSet presAssocID="{17331182-842A-4443-A9AA-5493D7CF6DA7}" presName="Name37" presStyleLbl="parChTrans1D3" presStyleIdx="0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4232598" y="0"/>
              </a:moveTo>
              <a:lnTo>
                <a:pt x="4232598" y="117768"/>
              </a:lnTo>
              <a:lnTo>
                <a:pt x="0" y="117768"/>
              </a:lnTo>
              <a:lnTo>
                <a:pt x="0" y="235536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777C468B-ADFD-4770-9240-BDA4628EFD37}" type="pres">
      <dgm:prSet presAssocID="{DB68BB57-3217-415B-BF54-5146DA505533}" presName="hierRoot2" presStyleCnt="0">
        <dgm:presLayoutVars>
          <dgm:hierBranch val="r"/>
        </dgm:presLayoutVars>
      </dgm:prSet>
      <dgm:spPr/>
    </dgm:pt>
    <dgm:pt modelId="{EF800957-7FF5-4ABE-843B-B46C7225C86D}" type="pres">
      <dgm:prSet presAssocID="{DB68BB57-3217-415B-BF54-5146DA505533}" presName="rootComposite" presStyleCnt="0"/>
      <dgm:spPr/>
    </dgm:pt>
    <dgm:pt modelId="{802FC5DF-CB5E-4C29-801E-9EA98500263E}" type="pres">
      <dgm:prSet presAssocID="{DB68BB57-3217-415B-BF54-5146DA505533}" presName="rootText" presStyleLbl="node3" presStyleIdx="0" presStyleCnt="5" custScaleX="110809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7A9102B3-68B2-41F1-A422-30972E3CD221}" type="pres">
      <dgm:prSet presAssocID="{DB68BB57-3217-415B-BF54-5146DA505533}" presName="rootConnector" presStyleLbl="node3" presStyleIdx="0" presStyleCnt="5"/>
      <dgm:spPr/>
      <dgm:t>
        <a:bodyPr/>
        <a:lstStyle/>
        <a:p>
          <a:endParaRPr lang="ru-RU"/>
        </a:p>
      </dgm:t>
    </dgm:pt>
    <dgm:pt modelId="{D60EBB38-2109-4AED-B581-10039AA506AD}" type="pres">
      <dgm:prSet presAssocID="{DB68BB57-3217-415B-BF54-5146DA505533}" presName="hierChild4" presStyleCnt="0"/>
      <dgm:spPr/>
    </dgm:pt>
    <dgm:pt modelId="{DD30EAD7-E584-4BB9-B088-480FF05CC931}" type="pres">
      <dgm:prSet presAssocID="{9B640ABA-0275-4804-9836-BA627EB61EA2}" presName="Name50" presStyleLbl="parChTrans1D4" presStyleIdx="0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5936"/>
              </a:lnTo>
              <a:lnTo>
                <a:pt x="186425" y="515936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18160353-C58B-423A-A4B5-C5488683C737}" type="pres">
      <dgm:prSet presAssocID="{DD4F1E9B-37BE-4F29-A2D4-C6C7E96D088F}" presName="hierRoot2" presStyleCnt="0">
        <dgm:presLayoutVars>
          <dgm:hierBranch val="init"/>
        </dgm:presLayoutVars>
      </dgm:prSet>
      <dgm:spPr/>
    </dgm:pt>
    <dgm:pt modelId="{1353F4EA-9D37-4A16-B836-7F5AB5C8E471}" type="pres">
      <dgm:prSet presAssocID="{DD4F1E9B-37BE-4F29-A2D4-C6C7E96D088F}" presName="rootComposite" presStyleCnt="0"/>
      <dgm:spPr/>
    </dgm:pt>
    <dgm:pt modelId="{8B6E652C-2DE5-49F3-B496-42F9EF49AEA6}" type="pres">
      <dgm:prSet presAssocID="{DD4F1E9B-37BE-4F29-A2D4-C6C7E96D088F}" presName="rootText" presStyleLbl="node4" presStyleIdx="0" presStyleCnt="5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FD36622-A5E1-436C-B3A0-1795DB2119A3}" type="pres">
      <dgm:prSet presAssocID="{DD4F1E9B-37BE-4F29-A2D4-C6C7E96D088F}" presName="rootConnector" presStyleLbl="node4" presStyleIdx="0" presStyleCnt="5"/>
      <dgm:spPr/>
      <dgm:t>
        <a:bodyPr/>
        <a:lstStyle/>
        <a:p>
          <a:endParaRPr lang="ru-RU"/>
        </a:p>
      </dgm:t>
    </dgm:pt>
    <dgm:pt modelId="{CEC38469-034A-4EB0-9A96-9748835F46E3}" type="pres">
      <dgm:prSet presAssocID="{DD4F1E9B-37BE-4F29-A2D4-C6C7E96D088F}" presName="hierChild4" presStyleCnt="0"/>
      <dgm:spPr/>
    </dgm:pt>
    <dgm:pt modelId="{3FA466DE-BF80-4D10-95BD-145FD69797EB}" type="pres">
      <dgm:prSet presAssocID="{DD4F1E9B-37BE-4F29-A2D4-C6C7E96D088F}" presName="hierChild5" presStyleCnt="0"/>
      <dgm:spPr/>
    </dgm:pt>
    <dgm:pt modelId="{F391624C-BADB-45AB-A26A-7711B7F61ADF}" type="pres">
      <dgm:prSet presAssocID="{DB68BB57-3217-415B-BF54-5146DA505533}" presName="hierChild5" presStyleCnt="0"/>
      <dgm:spPr/>
    </dgm:pt>
    <dgm:pt modelId="{1AAD963D-62F9-45C0-B86A-A96AA4F796CC}" type="pres">
      <dgm:prSet presAssocID="{FC258DDE-4ABE-4E38-A021-52E55BC30517}" presName="Name37" presStyleLbl="parChTrans1D3" presStyleIdx="1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2192493" y="0"/>
              </a:moveTo>
              <a:lnTo>
                <a:pt x="2192493" y="117768"/>
              </a:lnTo>
              <a:lnTo>
                <a:pt x="0" y="117768"/>
              </a:lnTo>
              <a:lnTo>
                <a:pt x="0" y="235536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E626D9A3-B5E2-4A61-8D08-2FC65AED5B60}" type="pres">
      <dgm:prSet presAssocID="{91FF3AB4-5479-4DCF-8F01-E1E8FDB14AF2}" presName="hierRoot2" presStyleCnt="0">
        <dgm:presLayoutVars>
          <dgm:hierBranch val="r"/>
        </dgm:presLayoutVars>
      </dgm:prSet>
      <dgm:spPr/>
    </dgm:pt>
    <dgm:pt modelId="{C141E763-C08C-4929-8CB7-DDFA16A1EAFA}" type="pres">
      <dgm:prSet presAssocID="{91FF3AB4-5479-4DCF-8F01-E1E8FDB14AF2}" presName="rootComposite" presStyleCnt="0"/>
      <dgm:spPr/>
    </dgm:pt>
    <dgm:pt modelId="{6D97B1B3-48A8-436E-A1E3-B792C66C5E6B}" type="pres">
      <dgm:prSet presAssocID="{91FF3AB4-5479-4DCF-8F01-E1E8FDB14AF2}" presName="rootText" presStyleLbl="node3" presStyleIdx="1" presStyleCnt="5" custScaleX="177189" custScaleY="18269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AA532163-D4C6-4255-9E1D-0DFA82155EBD}" type="pres">
      <dgm:prSet presAssocID="{91FF3AB4-5479-4DCF-8F01-E1E8FDB14AF2}" presName="rootConnector" presStyleLbl="node3" presStyleIdx="1" presStyleCnt="5"/>
      <dgm:spPr/>
      <dgm:t>
        <a:bodyPr/>
        <a:lstStyle/>
        <a:p>
          <a:endParaRPr lang="ru-RU"/>
        </a:p>
      </dgm:t>
    </dgm:pt>
    <dgm:pt modelId="{934AD213-B197-470B-81CA-ACB7EB30BF5F}" type="pres">
      <dgm:prSet presAssocID="{91FF3AB4-5479-4DCF-8F01-E1E8FDB14AF2}" presName="hierChild4" presStyleCnt="0"/>
      <dgm:spPr/>
    </dgm:pt>
    <dgm:pt modelId="{4C267C7D-7B53-4795-AE15-1989089B036D}" type="pres">
      <dgm:prSet presAssocID="{FFDF1C89-C636-4D7E-B5DF-7B439D135864}" presName="Name50" presStyleLbl="parChTrans1D4" presStyleIdx="1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3700"/>
              </a:lnTo>
              <a:lnTo>
                <a:pt x="298102" y="64370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693B582E-545D-426E-AFCF-91AA9695A680}" type="pres">
      <dgm:prSet presAssocID="{CE0E7775-6B1C-4FC6-A060-35065E4B5E6C}" presName="hierRoot2" presStyleCnt="0">
        <dgm:presLayoutVars>
          <dgm:hierBranch val="init"/>
        </dgm:presLayoutVars>
      </dgm:prSet>
      <dgm:spPr/>
    </dgm:pt>
    <dgm:pt modelId="{BED85C06-6725-425A-A67F-C64CD2302267}" type="pres">
      <dgm:prSet presAssocID="{CE0E7775-6B1C-4FC6-A060-35065E4B5E6C}" presName="rootComposite" presStyleCnt="0"/>
      <dgm:spPr/>
    </dgm:pt>
    <dgm:pt modelId="{7D787169-E5EF-4C43-B5FA-DC25E3A1319E}" type="pres">
      <dgm:prSet presAssocID="{CE0E7775-6B1C-4FC6-A060-35065E4B5E6C}" presName="rootText" presStyleLbl="node4" presStyleIdx="1" presStyleCnt="5" custScaleX="157811" custScaleY="145565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8888EF3-8072-4FB3-941E-E6C686CDF02F}" type="pres">
      <dgm:prSet presAssocID="{CE0E7775-6B1C-4FC6-A060-35065E4B5E6C}" presName="rootConnector" presStyleLbl="node4" presStyleIdx="1" presStyleCnt="5"/>
      <dgm:spPr/>
      <dgm:t>
        <a:bodyPr/>
        <a:lstStyle/>
        <a:p>
          <a:endParaRPr lang="ru-RU"/>
        </a:p>
      </dgm:t>
    </dgm:pt>
    <dgm:pt modelId="{30BF15B8-F8AB-4ACB-AAE9-68250F74F00F}" type="pres">
      <dgm:prSet presAssocID="{CE0E7775-6B1C-4FC6-A060-35065E4B5E6C}" presName="hierChild4" presStyleCnt="0"/>
      <dgm:spPr/>
    </dgm:pt>
    <dgm:pt modelId="{B0D527CC-7834-4B43-BE8A-FA36F145B20C}" type="pres">
      <dgm:prSet presAssocID="{CE0E7775-6B1C-4FC6-A060-35065E4B5E6C}" presName="hierChild5" presStyleCnt="0"/>
      <dgm:spPr/>
    </dgm:pt>
    <dgm:pt modelId="{E3C44CAE-6A92-4E57-B843-3E2B4073809C}" type="pres">
      <dgm:prSet presAssocID="{91FF3AB4-5479-4DCF-8F01-E1E8FDB14AF2}" presName="hierChild5" presStyleCnt="0"/>
      <dgm:spPr/>
    </dgm:pt>
    <dgm:pt modelId="{FBD4F5AA-BA54-4741-9EDC-931DE2CF74D8}" type="pres">
      <dgm:prSet presAssocID="{D8BC6AD7-DE6B-48F6-8FA6-79F47E3102F6}" presName="Name37" presStyleLbl="parChTrans1D3" presStyleIdx="2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7768"/>
              </a:lnTo>
              <a:lnTo>
                <a:pt x="69183" y="117768"/>
              </a:lnTo>
              <a:lnTo>
                <a:pt x="69183" y="235536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AEC3D951-C205-44FD-88E5-D9546D851203}" type="pres">
      <dgm:prSet presAssocID="{01BC2727-3454-4015-AB0B-BD68A20B154F}" presName="hierRoot2" presStyleCnt="0">
        <dgm:presLayoutVars>
          <dgm:hierBranch val="r"/>
        </dgm:presLayoutVars>
      </dgm:prSet>
      <dgm:spPr/>
    </dgm:pt>
    <dgm:pt modelId="{D2F94AC2-30A8-45AA-BB3E-157C8FE1FC1A}" type="pres">
      <dgm:prSet presAssocID="{01BC2727-3454-4015-AB0B-BD68A20B154F}" presName="rootComposite" presStyleCnt="0"/>
      <dgm:spPr/>
    </dgm:pt>
    <dgm:pt modelId="{1626C111-1968-4BBD-A9DE-BE57313BA2B6}" type="pres">
      <dgm:prSet presAssocID="{01BC2727-3454-4015-AB0B-BD68A20B154F}" presName="rootText" presStyleLbl="node3" presStyleIdx="2" presStyleCnt="5" custScaleX="175953" custScaleY="12192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AF99CE3D-4176-4975-9FC0-7ABBEBC3D4E9}" type="pres">
      <dgm:prSet presAssocID="{01BC2727-3454-4015-AB0B-BD68A20B154F}" presName="rootConnector" presStyleLbl="node3" presStyleIdx="2" presStyleCnt="5"/>
      <dgm:spPr/>
      <dgm:t>
        <a:bodyPr/>
        <a:lstStyle/>
        <a:p>
          <a:endParaRPr lang="ru-RU"/>
        </a:p>
      </dgm:t>
    </dgm:pt>
    <dgm:pt modelId="{4ED3C553-91E8-4A50-9E30-33760CC6FB10}" type="pres">
      <dgm:prSet presAssocID="{01BC2727-3454-4015-AB0B-BD68A20B154F}" presName="hierChild4" presStyleCnt="0"/>
      <dgm:spPr/>
    </dgm:pt>
    <dgm:pt modelId="{33CE3869-1CF6-4A0F-AECA-101723F6C0D8}" type="pres">
      <dgm:prSet presAssocID="{059D43F7-E434-4DC2-90FB-B2B85FF4C961}" presName="Name50" presStyleLbl="parChTrans1D4" presStyleIdx="2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8"/>
              </a:lnTo>
              <a:lnTo>
                <a:pt x="296023" y="553108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EBBEC7AA-43B9-42BC-BF5E-CA44B4348AE5}" type="pres">
      <dgm:prSet presAssocID="{BD02E546-F778-4171-9ABC-B2F792AA153E}" presName="hierRoot2" presStyleCnt="0">
        <dgm:presLayoutVars>
          <dgm:hierBranch val="r"/>
        </dgm:presLayoutVars>
      </dgm:prSet>
      <dgm:spPr/>
    </dgm:pt>
    <dgm:pt modelId="{491F1E5C-73E4-4C60-802A-730FDA6DD223}" type="pres">
      <dgm:prSet presAssocID="{BD02E546-F778-4171-9ABC-B2F792AA153E}" presName="rootComposite" presStyleCnt="0"/>
      <dgm:spPr/>
    </dgm:pt>
    <dgm:pt modelId="{AD9C297C-E5FA-41E0-8644-162DE5FAE5E4}" type="pres">
      <dgm:prSet presAssocID="{BD02E546-F778-4171-9ABC-B2F792AA153E}" presName="rootText" presStyleLbl="node4" presStyleIdx="2" presStyleCnt="5" custScaleX="119927" custScaleY="11325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136F1FDC-E1C4-46B9-B6DD-976D34AE7B05}" type="pres">
      <dgm:prSet presAssocID="{BD02E546-F778-4171-9ABC-B2F792AA153E}" presName="rootConnector" presStyleLbl="node4" presStyleIdx="2" presStyleCnt="5"/>
      <dgm:spPr/>
      <dgm:t>
        <a:bodyPr/>
        <a:lstStyle/>
        <a:p>
          <a:endParaRPr lang="ru-RU"/>
        </a:p>
      </dgm:t>
    </dgm:pt>
    <dgm:pt modelId="{C88F27BF-A09E-42CB-9CAB-CAE8B40029AA}" type="pres">
      <dgm:prSet presAssocID="{BD02E546-F778-4171-9ABC-B2F792AA153E}" presName="hierChild4" presStyleCnt="0"/>
      <dgm:spPr/>
    </dgm:pt>
    <dgm:pt modelId="{D88C6CD1-75A5-4BF0-842B-B19ADA10FA9A}" type="pres">
      <dgm:prSet presAssocID="{BD02E546-F778-4171-9ABC-B2F792AA153E}" presName="hierChild5" presStyleCnt="0"/>
      <dgm:spPr/>
    </dgm:pt>
    <dgm:pt modelId="{8FB8DE26-E0F5-4308-8E6C-186C95ECA27C}" type="pres">
      <dgm:prSet presAssocID="{01BC2727-3454-4015-AB0B-BD68A20B154F}" presName="hierChild5" presStyleCnt="0"/>
      <dgm:spPr/>
    </dgm:pt>
    <dgm:pt modelId="{7B2989AC-1DAC-4DBB-88EA-59EE01564165}" type="pres">
      <dgm:prSet presAssocID="{AD810BB4-7A26-48F5-AB6C-F618E28F77B6}" presName="Name37" presStyleLbl="parChTrans1D3" presStyleIdx="3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768"/>
              </a:lnTo>
              <a:lnTo>
                <a:pt x="2062253" y="117768"/>
              </a:lnTo>
              <a:lnTo>
                <a:pt x="2062253" y="235536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534A48F7-12D1-4984-8EC2-C1FD36092C4B}" type="pres">
      <dgm:prSet presAssocID="{62D771EB-8DD3-410D-9030-0B006A5FE5BE}" presName="hierRoot2" presStyleCnt="0">
        <dgm:presLayoutVars>
          <dgm:hierBranch val="r"/>
        </dgm:presLayoutVars>
      </dgm:prSet>
      <dgm:spPr/>
    </dgm:pt>
    <dgm:pt modelId="{5E72ACB8-1037-44F0-8D7E-ADD050D36467}" type="pres">
      <dgm:prSet presAssocID="{62D771EB-8DD3-410D-9030-0B006A5FE5BE}" presName="rootComposite" presStyleCnt="0"/>
      <dgm:spPr/>
    </dgm:pt>
    <dgm:pt modelId="{65041BFD-1845-4B8A-877C-E39B635A23BD}" type="pres">
      <dgm:prSet presAssocID="{62D771EB-8DD3-410D-9030-0B006A5FE5BE}" presName="rootText" presStyleLbl="node3" presStyleIdx="3" presStyleCnt="5" custScaleX="145597" custScaleY="16218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D3FE92CC-EA6F-47FF-BE9C-6F1F88BB54B2}" type="pres">
      <dgm:prSet presAssocID="{62D771EB-8DD3-410D-9030-0B006A5FE5BE}" presName="rootConnector" presStyleLbl="node3" presStyleIdx="3" presStyleCnt="5"/>
      <dgm:spPr/>
      <dgm:t>
        <a:bodyPr/>
        <a:lstStyle/>
        <a:p>
          <a:endParaRPr lang="ru-RU"/>
        </a:p>
      </dgm:t>
    </dgm:pt>
    <dgm:pt modelId="{B5192253-A499-4E7A-9FD8-EECD7A86A4E0}" type="pres">
      <dgm:prSet presAssocID="{62D771EB-8DD3-410D-9030-0B006A5FE5BE}" presName="hierChild4" presStyleCnt="0"/>
      <dgm:spPr/>
    </dgm:pt>
    <dgm:pt modelId="{5D1A391A-B8E5-4A3A-BB8C-A9DF235C9CA6}" type="pres">
      <dgm:prSet presAssocID="{1881348B-592C-4DBF-B5F7-B13F74C6E429}" presName="Name50" presStyleLbl="parChTrans1D4" presStyleIdx="3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9967"/>
              </a:lnTo>
              <a:lnTo>
                <a:pt x="250796" y="469967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E4E35B30-BC56-48FE-805F-6E017F3D1506}" type="pres">
      <dgm:prSet presAssocID="{D8FE5638-0792-468C-95EE-429D5078466F}" presName="hierRoot2" presStyleCnt="0">
        <dgm:presLayoutVars>
          <dgm:hierBranch val="r"/>
        </dgm:presLayoutVars>
      </dgm:prSet>
      <dgm:spPr/>
    </dgm:pt>
    <dgm:pt modelId="{A7B07F1F-483F-4EA1-AD8A-B7E81A4730E9}" type="pres">
      <dgm:prSet presAssocID="{D8FE5638-0792-468C-95EE-429D5078466F}" presName="rootComposite" presStyleCnt="0"/>
      <dgm:spPr/>
    </dgm:pt>
    <dgm:pt modelId="{349D05F1-4B65-4C2A-B025-32483E96B8C3}" type="pres">
      <dgm:prSet presAssocID="{D8FE5638-0792-468C-95EE-429D5078466F}" presName="rootText" presStyleLbl="node4" presStyleIdx="3" presStyleCnt="5" custScaleX="124624" custScaleY="123218" custLinFactNeighborX="521" custLinFactNeighborY="-1980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7F7CE5FD-3996-4666-AFAC-A322E48155AC}" type="pres">
      <dgm:prSet presAssocID="{D8FE5638-0792-468C-95EE-429D5078466F}" presName="rootConnector" presStyleLbl="node4" presStyleIdx="3" presStyleCnt="5"/>
      <dgm:spPr/>
      <dgm:t>
        <a:bodyPr/>
        <a:lstStyle/>
        <a:p>
          <a:endParaRPr lang="ru-RU"/>
        </a:p>
      </dgm:t>
    </dgm:pt>
    <dgm:pt modelId="{202C436D-10A3-4469-B087-C1DEB3EE8C31}" type="pres">
      <dgm:prSet presAssocID="{D8FE5638-0792-468C-95EE-429D5078466F}" presName="hierChild4" presStyleCnt="0"/>
      <dgm:spPr/>
    </dgm:pt>
    <dgm:pt modelId="{5CD0E6A4-C2EA-4CE7-BD00-0272170540D5}" type="pres">
      <dgm:prSet presAssocID="{D8FE5638-0792-468C-95EE-429D5078466F}" presName="hierChild5" presStyleCnt="0"/>
      <dgm:spPr/>
    </dgm:pt>
    <dgm:pt modelId="{7027603C-9844-4F41-A21A-E05392710043}" type="pres">
      <dgm:prSet presAssocID="{62D771EB-8DD3-410D-9030-0B006A5FE5BE}" presName="hierChild5" presStyleCnt="0"/>
      <dgm:spPr/>
    </dgm:pt>
    <dgm:pt modelId="{76732503-0141-46AD-86AC-49BBA12AAB56}" type="pres">
      <dgm:prSet presAssocID="{E9F33C4D-92C2-4D9F-9DDF-7EC59C57F143}" presName="Name37" presStyleLbl="parChTrans1D3" presStyleIdx="4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768"/>
              </a:lnTo>
              <a:lnTo>
                <a:pt x="4047887" y="117768"/>
              </a:lnTo>
              <a:lnTo>
                <a:pt x="4047887" y="235536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65119065-7A4D-4BFF-8798-4B7BB0198E29}" type="pres">
      <dgm:prSet presAssocID="{85AC4F3A-978F-430F-B0B4-7D1E4101BDF0}" presName="hierRoot2" presStyleCnt="0">
        <dgm:presLayoutVars>
          <dgm:hierBranch val="r"/>
        </dgm:presLayoutVars>
      </dgm:prSet>
      <dgm:spPr/>
    </dgm:pt>
    <dgm:pt modelId="{5E831D29-5D3B-4DBA-BEB8-E920252B1ABC}" type="pres">
      <dgm:prSet presAssocID="{85AC4F3A-978F-430F-B0B4-7D1E4101BDF0}" presName="rootComposite" presStyleCnt="0"/>
      <dgm:spPr/>
    </dgm:pt>
    <dgm:pt modelId="{06AFB2B5-0BBE-486E-8670-A6CEF7662762}" type="pres">
      <dgm:prSet presAssocID="{85AC4F3A-978F-430F-B0B4-7D1E4101BDF0}" presName="rootText" presStyleLbl="node3" presStyleIdx="4" presStyleCnt="5" custScaleX="135622" custScaleY="23111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EDAFF006-2F02-4097-810C-F92E734311DB}" type="pres">
      <dgm:prSet presAssocID="{85AC4F3A-978F-430F-B0B4-7D1E4101BDF0}" presName="rootConnector" presStyleLbl="node3" presStyleIdx="4" presStyleCnt="5"/>
      <dgm:spPr/>
      <dgm:t>
        <a:bodyPr/>
        <a:lstStyle/>
        <a:p>
          <a:endParaRPr lang="ru-RU"/>
        </a:p>
      </dgm:t>
    </dgm:pt>
    <dgm:pt modelId="{4B6E96DE-B58F-4132-AABB-D63F57ECA5CF}" type="pres">
      <dgm:prSet presAssocID="{85AC4F3A-978F-430F-B0B4-7D1E4101BDF0}" presName="hierChild4" presStyleCnt="0"/>
      <dgm:spPr/>
    </dgm:pt>
    <dgm:pt modelId="{AB838E88-B68A-4AD8-A5B0-0DB2DD6FD601}" type="pres">
      <dgm:prSet presAssocID="{37858206-F049-4D56-809A-18B9E4CF1365}" presName="Name50" presStyleLbl="parChTrans1D4" presStyleIdx="4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9525"/>
              </a:lnTo>
              <a:lnTo>
                <a:pt x="228170" y="909525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C3FDA960-A5C8-41A5-A178-34C6CFDAD898}" type="pres">
      <dgm:prSet presAssocID="{21049364-D46A-48BF-A4DD-E371A80D3562}" presName="hierRoot2" presStyleCnt="0">
        <dgm:presLayoutVars>
          <dgm:hierBranch val="init"/>
        </dgm:presLayoutVars>
      </dgm:prSet>
      <dgm:spPr/>
    </dgm:pt>
    <dgm:pt modelId="{827C99B5-F0C1-4F22-B41C-AE9F0D2E3A97}" type="pres">
      <dgm:prSet presAssocID="{21049364-D46A-48BF-A4DD-E371A80D3562}" presName="rootComposite" presStyleCnt="0"/>
      <dgm:spPr/>
    </dgm:pt>
    <dgm:pt modelId="{3AE094C3-BAF9-4D09-ABEC-F48C10C29A1F}" type="pres">
      <dgm:prSet presAssocID="{21049364-D46A-48BF-A4DD-E371A80D3562}" presName="rootText" presStyleLbl="node4" presStyleIdx="4" presStyleCnt="5" custScaleX="117586" custScaleY="21215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1275F876-A77B-45BC-BC66-5F52B29E35D1}" type="pres">
      <dgm:prSet presAssocID="{21049364-D46A-48BF-A4DD-E371A80D3562}" presName="rootConnector" presStyleLbl="node4" presStyleIdx="4" presStyleCnt="5"/>
      <dgm:spPr/>
      <dgm:t>
        <a:bodyPr/>
        <a:lstStyle/>
        <a:p>
          <a:endParaRPr lang="ru-RU"/>
        </a:p>
      </dgm:t>
    </dgm:pt>
    <dgm:pt modelId="{E5AFC237-9D7C-492D-AB70-EAF01DB8F4F1}" type="pres">
      <dgm:prSet presAssocID="{21049364-D46A-48BF-A4DD-E371A80D3562}" presName="hierChild4" presStyleCnt="0"/>
      <dgm:spPr/>
    </dgm:pt>
    <dgm:pt modelId="{B3484CC8-F3F1-440F-9970-58761E415F67}" type="pres">
      <dgm:prSet presAssocID="{21049364-D46A-48BF-A4DD-E371A80D3562}" presName="hierChild5" presStyleCnt="0"/>
      <dgm:spPr/>
    </dgm:pt>
    <dgm:pt modelId="{653F54C6-5F82-45DE-9D12-7BF21D1F1B56}" type="pres">
      <dgm:prSet presAssocID="{85AC4F3A-978F-430F-B0B4-7D1E4101BDF0}" presName="hierChild5" presStyleCnt="0"/>
      <dgm:spPr/>
    </dgm:pt>
    <dgm:pt modelId="{5F616BCD-6869-4FF9-886B-EADD1322BF43}" type="pres">
      <dgm:prSet presAssocID="{C359E09F-61E6-440B-93E2-048B13DF94EE}" presName="hierChild5" presStyleCnt="0"/>
      <dgm:spPr/>
    </dgm:pt>
    <dgm:pt modelId="{DA90B415-FA52-417F-8597-8C2C22BED691}" type="pres">
      <dgm:prSet presAssocID="{7907A840-C5D9-48E3-B018-F03F5F9DE49F}" presName="hierChild3" presStyleCnt="0"/>
      <dgm:spPr/>
    </dgm:pt>
  </dgm:ptLst>
  <dgm:cxnLst>
    <dgm:cxn modelId="{ADEA4CE0-CF0A-4246-89E1-751B16F5FBB6}" type="presOf" srcId="{7907A840-C5D9-48E3-B018-F03F5F9DE49F}" destId="{742B412D-B4F3-4D9F-8661-85C60E3B29A3}" srcOrd="0" destOrd="0" presId="urn:microsoft.com/office/officeart/2005/8/layout/orgChart1"/>
    <dgm:cxn modelId="{522C48CB-7480-4094-ADB3-DDA7374D05FE}" type="presOf" srcId="{9B640ABA-0275-4804-9836-BA627EB61EA2}" destId="{DD30EAD7-E584-4BB9-B088-480FF05CC931}" srcOrd="0" destOrd="0" presId="urn:microsoft.com/office/officeart/2005/8/layout/orgChart1"/>
    <dgm:cxn modelId="{B5463130-157A-44A5-9944-CB2F9C57F7B7}" type="presOf" srcId="{17331182-842A-4443-A9AA-5493D7CF6DA7}" destId="{A8141856-A76F-489B-9403-BA75BAC0EA3C}" srcOrd="0" destOrd="0" presId="urn:microsoft.com/office/officeart/2005/8/layout/orgChart1"/>
    <dgm:cxn modelId="{F243A90F-DDA6-4F6F-B2F9-02BF7D2D5B94}" type="presOf" srcId="{1881348B-592C-4DBF-B5F7-B13F74C6E429}" destId="{5D1A391A-B8E5-4A3A-BB8C-A9DF235C9CA6}" srcOrd="0" destOrd="0" presId="urn:microsoft.com/office/officeart/2005/8/layout/orgChart1"/>
    <dgm:cxn modelId="{6B10223C-D6AB-4D04-8716-5BEB28A4637C}" type="presOf" srcId="{01BC2727-3454-4015-AB0B-BD68A20B154F}" destId="{AF99CE3D-4176-4975-9FC0-7ABBEBC3D4E9}" srcOrd="1" destOrd="0" presId="urn:microsoft.com/office/officeart/2005/8/layout/orgChart1"/>
    <dgm:cxn modelId="{61A43E89-7456-4610-BB21-0F03C4E9CD66}" srcId="{85AC4F3A-978F-430F-B0B4-7D1E4101BDF0}" destId="{21049364-D46A-48BF-A4DD-E371A80D3562}" srcOrd="0" destOrd="0" parTransId="{37858206-F049-4D56-809A-18B9E4CF1365}" sibTransId="{1AACCD0E-7CE0-426E-AB5C-F00C68128DAB}"/>
    <dgm:cxn modelId="{F21662AE-D072-43FA-9B0C-C6D12867D4E1}" srcId="{C359E09F-61E6-440B-93E2-048B13DF94EE}" destId="{DB68BB57-3217-415B-BF54-5146DA505533}" srcOrd="0" destOrd="0" parTransId="{17331182-842A-4443-A9AA-5493D7CF6DA7}" sibTransId="{603F5C87-4684-4257-9E79-8C9C0D945DD7}"/>
    <dgm:cxn modelId="{47C3A6DB-DC52-4E57-80D2-7B80B5F7ADB0}" type="presOf" srcId="{D8BC6AD7-DE6B-48F6-8FA6-79F47E3102F6}" destId="{FBD4F5AA-BA54-4741-9EDC-931DE2CF74D8}" srcOrd="0" destOrd="0" presId="urn:microsoft.com/office/officeart/2005/8/layout/orgChart1"/>
    <dgm:cxn modelId="{4C25EBFA-560E-403F-8A13-FC6CEEA2CFEF}" type="presOf" srcId="{FC258DDE-4ABE-4E38-A021-52E55BC30517}" destId="{1AAD963D-62F9-45C0-B86A-A96AA4F796CC}" srcOrd="0" destOrd="0" presId="urn:microsoft.com/office/officeart/2005/8/layout/orgChart1"/>
    <dgm:cxn modelId="{288522BB-D972-412C-A0E5-1098F7B6EA9C}" type="presOf" srcId="{91FF3AB4-5479-4DCF-8F01-E1E8FDB14AF2}" destId="{AA532163-D4C6-4255-9E1D-0DFA82155EBD}" srcOrd="1" destOrd="0" presId="urn:microsoft.com/office/officeart/2005/8/layout/orgChart1"/>
    <dgm:cxn modelId="{E7E9AD66-6C1F-4D85-8BD6-717CF4453F1F}" srcId="{0E3656CF-9EEB-44AD-824F-BDE83C1832F6}" destId="{7907A840-C5D9-48E3-B018-F03F5F9DE49F}" srcOrd="0" destOrd="0" parTransId="{3DA134A3-F011-4BFB-A866-47B6C4AA79AB}" sibTransId="{925A1E38-40CC-4E03-9D05-327CF9962A29}"/>
    <dgm:cxn modelId="{D9224FAF-C8D3-40EE-A650-F1493BA1BCED}" type="presOf" srcId="{CE0E7775-6B1C-4FC6-A060-35065E4B5E6C}" destId="{98888EF3-8072-4FB3-941E-E6C686CDF02F}" srcOrd="1" destOrd="0" presId="urn:microsoft.com/office/officeart/2005/8/layout/orgChart1"/>
    <dgm:cxn modelId="{AC3BC6FB-14DF-4FC8-805D-EA3BAA2FB609}" srcId="{62D771EB-8DD3-410D-9030-0B006A5FE5BE}" destId="{D8FE5638-0792-468C-95EE-429D5078466F}" srcOrd="0" destOrd="0" parTransId="{1881348B-592C-4DBF-B5F7-B13F74C6E429}" sibTransId="{EC3FE54C-F789-444F-B1CE-DD7B9851825B}"/>
    <dgm:cxn modelId="{150CFC6F-2844-49C7-9CC7-DC483413A776}" type="presOf" srcId="{C359E09F-61E6-440B-93E2-048B13DF94EE}" destId="{F99B3C8C-D57B-4F35-B731-3E1C36F14D5B}" srcOrd="1" destOrd="0" presId="urn:microsoft.com/office/officeart/2005/8/layout/orgChart1"/>
    <dgm:cxn modelId="{E2D03415-23B3-4725-AD6E-85BE3B841C07}" type="presOf" srcId="{85AC4F3A-978F-430F-B0B4-7D1E4101BDF0}" destId="{EDAFF006-2F02-4097-810C-F92E734311DB}" srcOrd="1" destOrd="0" presId="urn:microsoft.com/office/officeart/2005/8/layout/orgChart1"/>
    <dgm:cxn modelId="{476A2A02-A46F-4A54-BA99-DABCFAFB3876}" srcId="{C359E09F-61E6-440B-93E2-048B13DF94EE}" destId="{01BC2727-3454-4015-AB0B-BD68A20B154F}" srcOrd="2" destOrd="0" parTransId="{D8BC6AD7-DE6B-48F6-8FA6-79F47E3102F6}" sibTransId="{79608587-0044-4F81-ADF7-8B547B7A4B34}"/>
    <dgm:cxn modelId="{19CF99E3-E75A-49A9-A3CD-1A06FEFA4FBE}" type="presOf" srcId="{D8FE5638-0792-468C-95EE-429D5078466F}" destId="{7F7CE5FD-3996-4666-AFAC-A322E48155AC}" srcOrd="1" destOrd="0" presId="urn:microsoft.com/office/officeart/2005/8/layout/orgChart1"/>
    <dgm:cxn modelId="{BD4144D5-7598-4586-B002-0251BED4FDC5}" type="presOf" srcId="{DD4F1E9B-37BE-4F29-A2D4-C6C7E96D088F}" destId="{5FD36622-A5E1-436C-B3A0-1795DB2119A3}" srcOrd="1" destOrd="0" presId="urn:microsoft.com/office/officeart/2005/8/layout/orgChart1"/>
    <dgm:cxn modelId="{D17127AB-AED4-4401-9CDC-52CA6772D11E}" type="presOf" srcId="{21049364-D46A-48BF-A4DD-E371A80D3562}" destId="{1275F876-A77B-45BC-BC66-5F52B29E35D1}" srcOrd="1" destOrd="0" presId="urn:microsoft.com/office/officeart/2005/8/layout/orgChart1"/>
    <dgm:cxn modelId="{F8DB54BA-C48C-4A8E-97D8-6BA917E4FF18}" srcId="{7907A840-C5D9-48E3-B018-F03F5F9DE49F}" destId="{C359E09F-61E6-440B-93E2-048B13DF94EE}" srcOrd="0" destOrd="0" parTransId="{E186E240-468A-4DDB-B5AA-50BF6DB5EEDC}" sibTransId="{E311674B-C3D1-4C32-9591-7A7C28BBBF6C}"/>
    <dgm:cxn modelId="{888B00E0-F7CB-47A8-B28B-417EA529DD18}" srcId="{C359E09F-61E6-440B-93E2-048B13DF94EE}" destId="{91FF3AB4-5479-4DCF-8F01-E1E8FDB14AF2}" srcOrd="1" destOrd="0" parTransId="{FC258DDE-4ABE-4E38-A021-52E55BC30517}" sibTransId="{31F6932D-ECF6-4C75-995F-F8973AF945F4}"/>
    <dgm:cxn modelId="{0271521E-3334-4E31-8573-3E77C426C16F}" type="presOf" srcId="{FFDF1C89-C636-4D7E-B5DF-7B439D135864}" destId="{4C267C7D-7B53-4795-AE15-1989089B036D}" srcOrd="0" destOrd="0" presId="urn:microsoft.com/office/officeart/2005/8/layout/orgChart1"/>
    <dgm:cxn modelId="{76C31D61-3584-4FD5-A6F3-FF78A2535BBF}" type="presOf" srcId="{85AC4F3A-978F-430F-B0B4-7D1E4101BDF0}" destId="{06AFB2B5-0BBE-486E-8670-A6CEF7662762}" srcOrd="0" destOrd="0" presId="urn:microsoft.com/office/officeart/2005/8/layout/orgChart1"/>
    <dgm:cxn modelId="{9D20C570-B01D-487E-8E7B-29EFA57DF7F3}" type="presOf" srcId="{E186E240-468A-4DDB-B5AA-50BF6DB5EEDC}" destId="{77768FE5-B4AF-4DCC-B2AE-548C22CE6689}" srcOrd="0" destOrd="0" presId="urn:microsoft.com/office/officeart/2005/8/layout/orgChart1"/>
    <dgm:cxn modelId="{CCDC36CC-3000-4C86-828A-BAEB8C0C8352}" srcId="{01BC2727-3454-4015-AB0B-BD68A20B154F}" destId="{BD02E546-F778-4171-9ABC-B2F792AA153E}" srcOrd="0" destOrd="0" parTransId="{059D43F7-E434-4DC2-90FB-B2B85FF4C961}" sibTransId="{FF90D596-E1D1-4BBB-8CE9-F5CD02A29F19}"/>
    <dgm:cxn modelId="{34305BC6-38F7-4DBA-B77C-35CF50E3F059}" type="presOf" srcId="{E9F33C4D-92C2-4D9F-9DDF-7EC59C57F143}" destId="{76732503-0141-46AD-86AC-49BBA12AAB56}" srcOrd="0" destOrd="0" presId="urn:microsoft.com/office/officeart/2005/8/layout/orgChart1"/>
    <dgm:cxn modelId="{98A20130-9E51-447B-81A7-272E9875BBB2}" type="presOf" srcId="{D8FE5638-0792-468C-95EE-429D5078466F}" destId="{349D05F1-4B65-4C2A-B025-32483E96B8C3}" srcOrd="0" destOrd="0" presId="urn:microsoft.com/office/officeart/2005/8/layout/orgChart1"/>
    <dgm:cxn modelId="{F6728416-16EE-4839-9336-6B83E5FFB02F}" srcId="{DB68BB57-3217-415B-BF54-5146DA505533}" destId="{DD4F1E9B-37BE-4F29-A2D4-C6C7E96D088F}" srcOrd="0" destOrd="0" parTransId="{9B640ABA-0275-4804-9836-BA627EB61EA2}" sibTransId="{4ADC7AE1-3F95-4B3E-BA8A-7BBF9C6F9706}"/>
    <dgm:cxn modelId="{D9354AF6-0765-49E1-87CC-84AB4FDE4C8E}" type="presOf" srcId="{BD02E546-F778-4171-9ABC-B2F792AA153E}" destId="{136F1FDC-E1C4-46B9-B6DD-976D34AE7B05}" srcOrd="1" destOrd="0" presId="urn:microsoft.com/office/officeart/2005/8/layout/orgChart1"/>
    <dgm:cxn modelId="{5D489E41-EA1B-4A7F-99D5-AB217EE7144D}" srcId="{C359E09F-61E6-440B-93E2-048B13DF94EE}" destId="{85AC4F3A-978F-430F-B0B4-7D1E4101BDF0}" srcOrd="4" destOrd="0" parTransId="{E9F33C4D-92C2-4D9F-9DDF-7EC59C57F143}" sibTransId="{4AEDC075-0347-4133-8CAF-EA91AC479EB6}"/>
    <dgm:cxn modelId="{9A26ACC8-16FE-40EC-B9A4-081570631116}" type="presOf" srcId="{C359E09F-61E6-440B-93E2-048B13DF94EE}" destId="{68FF758A-B512-4DE6-A5D3-B18085E7EF9D}" srcOrd="0" destOrd="0" presId="urn:microsoft.com/office/officeart/2005/8/layout/orgChart1"/>
    <dgm:cxn modelId="{F337DD26-85C1-4684-B543-584B79ABE281}" type="presOf" srcId="{37858206-F049-4D56-809A-18B9E4CF1365}" destId="{AB838E88-B68A-4AD8-A5B0-0DB2DD6FD601}" srcOrd="0" destOrd="0" presId="urn:microsoft.com/office/officeart/2005/8/layout/orgChart1"/>
    <dgm:cxn modelId="{DE27E777-F29E-4665-BBAE-F6328902EA33}" srcId="{C359E09F-61E6-440B-93E2-048B13DF94EE}" destId="{62D771EB-8DD3-410D-9030-0B006A5FE5BE}" srcOrd="3" destOrd="0" parTransId="{AD810BB4-7A26-48F5-AB6C-F618E28F77B6}" sibTransId="{89A794D0-4A8D-4A3C-8B7D-EE04A280EB0D}"/>
    <dgm:cxn modelId="{42241E55-06DC-454E-AC67-91F983AD4730}" type="presOf" srcId="{BD02E546-F778-4171-9ABC-B2F792AA153E}" destId="{AD9C297C-E5FA-41E0-8644-162DE5FAE5E4}" srcOrd="0" destOrd="0" presId="urn:microsoft.com/office/officeart/2005/8/layout/orgChart1"/>
    <dgm:cxn modelId="{F36D9BEC-9A0E-4DA8-953D-5FE7A0F0D55E}" type="presOf" srcId="{0E3656CF-9EEB-44AD-824F-BDE83C1832F6}" destId="{9CF9FBE5-4C63-4710-B6CB-76AF69B22535}" srcOrd="0" destOrd="0" presId="urn:microsoft.com/office/officeart/2005/8/layout/orgChart1"/>
    <dgm:cxn modelId="{0804C7B4-A714-4D98-8494-89B06BD6447A}" type="presOf" srcId="{059D43F7-E434-4DC2-90FB-B2B85FF4C961}" destId="{33CE3869-1CF6-4A0F-AECA-101723F6C0D8}" srcOrd="0" destOrd="0" presId="urn:microsoft.com/office/officeart/2005/8/layout/orgChart1"/>
    <dgm:cxn modelId="{C3125CCE-6DCB-492D-AEA2-3599D18691DE}" type="presOf" srcId="{DB68BB57-3217-415B-BF54-5146DA505533}" destId="{7A9102B3-68B2-41F1-A422-30972E3CD221}" srcOrd="1" destOrd="0" presId="urn:microsoft.com/office/officeart/2005/8/layout/orgChart1"/>
    <dgm:cxn modelId="{3E9A9CA1-1833-4A31-8FEF-14ABAA82619C}" type="presOf" srcId="{62D771EB-8DD3-410D-9030-0B006A5FE5BE}" destId="{D3FE92CC-EA6F-47FF-BE9C-6F1F88BB54B2}" srcOrd="1" destOrd="0" presId="urn:microsoft.com/office/officeart/2005/8/layout/orgChart1"/>
    <dgm:cxn modelId="{04E0FE67-818A-407A-A578-C98475B5FC81}" srcId="{91FF3AB4-5479-4DCF-8F01-E1E8FDB14AF2}" destId="{CE0E7775-6B1C-4FC6-A060-35065E4B5E6C}" srcOrd="0" destOrd="0" parTransId="{FFDF1C89-C636-4D7E-B5DF-7B439D135864}" sibTransId="{4B2B53B6-BF4A-42F7-9524-E144873BF5B9}"/>
    <dgm:cxn modelId="{25B911A8-B4F7-4712-BEA7-263FCF24516A}" type="presOf" srcId="{DD4F1E9B-37BE-4F29-A2D4-C6C7E96D088F}" destId="{8B6E652C-2DE5-49F3-B496-42F9EF49AEA6}" srcOrd="0" destOrd="0" presId="urn:microsoft.com/office/officeart/2005/8/layout/orgChart1"/>
    <dgm:cxn modelId="{0CC78345-1A2B-4C72-8404-E345B582BA07}" type="presOf" srcId="{CE0E7775-6B1C-4FC6-A060-35065E4B5E6C}" destId="{7D787169-E5EF-4C43-B5FA-DC25E3A1319E}" srcOrd="0" destOrd="0" presId="urn:microsoft.com/office/officeart/2005/8/layout/orgChart1"/>
    <dgm:cxn modelId="{DCAE0C2E-0CF1-4C85-AD59-EA66316130E5}" type="presOf" srcId="{AD810BB4-7A26-48F5-AB6C-F618E28F77B6}" destId="{7B2989AC-1DAC-4DBB-88EA-59EE01564165}" srcOrd="0" destOrd="0" presId="urn:microsoft.com/office/officeart/2005/8/layout/orgChart1"/>
    <dgm:cxn modelId="{004771D7-0B21-4858-9AFD-A491625E330F}" type="presOf" srcId="{21049364-D46A-48BF-A4DD-E371A80D3562}" destId="{3AE094C3-BAF9-4D09-ABEC-F48C10C29A1F}" srcOrd="0" destOrd="0" presId="urn:microsoft.com/office/officeart/2005/8/layout/orgChart1"/>
    <dgm:cxn modelId="{063F5986-1A16-42FC-9F51-9B2B7F70ED95}" type="presOf" srcId="{DB68BB57-3217-415B-BF54-5146DA505533}" destId="{802FC5DF-CB5E-4C29-801E-9EA98500263E}" srcOrd="0" destOrd="0" presId="urn:microsoft.com/office/officeart/2005/8/layout/orgChart1"/>
    <dgm:cxn modelId="{CE4D35F2-B781-4F7D-9693-DC7BE6286219}" type="presOf" srcId="{7907A840-C5D9-48E3-B018-F03F5F9DE49F}" destId="{5C5DC11B-90F9-4397-B431-8F239A6B9EDB}" srcOrd="1" destOrd="0" presId="urn:microsoft.com/office/officeart/2005/8/layout/orgChart1"/>
    <dgm:cxn modelId="{E911DE33-EC51-4F91-B0E0-CACA8259A0FA}" type="presOf" srcId="{91FF3AB4-5479-4DCF-8F01-E1E8FDB14AF2}" destId="{6D97B1B3-48A8-436E-A1E3-B792C66C5E6B}" srcOrd="0" destOrd="0" presId="urn:microsoft.com/office/officeart/2005/8/layout/orgChart1"/>
    <dgm:cxn modelId="{EFBC5599-6B19-4A8C-B206-0C5EED8E9618}" type="presOf" srcId="{01BC2727-3454-4015-AB0B-BD68A20B154F}" destId="{1626C111-1968-4BBD-A9DE-BE57313BA2B6}" srcOrd="0" destOrd="0" presId="urn:microsoft.com/office/officeart/2005/8/layout/orgChart1"/>
    <dgm:cxn modelId="{5169797B-EBE7-4103-BC8A-3392B3B7D1CB}" type="presOf" srcId="{62D771EB-8DD3-410D-9030-0B006A5FE5BE}" destId="{65041BFD-1845-4B8A-877C-E39B635A23BD}" srcOrd="0" destOrd="0" presId="urn:microsoft.com/office/officeart/2005/8/layout/orgChart1"/>
    <dgm:cxn modelId="{167765DA-D8FE-4A9F-9318-262BCA23FE58}" type="presParOf" srcId="{9CF9FBE5-4C63-4710-B6CB-76AF69B22535}" destId="{C0B78DD3-DC27-4A4B-8A9A-2D5DE64B5140}" srcOrd="0" destOrd="0" presId="urn:microsoft.com/office/officeart/2005/8/layout/orgChart1"/>
    <dgm:cxn modelId="{4AD7ED66-75FC-451B-A847-6BECC8D40AEB}" type="presParOf" srcId="{C0B78DD3-DC27-4A4B-8A9A-2D5DE64B5140}" destId="{D02FDCA1-58F4-45C3-88B2-CAD8C0B51515}" srcOrd="0" destOrd="0" presId="urn:microsoft.com/office/officeart/2005/8/layout/orgChart1"/>
    <dgm:cxn modelId="{F2BF7A36-BD05-4B48-94D8-FCF4A8AB9A87}" type="presParOf" srcId="{D02FDCA1-58F4-45C3-88B2-CAD8C0B51515}" destId="{742B412D-B4F3-4D9F-8661-85C60E3B29A3}" srcOrd="0" destOrd="0" presId="urn:microsoft.com/office/officeart/2005/8/layout/orgChart1"/>
    <dgm:cxn modelId="{0F41319C-42F7-4419-96E3-062C4839B047}" type="presParOf" srcId="{D02FDCA1-58F4-45C3-88B2-CAD8C0B51515}" destId="{5C5DC11B-90F9-4397-B431-8F239A6B9EDB}" srcOrd="1" destOrd="0" presId="urn:microsoft.com/office/officeart/2005/8/layout/orgChart1"/>
    <dgm:cxn modelId="{6A80B4B0-7063-4BA3-A747-CAAA260A33B3}" type="presParOf" srcId="{C0B78DD3-DC27-4A4B-8A9A-2D5DE64B5140}" destId="{CE4CBE3E-FCE0-4ABA-9797-4506D2BCDFEB}" srcOrd="1" destOrd="0" presId="urn:microsoft.com/office/officeart/2005/8/layout/orgChart1"/>
    <dgm:cxn modelId="{E53181D8-7976-4E1E-8847-FCFEA7E4BFE1}" type="presParOf" srcId="{CE4CBE3E-FCE0-4ABA-9797-4506D2BCDFEB}" destId="{77768FE5-B4AF-4DCC-B2AE-548C22CE6689}" srcOrd="0" destOrd="0" presId="urn:microsoft.com/office/officeart/2005/8/layout/orgChart1"/>
    <dgm:cxn modelId="{83DC7B4D-1B89-4E7B-A2B2-9EDE8276C833}" type="presParOf" srcId="{CE4CBE3E-FCE0-4ABA-9797-4506D2BCDFEB}" destId="{40AC3950-56D6-4D43-B1D7-3E0CAA750131}" srcOrd="1" destOrd="0" presId="urn:microsoft.com/office/officeart/2005/8/layout/orgChart1"/>
    <dgm:cxn modelId="{7E682CA7-5539-4518-B7AE-5F027C5952D4}" type="presParOf" srcId="{40AC3950-56D6-4D43-B1D7-3E0CAA750131}" destId="{85087FC8-5BC0-42B2-86D8-77DEC96F5754}" srcOrd="0" destOrd="0" presId="urn:microsoft.com/office/officeart/2005/8/layout/orgChart1"/>
    <dgm:cxn modelId="{D04DF31D-A0B3-428D-9E0F-589153A5BE18}" type="presParOf" srcId="{85087FC8-5BC0-42B2-86D8-77DEC96F5754}" destId="{68FF758A-B512-4DE6-A5D3-B18085E7EF9D}" srcOrd="0" destOrd="0" presId="urn:microsoft.com/office/officeart/2005/8/layout/orgChart1"/>
    <dgm:cxn modelId="{BD18896A-5930-451C-B482-CBC217E1B00A}" type="presParOf" srcId="{85087FC8-5BC0-42B2-86D8-77DEC96F5754}" destId="{F99B3C8C-D57B-4F35-B731-3E1C36F14D5B}" srcOrd="1" destOrd="0" presId="urn:microsoft.com/office/officeart/2005/8/layout/orgChart1"/>
    <dgm:cxn modelId="{340AA7BB-82EB-46BD-867F-A16423A38EC2}" type="presParOf" srcId="{40AC3950-56D6-4D43-B1D7-3E0CAA750131}" destId="{B0D96FE2-FFF7-4E90-9C44-2C574A2343D5}" srcOrd="1" destOrd="0" presId="urn:microsoft.com/office/officeart/2005/8/layout/orgChart1"/>
    <dgm:cxn modelId="{D6DBA1A2-FE39-4F1F-B861-E97308609EE7}" type="presParOf" srcId="{B0D96FE2-FFF7-4E90-9C44-2C574A2343D5}" destId="{A8141856-A76F-489B-9403-BA75BAC0EA3C}" srcOrd="0" destOrd="0" presId="urn:microsoft.com/office/officeart/2005/8/layout/orgChart1"/>
    <dgm:cxn modelId="{5449B9C6-21D3-4A41-A200-BDD1A0B4221D}" type="presParOf" srcId="{B0D96FE2-FFF7-4E90-9C44-2C574A2343D5}" destId="{777C468B-ADFD-4770-9240-BDA4628EFD37}" srcOrd="1" destOrd="0" presId="urn:microsoft.com/office/officeart/2005/8/layout/orgChart1"/>
    <dgm:cxn modelId="{2C718E0A-A7C5-4705-A4BB-30C05B4193E2}" type="presParOf" srcId="{777C468B-ADFD-4770-9240-BDA4628EFD37}" destId="{EF800957-7FF5-4ABE-843B-B46C7225C86D}" srcOrd="0" destOrd="0" presId="urn:microsoft.com/office/officeart/2005/8/layout/orgChart1"/>
    <dgm:cxn modelId="{89B43381-5936-466C-AD31-A58618AFB86F}" type="presParOf" srcId="{EF800957-7FF5-4ABE-843B-B46C7225C86D}" destId="{802FC5DF-CB5E-4C29-801E-9EA98500263E}" srcOrd="0" destOrd="0" presId="urn:microsoft.com/office/officeart/2005/8/layout/orgChart1"/>
    <dgm:cxn modelId="{DF228C6C-CC65-4C21-8132-4A5F2D6D6988}" type="presParOf" srcId="{EF800957-7FF5-4ABE-843B-B46C7225C86D}" destId="{7A9102B3-68B2-41F1-A422-30972E3CD221}" srcOrd="1" destOrd="0" presId="urn:microsoft.com/office/officeart/2005/8/layout/orgChart1"/>
    <dgm:cxn modelId="{2EA52E77-AF52-46F8-B3BA-5C818E22347A}" type="presParOf" srcId="{777C468B-ADFD-4770-9240-BDA4628EFD37}" destId="{D60EBB38-2109-4AED-B581-10039AA506AD}" srcOrd="1" destOrd="0" presId="urn:microsoft.com/office/officeart/2005/8/layout/orgChart1"/>
    <dgm:cxn modelId="{C76ABF8F-2171-42C9-98A5-2421E246CBAE}" type="presParOf" srcId="{D60EBB38-2109-4AED-B581-10039AA506AD}" destId="{DD30EAD7-E584-4BB9-B088-480FF05CC931}" srcOrd="0" destOrd="0" presId="urn:microsoft.com/office/officeart/2005/8/layout/orgChart1"/>
    <dgm:cxn modelId="{6F9DAEB1-F6DA-4B06-A737-B0D3DDACBA1C}" type="presParOf" srcId="{D60EBB38-2109-4AED-B581-10039AA506AD}" destId="{18160353-C58B-423A-A4B5-C5488683C737}" srcOrd="1" destOrd="0" presId="urn:microsoft.com/office/officeart/2005/8/layout/orgChart1"/>
    <dgm:cxn modelId="{27970561-77B3-4F76-9D5D-068EDCE5CE91}" type="presParOf" srcId="{18160353-C58B-423A-A4B5-C5488683C737}" destId="{1353F4EA-9D37-4A16-B836-7F5AB5C8E471}" srcOrd="0" destOrd="0" presId="urn:microsoft.com/office/officeart/2005/8/layout/orgChart1"/>
    <dgm:cxn modelId="{4C064D59-C89C-459C-B922-712FE56551A7}" type="presParOf" srcId="{1353F4EA-9D37-4A16-B836-7F5AB5C8E471}" destId="{8B6E652C-2DE5-49F3-B496-42F9EF49AEA6}" srcOrd="0" destOrd="0" presId="urn:microsoft.com/office/officeart/2005/8/layout/orgChart1"/>
    <dgm:cxn modelId="{662A8BFA-6C73-4EEE-BEEE-311CDA289A04}" type="presParOf" srcId="{1353F4EA-9D37-4A16-B836-7F5AB5C8E471}" destId="{5FD36622-A5E1-436C-B3A0-1795DB2119A3}" srcOrd="1" destOrd="0" presId="urn:microsoft.com/office/officeart/2005/8/layout/orgChart1"/>
    <dgm:cxn modelId="{C4968F81-847A-43D9-B78B-B93A1CEB3CE0}" type="presParOf" srcId="{18160353-C58B-423A-A4B5-C5488683C737}" destId="{CEC38469-034A-4EB0-9A96-9748835F46E3}" srcOrd="1" destOrd="0" presId="urn:microsoft.com/office/officeart/2005/8/layout/orgChart1"/>
    <dgm:cxn modelId="{F05F1808-D886-4671-9A1F-9B67E9854C72}" type="presParOf" srcId="{18160353-C58B-423A-A4B5-C5488683C737}" destId="{3FA466DE-BF80-4D10-95BD-145FD69797EB}" srcOrd="2" destOrd="0" presId="urn:microsoft.com/office/officeart/2005/8/layout/orgChart1"/>
    <dgm:cxn modelId="{04B805FE-07C7-493C-89D4-0951E26540DD}" type="presParOf" srcId="{777C468B-ADFD-4770-9240-BDA4628EFD37}" destId="{F391624C-BADB-45AB-A26A-7711B7F61ADF}" srcOrd="2" destOrd="0" presId="urn:microsoft.com/office/officeart/2005/8/layout/orgChart1"/>
    <dgm:cxn modelId="{EC4C5691-E92D-4446-BE32-E98ACDBF8954}" type="presParOf" srcId="{B0D96FE2-FFF7-4E90-9C44-2C574A2343D5}" destId="{1AAD963D-62F9-45C0-B86A-A96AA4F796CC}" srcOrd="2" destOrd="0" presId="urn:microsoft.com/office/officeart/2005/8/layout/orgChart1"/>
    <dgm:cxn modelId="{1428157C-0DE7-4492-8687-D39F683D2E4C}" type="presParOf" srcId="{B0D96FE2-FFF7-4E90-9C44-2C574A2343D5}" destId="{E626D9A3-B5E2-4A61-8D08-2FC65AED5B60}" srcOrd="3" destOrd="0" presId="urn:microsoft.com/office/officeart/2005/8/layout/orgChart1"/>
    <dgm:cxn modelId="{3635E6DE-45D3-40D9-953A-71A77342B4A9}" type="presParOf" srcId="{E626D9A3-B5E2-4A61-8D08-2FC65AED5B60}" destId="{C141E763-C08C-4929-8CB7-DDFA16A1EAFA}" srcOrd="0" destOrd="0" presId="urn:microsoft.com/office/officeart/2005/8/layout/orgChart1"/>
    <dgm:cxn modelId="{8884BB52-BD93-4EAA-A2BD-7D3C29DF1ED9}" type="presParOf" srcId="{C141E763-C08C-4929-8CB7-DDFA16A1EAFA}" destId="{6D97B1B3-48A8-436E-A1E3-B792C66C5E6B}" srcOrd="0" destOrd="0" presId="urn:microsoft.com/office/officeart/2005/8/layout/orgChart1"/>
    <dgm:cxn modelId="{3530897F-3362-4920-800A-F7FDCCA5F13F}" type="presParOf" srcId="{C141E763-C08C-4929-8CB7-DDFA16A1EAFA}" destId="{AA532163-D4C6-4255-9E1D-0DFA82155EBD}" srcOrd="1" destOrd="0" presId="urn:microsoft.com/office/officeart/2005/8/layout/orgChart1"/>
    <dgm:cxn modelId="{6A53BA61-765D-4583-94E4-5066A1AF923A}" type="presParOf" srcId="{E626D9A3-B5E2-4A61-8D08-2FC65AED5B60}" destId="{934AD213-B197-470B-81CA-ACB7EB30BF5F}" srcOrd="1" destOrd="0" presId="urn:microsoft.com/office/officeart/2005/8/layout/orgChart1"/>
    <dgm:cxn modelId="{68038FF6-E9FC-4AAB-B366-2AEE66268B87}" type="presParOf" srcId="{934AD213-B197-470B-81CA-ACB7EB30BF5F}" destId="{4C267C7D-7B53-4795-AE15-1989089B036D}" srcOrd="0" destOrd="0" presId="urn:microsoft.com/office/officeart/2005/8/layout/orgChart1"/>
    <dgm:cxn modelId="{015196E4-10D9-4285-946D-0ECA3A2D0B7F}" type="presParOf" srcId="{934AD213-B197-470B-81CA-ACB7EB30BF5F}" destId="{693B582E-545D-426E-AFCF-91AA9695A680}" srcOrd="1" destOrd="0" presId="urn:microsoft.com/office/officeart/2005/8/layout/orgChart1"/>
    <dgm:cxn modelId="{83026A81-2C2C-4129-8635-FF3A8DA73AE1}" type="presParOf" srcId="{693B582E-545D-426E-AFCF-91AA9695A680}" destId="{BED85C06-6725-425A-A67F-C64CD2302267}" srcOrd="0" destOrd="0" presId="urn:microsoft.com/office/officeart/2005/8/layout/orgChart1"/>
    <dgm:cxn modelId="{0390DDEC-CCD6-47D5-AEA5-0F33A76E9DDD}" type="presParOf" srcId="{BED85C06-6725-425A-A67F-C64CD2302267}" destId="{7D787169-E5EF-4C43-B5FA-DC25E3A1319E}" srcOrd="0" destOrd="0" presId="urn:microsoft.com/office/officeart/2005/8/layout/orgChart1"/>
    <dgm:cxn modelId="{30F443AF-CC7C-4BFB-84C8-A278EBCB93FE}" type="presParOf" srcId="{BED85C06-6725-425A-A67F-C64CD2302267}" destId="{98888EF3-8072-4FB3-941E-E6C686CDF02F}" srcOrd="1" destOrd="0" presId="urn:microsoft.com/office/officeart/2005/8/layout/orgChart1"/>
    <dgm:cxn modelId="{F7142AE7-3CB7-48D0-8148-1821E75C37A7}" type="presParOf" srcId="{693B582E-545D-426E-AFCF-91AA9695A680}" destId="{30BF15B8-F8AB-4ACB-AAE9-68250F74F00F}" srcOrd="1" destOrd="0" presId="urn:microsoft.com/office/officeart/2005/8/layout/orgChart1"/>
    <dgm:cxn modelId="{F3504571-4758-4B78-B372-E3F38E2D5504}" type="presParOf" srcId="{693B582E-545D-426E-AFCF-91AA9695A680}" destId="{B0D527CC-7834-4B43-BE8A-FA36F145B20C}" srcOrd="2" destOrd="0" presId="urn:microsoft.com/office/officeart/2005/8/layout/orgChart1"/>
    <dgm:cxn modelId="{7D6E2947-E09B-407A-BDE1-A6ED173D2FF5}" type="presParOf" srcId="{E626D9A3-B5E2-4A61-8D08-2FC65AED5B60}" destId="{E3C44CAE-6A92-4E57-B843-3E2B4073809C}" srcOrd="2" destOrd="0" presId="urn:microsoft.com/office/officeart/2005/8/layout/orgChart1"/>
    <dgm:cxn modelId="{DD3953ED-F9D3-45BC-93A8-0F78DD04265B}" type="presParOf" srcId="{B0D96FE2-FFF7-4E90-9C44-2C574A2343D5}" destId="{FBD4F5AA-BA54-4741-9EDC-931DE2CF74D8}" srcOrd="4" destOrd="0" presId="urn:microsoft.com/office/officeart/2005/8/layout/orgChart1"/>
    <dgm:cxn modelId="{BD3D19A2-61CF-435A-AC44-C226D220EB74}" type="presParOf" srcId="{B0D96FE2-FFF7-4E90-9C44-2C574A2343D5}" destId="{AEC3D951-C205-44FD-88E5-D9546D851203}" srcOrd="5" destOrd="0" presId="urn:microsoft.com/office/officeart/2005/8/layout/orgChart1"/>
    <dgm:cxn modelId="{12FD38CD-D8D3-499A-8648-DB962EAE6998}" type="presParOf" srcId="{AEC3D951-C205-44FD-88E5-D9546D851203}" destId="{D2F94AC2-30A8-45AA-BB3E-157C8FE1FC1A}" srcOrd="0" destOrd="0" presId="urn:microsoft.com/office/officeart/2005/8/layout/orgChart1"/>
    <dgm:cxn modelId="{444CC27E-FF82-450E-95BB-140A3D46C5C5}" type="presParOf" srcId="{D2F94AC2-30A8-45AA-BB3E-157C8FE1FC1A}" destId="{1626C111-1968-4BBD-A9DE-BE57313BA2B6}" srcOrd="0" destOrd="0" presId="urn:microsoft.com/office/officeart/2005/8/layout/orgChart1"/>
    <dgm:cxn modelId="{FF295808-4BDB-49A7-B61C-4001CC45BA50}" type="presParOf" srcId="{D2F94AC2-30A8-45AA-BB3E-157C8FE1FC1A}" destId="{AF99CE3D-4176-4975-9FC0-7ABBEBC3D4E9}" srcOrd="1" destOrd="0" presId="urn:microsoft.com/office/officeart/2005/8/layout/orgChart1"/>
    <dgm:cxn modelId="{6AB274D6-D8FC-41A5-84CB-C4027887BCAF}" type="presParOf" srcId="{AEC3D951-C205-44FD-88E5-D9546D851203}" destId="{4ED3C553-91E8-4A50-9E30-33760CC6FB10}" srcOrd="1" destOrd="0" presId="urn:microsoft.com/office/officeart/2005/8/layout/orgChart1"/>
    <dgm:cxn modelId="{C0241001-2BB7-4B36-BCF5-24779D44EB8B}" type="presParOf" srcId="{4ED3C553-91E8-4A50-9E30-33760CC6FB10}" destId="{33CE3869-1CF6-4A0F-AECA-101723F6C0D8}" srcOrd="0" destOrd="0" presId="urn:microsoft.com/office/officeart/2005/8/layout/orgChart1"/>
    <dgm:cxn modelId="{78406720-01A7-4DD3-AA66-B0BBF4DEEECD}" type="presParOf" srcId="{4ED3C553-91E8-4A50-9E30-33760CC6FB10}" destId="{EBBEC7AA-43B9-42BC-BF5E-CA44B4348AE5}" srcOrd="1" destOrd="0" presId="urn:microsoft.com/office/officeart/2005/8/layout/orgChart1"/>
    <dgm:cxn modelId="{DA872E71-E0FF-4BAB-893E-C003D6E4D81C}" type="presParOf" srcId="{EBBEC7AA-43B9-42BC-BF5E-CA44B4348AE5}" destId="{491F1E5C-73E4-4C60-802A-730FDA6DD223}" srcOrd="0" destOrd="0" presId="urn:microsoft.com/office/officeart/2005/8/layout/orgChart1"/>
    <dgm:cxn modelId="{BFB70FAF-FDEB-4526-8F0B-D2A17A072CE8}" type="presParOf" srcId="{491F1E5C-73E4-4C60-802A-730FDA6DD223}" destId="{AD9C297C-E5FA-41E0-8644-162DE5FAE5E4}" srcOrd="0" destOrd="0" presId="urn:microsoft.com/office/officeart/2005/8/layout/orgChart1"/>
    <dgm:cxn modelId="{9B6FEB67-D495-468E-B326-975AB1461C71}" type="presParOf" srcId="{491F1E5C-73E4-4C60-802A-730FDA6DD223}" destId="{136F1FDC-E1C4-46B9-B6DD-976D34AE7B05}" srcOrd="1" destOrd="0" presId="urn:microsoft.com/office/officeart/2005/8/layout/orgChart1"/>
    <dgm:cxn modelId="{2791CAA7-683D-48E0-9422-6A85644686BD}" type="presParOf" srcId="{EBBEC7AA-43B9-42BC-BF5E-CA44B4348AE5}" destId="{C88F27BF-A09E-42CB-9CAB-CAE8B40029AA}" srcOrd="1" destOrd="0" presId="urn:microsoft.com/office/officeart/2005/8/layout/orgChart1"/>
    <dgm:cxn modelId="{90BDBA98-EC7F-4518-9016-EDD34CDDF7D2}" type="presParOf" srcId="{EBBEC7AA-43B9-42BC-BF5E-CA44B4348AE5}" destId="{D88C6CD1-75A5-4BF0-842B-B19ADA10FA9A}" srcOrd="2" destOrd="0" presId="urn:microsoft.com/office/officeart/2005/8/layout/orgChart1"/>
    <dgm:cxn modelId="{42DFB076-1F03-4AC7-8CD3-84F54E9BE55E}" type="presParOf" srcId="{AEC3D951-C205-44FD-88E5-D9546D851203}" destId="{8FB8DE26-E0F5-4308-8E6C-186C95ECA27C}" srcOrd="2" destOrd="0" presId="urn:microsoft.com/office/officeart/2005/8/layout/orgChart1"/>
    <dgm:cxn modelId="{5D196287-4290-4811-BCC0-2CDB8D8D0774}" type="presParOf" srcId="{B0D96FE2-FFF7-4E90-9C44-2C574A2343D5}" destId="{7B2989AC-1DAC-4DBB-88EA-59EE01564165}" srcOrd="6" destOrd="0" presId="urn:microsoft.com/office/officeart/2005/8/layout/orgChart1"/>
    <dgm:cxn modelId="{E680F148-9C0A-4D8A-A0E5-E2A784901525}" type="presParOf" srcId="{B0D96FE2-FFF7-4E90-9C44-2C574A2343D5}" destId="{534A48F7-12D1-4984-8EC2-C1FD36092C4B}" srcOrd="7" destOrd="0" presId="urn:microsoft.com/office/officeart/2005/8/layout/orgChart1"/>
    <dgm:cxn modelId="{C68D13FD-0616-4E6A-8F63-04272E516743}" type="presParOf" srcId="{534A48F7-12D1-4984-8EC2-C1FD36092C4B}" destId="{5E72ACB8-1037-44F0-8D7E-ADD050D36467}" srcOrd="0" destOrd="0" presId="urn:microsoft.com/office/officeart/2005/8/layout/orgChart1"/>
    <dgm:cxn modelId="{1F822BB8-AF69-4127-8755-C8A5FF5AA1A7}" type="presParOf" srcId="{5E72ACB8-1037-44F0-8D7E-ADD050D36467}" destId="{65041BFD-1845-4B8A-877C-E39B635A23BD}" srcOrd="0" destOrd="0" presId="urn:microsoft.com/office/officeart/2005/8/layout/orgChart1"/>
    <dgm:cxn modelId="{352CA65E-A1DF-4176-B45C-24D93EB3ED14}" type="presParOf" srcId="{5E72ACB8-1037-44F0-8D7E-ADD050D36467}" destId="{D3FE92CC-EA6F-47FF-BE9C-6F1F88BB54B2}" srcOrd="1" destOrd="0" presId="urn:microsoft.com/office/officeart/2005/8/layout/orgChart1"/>
    <dgm:cxn modelId="{31B9081C-B20E-4824-95F9-2533C4C67F45}" type="presParOf" srcId="{534A48F7-12D1-4984-8EC2-C1FD36092C4B}" destId="{B5192253-A499-4E7A-9FD8-EECD7A86A4E0}" srcOrd="1" destOrd="0" presId="urn:microsoft.com/office/officeart/2005/8/layout/orgChart1"/>
    <dgm:cxn modelId="{C2F19077-D07F-4D2F-991A-23F84FBC7A3A}" type="presParOf" srcId="{B5192253-A499-4E7A-9FD8-EECD7A86A4E0}" destId="{5D1A391A-B8E5-4A3A-BB8C-A9DF235C9CA6}" srcOrd="0" destOrd="0" presId="urn:microsoft.com/office/officeart/2005/8/layout/orgChart1"/>
    <dgm:cxn modelId="{7016353A-9D36-4093-B0B5-4ACD1DCAB1B3}" type="presParOf" srcId="{B5192253-A499-4E7A-9FD8-EECD7A86A4E0}" destId="{E4E35B30-BC56-48FE-805F-6E017F3D1506}" srcOrd="1" destOrd="0" presId="urn:microsoft.com/office/officeart/2005/8/layout/orgChart1"/>
    <dgm:cxn modelId="{ED804F44-DC98-4F0B-BE9A-0F9AB5E58294}" type="presParOf" srcId="{E4E35B30-BC56-48FE-805F-6E017F3D1506}" destId="{A7B07F1F-483F-4EA1-AD8A-B7E81A4730E9}" srcOrd="0" destOrd="0" presId="urn:microsoft.com/office/officeart/2005/8/layout/orgChart1"/>
    <dgm:cxn modelId="{E5815F7F-A2E0-435A-860B-76FFEE0D908A}" type="presParOf" srcId="{A7B07F1F-483F-4EA1-AD8A-B7E81A4730E9}" destId="{349D05F1-4B65-4C2A-B025-32483E96B8C3}" srcOrd="0" destOrd="0" presId="urn:microsoft.com/office/officeart/2005/8/layout/orgChart1"/>
    <dgm:cxn modelId="{54562EA6-F560-4A7C-939D-631633BB52BB}" type="presParOf" srcId="{A7B07F1F-483F-4EA1-AD8A-B7E81A4730E9}" destId="{7F7CE5FD-3996-4666-AFAC-A322E48155AC}" srcOrd="1" destOrd="0" presId="urn:microsoft.com/office/officeart/2005/8/layout/orgChart1"/>
    <dgm:cxn modelId="{84FB223B-FB97-4023-88AF-BA471240D621}" type="presParOf" srcId="{E4E35B30-BC56-48FE-805F-6E017F3D1506}" destId="{202C436D-10A3-4469-B087-C1DEB3EE8C31}" srcOrd="1" destOrd="0" presId="urn:microsoft.com/office/officeart/2005/8/layout/orgChart1"/>
    <dgm:cxn modelId="{C883A41D-CC19-4BDD-8443-CA9568CFC2E2}" type="presParOf" srcId="{E4E35B30-BC56-48FE-805F-6E017F3D1506}" destId="{5CD0E6A4-C2EA-4CE7-BD00-0272170540D5}" srcOrd="2" destOrd="0" presId="urn:microsoft.com/office/officeart/2005/8/layout/orgChart1"/>
    <dgm:cxn modelId="{10F36E6F-EDAA-487D-A3AF-5FC6C30B667E}" type="presParOf" srcId="{534A48F7-12D1-4984-8EC2-C1FD36092C4B}" destId="{7027603C-9844-4F41-A21A-E05392710043}" srcOrd="2" destOrd="0" presId="urn:microsoft.com/office/officeart/2005/8/layout/orgChart1"/>
    <dgm:cxn modelId="{24EC78D7-F813-4A61-AAD4-75229626C03E}" type="presParOf" srcId="{B0D96FE2-FFF7-4E90-9C44-2C574A2343D5}" destId="{76732503-0141-46AD-86AC-49BBA12AAB56}" srcOrd="8" destOrd="0" presId="urn:microsoft.com/office/officeart/2005/8/layout/orgChart1"/>
    <dgm:cxn modelId="{B6AF43C8-0F13-41C9-BB36-9F6980DD36BD}" type="presParOf" srcId="{B0D96FE2-FFF7-4E90-9C44-2C574A2343D5}" destId="{65119065-7A4D-4BFF-8798-4B7BB0198E29}" srcOrd="9" destOrd="0" presId="urn:microsoft.com/office/officeart/2005/8/layout/orgChart1"/>
    <dgm:cxn modelId="{4B542C03-AD27-4C99-96D7-0E6BB96DEBA0}" type="presParOf" srcId="{65119065-7A4D-4BFF-8798-4B7BB0198E29}" destId="{5E831D29-5D3B-4DBA-BEB8-E920252B1ABC}" srcOrd="0" destOrd="0" presId="urn:microsoft.com/office/officeart/2005/8/layout/orgChart1"/>
    <dgm:cxn modelId="{2542E202-5853-4FC7-8B8A-DDFCF29CEE8F}" type="presParOf" srcId="{5E831D29-5D3B-4DBA-BEB8-E920252B1ABC}" destId="{06AFB2B5-0BBE-486E-8670-A6CEF7662762}" srcOrd="0" destOrd="0" presId="urn:microsoft.com/office/officeart/2005/8/layout/orgChart1"/>
    <dgm:cxn modelId="{BB5E71DE-584B-49C7-9861-BB4C82180223}" type="presParOf" srcId="{5E831D29-5D3B-4DBA-BEB8-E920252B1ABC}" destId="{EDAFF006-2F02-4097-810C-F92E734311DB}" srcOrd="1" destOrd="0" presId="urn:microsoft.com/office/officeart/2005/8/layout/orgChart1"/>
    <dgm:cxn modelId="{428B99C4-A84C-4821-8750-0E5BF758AB47}" type="presParOf" srcId="{65119065-7A4D-4BFF-8798-4B7BB0198E29}" destId="{4B6E96DE-B58F-4132-AABB-D63F57ECA5CF}" srcOrd="1" destOrd="0" presId="urn:microsoft.com/office/officeart/2005/8/layout/orgChart1"/>
    <dgm:cxn modelId="{9BE7BD81-ABB1-42E8-9F0D-C16D9509404A}" type="presParOf" srcId="{4B6E96DE-B58F-4132-AABB-D63F57ECA5CF}" destId="{AB838E88-B68A-4AD8-A5B0-0DB2DD6FD601}" srcOrd="0" destOrd="0" presId="urn:microsoft.com/office/officeart/2005/8/layout/orgChart1"/>
    <dgm:cxn modelId="{FFC3F363-2A65-426D-A2A8-DAAB3BAB3337}" type="presParOf" srcId="{4B6E96DE-B58F-4132-AABB-D63F57ECA5CF}" destId="{C3FDA960-A5C8-41A5-A178-34C6CFDAD898}" srcOrd="1" destOrd="0" presId="urn:microsoft.com/office/officeart/2005/8/layout/orgChart1"/>
    <dgm:cxn modelId="{AE816232-EB24-4264-BBD9-5C09556717EC}" type="presParOf" srcId="{C3FDA960-A5C8-41A5-A178-34C6CFDAD898}" destId="{827C99B5-F0C1-4F22-B41C-AE9F0D2E3A97}" srcOrd="0" destOrd="0" presId="urn:microsoft.com/office/officeart/2005/8/layout/orgChart1"/>
    <dgm:cxn modelId="{AF2BA2DE-1C0A-425B-9D88-96DD20E25996}" type="presParOf" srcId="{827C99B5-F0C1-4F22-B41C-AE9F0D2E3A97}" destId="{3AE094C3-BAF9-4D09-ABEC-F48C10C29A1F}" srcOrd="0" destOrd="0" presId="urn:microsoft.com/office/officeart/2005/8/layout/orgChart1"/>
    <dgm:cxn modelId="{CC7914AF-1CDA-437B-B053-069B19BD0493}" type="presParOf" srcId="{827C99B5-F0C1-4F22-B41C-AE9F0D2E3A97}" destId="{1275F876-A77B-45BC-BC66-5F52B29E35D1}" srcOrd="1" destOrd="0" presId="urn:microsoft.com/office/officeart/2005/8/layout/orgChart1"/>
    <dgm:cxn modelId="{F61BBB21-77D1-457C-8CB2-7C50E08AAC02}" type="presParOf" srcId="{C3FDA960-A5C8-41A5-A178-34C6CFDAD898}" destId="{E5AFC237-9D7C-492D-AB70-EAF01DB8F4F1}" srcOrd="1" destOrd="0" presId="urn:microsoft.com/office/officeart/2005/8/layout/orgChart1"/>
    <dgm:cxn modelId="{3F9E61F5-07C1-47FE-B314-EBAAE1766927}" type="presParOf" srcId="{C3FDA960-A5C8-41A5-A178-34C6CFDAD898}" destId="{B3484CC8-F3F1-440F-9970-58761E415F67}" srcOrd="2" destOrd="0" presId="urn:microsoft.com/office/officeart/2005/8/layout/orgChart1"/>
    <dgm:cxn modelId="{2B486967-4D21-4352-A3C8-8DC229D160BE}" type="presParOf" srcId="{65119065-7A4D-4BFF-8798-4B7BB0198E29}" destId="{653F54C6-5F82-45DE-9D12-7BF21D1F1B56}" srcOrd="2" destOrd="0" presId="urn:microsoft.com/office/officeart/2005/8/layout/orgChart1"/>
    <dgm:cxn modelId="{038FD3FD-741D-408F-BF98-00DDED0EBCAC}" type="presParOf" srcId="{40AC3950-56D6-4D43-B1D7-3E0CAA750131}" destId="{5F616BCD-6869-4FF9-886B-EADD1322BF43}" srcOrd="2" destOrd="0" presId="urn:microsoft.com/office/officeart/2005/8/layout/orgChart1"/>
    <dgm:cxn modelId="{DE5AF48D-B351-4D5A-9F52-E7798E321D51}" type="presParOf" srcId="{C0B78DD3-DC27-4A4B-8A9A-2D5DE64B5140}" destId="{DA90B415-FA52-417F-8597-8C2C22BED69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4ED89F-ECEE-4330-BF32-715B30AEB8B9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AB12C15C-C219-4D83-A192-9A372C3D827C}">
      <dgm:prSet phldrT="[Текст]" custT="1"/>
      <dgm:spPr/>
      <dgm:t>
        <a:bodyPr/>
        <a:lstStyle/>
        <a:p>
          <a:r>
            <a:rPr lang="ru-RU" sz="2400" b="1" dirty="0" smtClean="0"/>
            <a:t>Национальный проект </a:t>
          </a:r>
          <a:endParaRPr lang="ru-RU" sz="2400" b="1" dirty="0"/>
        </a:p>
      </dgm:t>
    </dgm:pt>
    <dgm:pt modelId="{1981063D-C792-4E5C-AB13-FD6C6D8FAFDA}" type="parTrans" cxnId="{AB251274-305A-4D97-8631-40483E4D545E}">
      <dgm:prSet/>
      <dgm:spPr/>
      <dgm:t>
        <a:bodyPr/>
        <a:lstStyle/>
        <a:p>
          <a:endParaRPr lang="ru-RU" sz="1600" b="1"/>
        </a:p>
      </dgm:t>
    </dgm:pt>
    <dgm:pt modelId="{92C133E5-DFE2-43D7-80AE-47AA567F5BB2}" type="sibTrans" cxnId="{AB251274-305A-4D97-8631-40483E4D545E}">
      <dgm:prSet/>
      <dgm:spPr/>
      <dgm:t>
        <a:bodyPr/>
        <a:lstStyle/>
        <a:p>
          <a:endParaRPr lang="ru-RU" sz="1600" b="1"/>
        </a:p>
      </dgm:t>
    </dgm:pt>
    <dgm:pt modelId="{E8775A26-75DB-4F12-BC42-73AC8646A22F}">
      <dgm:prSet phldrT="[Текст]" custT="1"/>
      <dgm:spPr/>
      <dgm:t>
        <a:bodyPr/>
        <a:lstStyle/>
        <a:p>
          <a:r>
            <a:rPr lang="ru-RU" sz="2000" b="1" dirty="0" smtClean="0"/>
            <a:t>Региональный проект Хабаровского края  </a:t>
          </a:r>
          <a:endParaRPr lang="ru-RU" sz="2000" b="1" dirty="0"/>
        </a:p>
      </dgm:t>
    </dgm:pt>
    <dgm:pt modelId="{72F6AE61-FAF3-4066-B69B-8A30CD7A8678}" type="parTrans" cxnId="{620DA4FC-D5A4-4751-8274-3D14F272F4BA}">
      <dgm:prSet/>
      <dgm:spPr/>
      <dgm:t>
        <a:bodyPr/>
        <a:lstStyle/>
        <a:p>
          <a:endParaRPr lang="ru-RU" sz="1600" b="1"/>
        </a:p>
      </dgm:t>
    </dgm:pt>
    <dgm:pt modelId="{AD0801AC-47FB-4E37-8ABF-288936539488}" type="sibTrans" cxnId="{620DA4FC-D5A4-4751-8274-3D14F272F4BA}">
      <dgm:prSet/>
      <dgm:spPr/>
      <dgm:t>
        <a:bodyPr/>
        <a:lstStyle/>
        <a:p>
          <a:endParaRPr lang="ru-RU" sz="1600" b="1"/>
        </a:p>
      </dgm:t>
    </dgm:pt>
    <dgm:pt modelId="{A18600F6-ADA0-4967-8C69-A6D7261AC999}" type="pres">
      <dgm:prSet presAssocID="{2A4ED89F-ECEE-4330-BF32-715B30AEB8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9506815-63B4-48E6-B329-9B5DF0784549}" type="pres">
      <dgm:prSet presAssocID="{AB12C15C-C219-4D83-A192-9A372C3D827C}" presName="hierRoot1" presStyleCnt="0">
        <dgm:presLayoutVars>
          <dgm:hierBranch val="init"/>
        </dgm:presLayoutVars>
      </dgm:prSet>
      <dgm:spPr/>
    </dgm:pt>
    <dgm:pt modelId="{BBDF8ACF-C4FD-400B-89FD-5307B6F1650E}" type="pres">
      <dgm:prSet presAssocID="{AB12C15C-C219-4D83-A192-9A372C3D827C}" presName="rootComposite1" presStyleCnt="0"/>
      <dgm:spPr/>
    </dgm:pt>
    <dgm:pt modelId="{52CFBB1B-3BC7-43E4-8652-6AA804DFFCAF}" type="pres">
      <dgm:prSet presAssocID="{AB12C15C-C219-4D83-A192-9A372C3D827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41AC4C-65DA-42CA-A5B4-24331B23D4EC}" type="pres">
      <dgm:prSet presAssocID="{AB12C15C-C219-4D83-A192-9A372C3D827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90EC1F9-7CBA-467A-89FE-3B5A6EE4FCE7}" type="pres">
      <dgm:prSet presAssocID="{AB12C15C-C219-4D83-A192-9A372C3D827C}" presName="hierChild2" presStyleCnt="0"/>
      <dgm:spPr/>
    </dgm:pt>
    <dgm:pt modelId="{8E37C197-4B59-4E73-B866-5321E7AE161C}" type="pres">
      <dgm:prSet presAssocID="{72F6AE61-FAF3-4066-B69B-8A30CD7A8678}" presName="Name37" presStyleLbl="parChTrans1D2" presStyleIdx="0" presStyleCnt="1"/>
      <dgm:spPr/>
      <dgm:t>
        <a:bodyPr/>
        <a:lstStyle/>
        <a:p>
          <a:endParaRPr lang="ru-RU"/>
        </a:p>
      </dgm:t>
    </dgm:pt>
    <dgm:pt modelId="{BD24CFFD-08B4-4665-A656-57EF1F013065}" type="pres">
      <dgm:prSet presAssocID="{E8775A26-75DB-4F12-BC42-73AC8646A22F}" presName="hierRoot2" presStyleCnt="0">
        <dgm:presLayoutVars>
          <dgm:hierBranch val="init"/>
        </dgm:presLayoutVars>
      </dgm:prSet>
      <dgm:spPr/>
    </dgm:pt>
    <dgm:pt modelId="{E6254DF3-70FC-4B9E-8A40-E9C766E49959}" type="pres">
      <dgm:prSet presAssocID="{E8775A26-75DB-4F12-BC42-73AC8646A22F}" presName="rootComposite" presStyleCnt="0"/>
      <dgm:spPr/>
    </dgm:pt>
    <dgm:pt modelId="{7F20C3A6-C27D-4269-9132-7964E75CF862}" type="pres">
      <dgm:prSet presAssocID="{E8775A26-75DB-4F12-BC42-73AC8646A22F}" presName="rootText" presStyleLbl="node2" presStyleIdx="0" presStyleCnt="1" custLinFactNeighborY="-17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34F17F-D30D-4951-AC5B-A8716B40D6A9}" type="pres">
      <dgm:prSet presAssocID="{E8775A26-75DB-4F12-BC42-73AC8646A22F}" presName="rootConnector" presStyleLbl="node2" presStyleIdx="0" presStyleCnt="1"/>
      <dgm:spPr/>
      <dgm:t>
        <a:bodyPr/>
        <a:lstStyle/>
        <a:p>
          <a:endParaRPr lang="ru-RU"/>
        </a:p>
      </dgm:t>
    </dgm:pt>
    <dgm:pt modelId="{ABD00DCE-CE30-4965-8384-461E4C2A787E}" type="pres">
      <dgm:prSet presAssocID="{E8775A26-75DB-4F12-BC42-73AC8646A22F}" presName="hierChild4" presStyleCnt="0"/>
      <dgm:spPr/>
    </dgm:pt>
    <dgm:pt modelId="{469B1A4C-8666-472E-8A27-B7833C27E1E5}" type="pres">
      <dgm:prSet presAssocID="{E8775A26-75DB-4F12-BC42-73AC8646A22F}" presName="hierChild5" presStyleCnt="0"/>
      <dgm:spPr/>
    </dgm:pt>
    <dgm:pt modelId="{ABCAA6B1-7DC1-4715-9850-5C64195A1799}" type="pres">
      <dgm:prSet presAssocID="{AB12C15C-C219-4D83-A192-9A372C3D827C}" presName="hierChild3" presStyleCnt="0"/>
      <dgm:spPr/>
    </dgm:pt>
  </dgm:ptLst>
  <dgm:cxnLst>
    <dgm:cxn modelId="{98AF5CE6-D00A-44A6-8332-10B17AEA6447}" type="presOf" srcId="{E8775A26-75DB-4F12-BC42-73AC8646A22F}" destId="{7F20C3A6-C27D-4269-9132-7964E75CF862}" srcOrd="0" destOrd="0" presId="urn:microsoft.com/office/officeart/2005/8/layout/orgChart1"/>
    <dgm:cxn modelId="{1C55E9E4-C9B3-4999-94BA-3919A660007F}" type="presOf" srcId="{72F6AE61-FAF3-4066-B69B-8A30CD7A8678}" destId="{8E37C197-4B59-4E73-B866-5321E7AE161C}" srcOrd="0" destOrd="0" presId="urn:microsoft.com/office/officeart/2005/8/layout/orgChart1"/>
    <dgm:cxn modelId="{620DA4FC-D5A4-4751-8274-3D14F272F4BA}" srcId="{AB12C15C-C219-4D83-A192-9A372C3D827C}" destId="{E8775A26-75DB-4F12-BC42-73AC8646A22F}" srcOrd="0" destOrd="0" parTransId="{72F6AE61-FAF3-4066-B69B-8A30CD7A8678}" sibTransId="{AD0801AC-47FB-4E37-8ABF-288936539488}"/>
    <dgm:cxn modelId="{0AFAB638-1B8F-4159-9DB8-503592983F67}" type="presOf" srcId="{E8775A26-75DB-4F12-BC42-73AC8646A22F}" destId="{5534F17F-D30D-4951-AC5B-A8716B40D6A9}" srcOrd="1" destOrd="0" presId="urn:microsoft.com/office/officeart/2005/8/layout/orgChart1"/>
    <dgm:cxn modelId="{75EEEA26-3506-4DA9-923C-0927BD1BAB9E}" type="presOf" srcId="{AB12C15C-C219-4D83-A192-9A372C3D827C}" destId="{52CFBB1B-3BC7-43E4-8652-6AA804DFFCAF}" srcOrd="0" destOrd="0" presId="urn:microsoft.com/office/officeart/2005/8/layout/orgChart1"/>
    <dgm:cxn modelId="{AB251274-305A-4D97-8631-40483E4D545E}" srcId="{2A4ED89F-ECEE-4330-BF32-715B30AEB8B9}" destId="{AB12C15C-C219-4D83-A192-9A372C3D827C}" srcOrd="0" destOrd="0" parTransId="{1981063D-C792-4E5C-AB13-FD6C6D8FAFDA}" sibTransId="{92C133E5-DFE2-43D7-80AE-47AA567F5BB2}"/>
    <dgm:cxn modelId="{DB3356D0-04BB-451C-A195-8455D109C41E}" type="presOf" srcId="{2A4ED89F-ECEE-4330-BF32-715B30AEB8B9}" destId="{A18600F6-ADA0-4967-8C69-A6D7261AC999}" srcOrd="0" destOrd="0" presId="urn:microsoft.com/office/officeart/2005/8/layout/orgChart1"/>
    <dgm:cxn modelId="{6655D9D7-88F4-4AE2-8873-CA4CB044B3F7}" type="presOf" srcId="{AB12C15C-C219-4D83-A192-9A372C3D827C}" destId="{C941AC4C-65DA-42CA-A5B4-24331B23D4EC}" srcOrd="1" destOrd="0" presId="urn:microsoft.com/office/officeart/2005/8/layout/orgChart1"/>
    <dgm:cxn modelId="{2C3FB3D2-6D75-48E2-A22C-9CD4F3CF3233}" type="presParOf" srcId="{A18600F6-ADA0-4967-8C69-A6D7261AC999}" destId="{F9506815-63B4-48E6-B329-9B5DF0784549}" srcOrd="0" destOrd="0" presId="urn:microsoft.com/office/officeart/2005/8/layout/orgChart1"/>
    <dgm:cxn modelId="{C5B1CA39-C061-4AAA-8085-0BE24BE24D59}" type="presParOf" srcId="{F9506815-63B4-48E6-B329-9B5DF0784549}" destId="{BBDF8ACF-C4FD-400B-89FD-5307B6F1650E}" srcOrd="0" destOrd="0" presId="urn:microsoft.com/office/officeart/2005/8/layout/orgChart1"/>
    <dgm:cxn modelId="{E574FB04-6A40-4603-93C5-B00861EE625B}" type="presParOf" srcId="{BBDF8ACF-C4FD-400B-89FD-5307B6F1650E}" destId="{52CFBB1B-3BC7-43E4-8652-6AA804DFFCAF}" srcOrd="0" destOrd="0" presId="urn:microsoft.com/office/officeart/2005/8/layout/orgChart1"/>
    <dgm:cxn modelId="{EA9FC731-ABEC-4A45-B3A4-9F6C2861B251}" type="presParOf" srcId="{BBDF8ACF-C4FD-400B-89FD-5307B6F1650E}" destId="{C941AC4C-65DA-42CA-A5B4-24331B23D4EC}" srcOrd="1" destOrd="0" presId="urn:microsoft.com/office/officeart/2005/8/layout/orgChart1"/>
    <dgm:cxn modelId="{26916C0D-B65C-4D7C-94E0-768DD1E0F670}" type="presParOf" srcId="{F9506815-63B4-48E6-B329-9B5DF0784549}" destId="{B90EC1F9-7CBA-467A-89FE-3B5A6EE4FCE7}" srcOrd="1" destOrd="0" presId="urn:microsoft.com/office/officeart/2005/8/layout/orgChart1"/>
    <dgm:cxn modelId="{77359086-351E-4B42-9DE2-C70175188986}" type="presParOf" srcId="{B90EC1F9-7CBA-467A-89FE-3B5A6EE4FCE7}" destId="{8E37C197-4B59-4E73-B866-5321E7AE161C}" srcOrd="0" destOrd="0" presId="urn:microsoft.com/office/officeart/2005/8/layout/orgChart1"/>
    <dgm:cxn modelId="{BB12BF72-52AC-4752-9164-69B3A608D671}" type="presParOf" srcId="{B90EC1F9-7CBA-467A-89FE-3B5A6EE4FCE7}" destId="{BD24CFFD-08B4-4665-A656-57EF1F013065}" srcOrd="1" destOrd="0" presId="urn:microsoft.com/office/officeart/2005/8/layout/orgChart1"/>
    <dgm:cxn modelId="{A618CE30-CC74-4730-BCF7-88AF98AE353E}" type="presParOf" srcId="{BD24CFFD-08B4-4665-A656-57EF1F013065}" destId="{E6254DF3-70FC-4B9E-8A40-E9C766E49959}" srcOrd="0" destOrd="0" presId="urn:microsoft.com/office/officeart/2005/8/layout/orgChart1"/>
    <dgm:cxn modelId="{EACA709A-F836-4A20-9E34-34BF76F187AF}" type="presParOf" srcId="{E6254DF3-70FC-4B9E-8A40-E9C766E49959}" destId="{7F20C3A6-C27D-4269-9132-7964E75CF862}" srcOrd="0" destOrd="0" presId="urn:microsoft.com/office/officeart/2005/8/layout/orgChart1"/>
    <dgm:cxn modelId="{FAB3CFB5-9847-48E0-AEC4-C10C24E062E0}" type="presParOf" srcId="{E6254DF3-70FC-4B9E-8A40-E9C766E49959}" destId="{5534F17F-D30D-4951-AC5B-A8716B40D6A9}" srcOrd="1" destOrd="0" presId="urn:microsoft.com/office/officeart/2005/8/layout/orgChart1"/>
    <dgm:cxn modelId="{D5DC6D8F-BCDD-4C11-92C5-1367BC97DBFE}" type="presParOf" srcId="{BD24CFFD-08B4-4665-A656-57EF1F013065}" destId="{ABD00DCE-CE30-4965-8384-461E4C2A787E}" srcOrd="1" destOrd="0" presId="urn:microsoft.com/office/officeart/2005/8/layout/orgChart1"/>
    <dgm:cxn modelId="{C3BD26E2-03EE-469F-996B-2F9B15C57A44}" type="presParOf" srcId="{BD24CFFD-08B4-4665-A656-57EF1F013065}" destId="{469B1A4C-8666-472E-8A27-B7833C27E1E5}" srcOrd="2" destOrd="0" presId="urn:microsoft.com/office/officeart/2005/8/layout/orgChart1"/>
    <dgm:cxn modelId="{B649DDCB-D0E2-4F7B-85C2-D77C95A84714}" type="presParOf" srcId="{F9506815-63B4-48E6-B329-9B5DF0784549}" destId="{ABCAA6B1-7DC1-4715-9850-5C64195A179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4ED89F-ECEE-4330-BF32-715B30AEB8B9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AB12C15C-C219-4D83-A192-9A372C3D827C}">
      <dgm:prSet phldrT="[Текст]"/>
      <dgm:spPr/>
      <dgm:t>
        <a:bodyPr/>
        <a:lstStyle/>
        <a:p>
          <a:r>
            <a:rPr lang="ru-RU" dirty="0" smtClean="0"/>
            <a:t>Национальный проект </a:t>
          </a:r>
          <a:endParaRPr lang="ru-RU" dirty="0"/>
        </a:p>
      </dgm:t>
    </dgm:pt>
    <dgm:pt modelId="{1981063D-C792-4E5C-AB13-FD6C6D8FAFDA}" type="parTrans" cxnId="{AB251274-305A-4D97-8631-40483E4D545E}">
      <dgm:prSet/>
      <dgm:spPr/>
      <dgm:t>
        <a:bodyPr/>
        <a:lstStyle/>
        <a:p>
          <a:endParaRPr lang="ru-RU"/>
        </a:p>
      </dgm:t>
    </dgm:pt>
    <dgm:pt modelId="{92C133E5-DFE2-43D7-80AE-47AA567F5BB2}" type="sibTrans" cxnId="{AB251274-305A-4D97-8631-40483E4D545E}">
      <dgm:prSet/>
      <dgm:spPr/>
      <dgm:t>
        <a:bodyPr/>
        <a:lstStyle/>
        <a:p>
          <a:endParaRPr lang="ru-RU"/>
        </a:p>
      </dgm:t>
    </dgm:pt>
    <dgm:pt modelId="{E8775A26-75DB-4F12-BC42-73AC8646A22F}">
      <dgm:prSet phldrT="[Текст]"/>
      <dgm:spPr>
        <a:solidFill>
          <a:srgbClr val="FFFF00"/>
        </a:solidFill>
      </dgm:spPr>
      <dgm:t>
        <a:bodyPr/>
        <a:lstStyle/>
        <a:p>
          <a:r>
            <a:rPr lang="ru-RU" dirty="0" smtClean="0"/>
            <a:t>Федеральный  проект </a:t>
          </a:r>
          <a:endParaRPr lang="ru-RU" dirty="0"/>
        </a:p>
      </dgm:t>
    </dgm:pt>
    <dgm:pt modelId="{72F6AE61-FAF3-4066-B69B-8A30CD7A8678}" type="parTrans" cxnId="{620DA4FC-D5A4-4751-8274-3D14F272F4BA}">
      <dgm:prSet/>
      <dgm:spPr/>
      <dgm:t>
        <a:bodyPr/>
        <a:lstStyle/>
        <a:p>
          <a:endParaRPr lang="ru-RU"/>
        </a:p>
      </dgm:t>
    </dgm:pt>
    <dgm:pt modelId="{AD0801AC-47FB-4E37-8ABF-288936539488}" type="sibTrans" cxnId="{620DA4FC-D5A4-4751-8274-3D14F272F4BA}">
      <dgm:prSet/>
      <dgm:spPr/>
      <dgm:t>
        <a:bodyPr/>
        <a:lstStyle/>
        <a:p>
          <a:endParaRPr lang="ru-RU"/>
        </a:p>
      </dgm:t>
    </dgm:pt>
    <dgm:pt modelId="{13DAD9A9-97CD-4AC5-9E08-49485206BED7}">
      <dgm:prSet/>
      <dgm:spPr>
        <a:solidFill>
          <a:srgbClr val="FFFF00"/>
        </a:solidFill>
      </dgm:spPr>
      <dgm:t>
        <a:bodyPr/>
        <a:lstStyle/>
        <a:p>
          <a:r>
            <a:rPr lang="ru-RU" dirty="0" smtClean="0"/>
            <a:t>Региональный проект </a:t>
          </a:r>
          <a:endParaRPr lang="ru-RU" dirty="0"/>
        </a:p>
      </dgm:t>
    </dgm:pt>
    <dgm:pt modelId="{BC8C6757-1F4F-4714-864B-9D47375C79C2}" type="parTrans" cxnId="{9FCA86BE-8DED-406D-BCF2-ABE90C9BFD8F}">
      <dgm:prSet/>
      <dgm:spPr/>
      <dgm:t>
        <a:bodyPr/>
        <a:lstStyle/>
        <a:p>
          <a:endParaRPr lang="ru-RU"/>
        </a:p>
      </dgm:t>
    </dgm:pt>
    <dgm:pt modelId="{63D2AE0B-326E-4D64-9E1E-67245FBB8AF2}" type="sibTrans" cxnId="{9FCA86BE-8DED-406D-BCF2-ABE90C9BFD8F}">
      <dgm:prSet/>
      <dgm:spPr/>
      <dgm:t>
        <a:bodyPr/>
        <a:lstStyle/>
        <a:p>
          <a:endParaRPr lang="ru-RU"/>
        </a:p>
      </dgm:t>
    </dgm:pt>
    <dgm:pt modelId="{A18600F6-ADA0-4967-8C69-A6D7261AC999}" type="pres">
      <dgm:prSet presAssocID="{2A4ED89F-ECEE-4330-BF32-715B30AEB8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9506815-63B4-48E6-B329-9B5DF0784549}" type="pres">
      <dgm:prSet presAssocID="{AB12C15C-C219-4D83-A192-9A372C3D827C}" presName="hierRoot1" presStyleCnt="0">
        <dgm:presLayoutVars>
          <dgm:hierBranch val="init"/>
        </dgm:presLayoutVars>
      </dgm:prSet>
      <dgm:spPr/>
    </dgm:pt>
    <dgm:pt modelId="{BBDF8ACF-C4FD-400B-89FD-5307B6F1650E}" type="pres">
      <dgm:prSet presAssocID="{AB12C15C-C219-4D83-A192-9A372C3D827C}" presName="rootComposite1" presStyleCnt="0"/>
      <dgm:spPr/>
    </dgm:pt>
    <dgm:pt modelId="{52CFBB1B-3BC7-43E4-8652-6AA804DFFCAF}" type="pres">
      <dgm:prSet presAssocID="{AB12C15C-C219-4D83-A192-9A372C3D827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41AC4C-65DA-42CA-A5B4-24331B23D4EC}" type="pres">
      <dgm:prSet presAssocID="{AB12C15C-C219-4D83-A192-9A372C3D827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90EC1F9-7CBA-467A-89FE-3B5A6EE4FCE7}" type="pres">
      <dgm:prSet presAssocID="{AB12C15C-C219-4D83-A192-9A372C3D827C}" presName="hierChild2" presStyleCnt="0"/>
      <dgm:spPr/>
    </dgm:pt>
    <dgm:pt modelId="{8E37C197-4B59-4E73-B866-5321E7AE161C}" type="pres">
      <dgm:prSet presAssocID="{72F6AE61-FAF3-4066-B69B-8A30CD7A8678}" presName="Name37" presStyleLbl="parChTrans1D2" presStyleIdx="0" presStyleCnt="1"/>
      <dgm:spPr/>
      <dgm:t>
        <a:bodyPr/>
        <a:lstStyle/>
        <a:p>
          <a:endParaRPr lang="ru-RU"/>
        </a:p>
      </dgm:t>
    </dgm:pt>
    <dgm:pt modelId="{BD24CFFD-08B4-4665-A656-57EF1F013065}" type="pres">
      <dgm:prSet presAssocID="{E8775A26-75DB-4F12-BC42-73AC8646A22F}" presName="hierRoot2" presStyleCnt="0">
        <dgm:presLayoutVars>
          <dgm:hierBranch/>
        </dgm:presLayoutVars>
      </dgm:prSet>
      <dgm:spPr/>
    </dgm:pt>
    <dgm:pt modelId="{E6254DF3-70FC-4B9E-8A40-E9C766E49959}" type="pres">
      <dgm:prSet presAssocID="{E8775A26-75DB-4F12-BC42-73AC8646A22F}" presName="rootComposite" presStyleCnt="0"/>
      <dgm:spPr/>
    </dgm:pt>
    <dgm:pt modelId="{7F20C3A6-C27D-4269-9132-7964E75CF862}" type="pres">
      <dgm:prSet presAssocID="{E8775A26-75DB-4F12-BC42-73AC8646A22F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34F17F-D30D-4951-AC5B-A8716B40D6A9}" type="pres">
      <dgm:prSet presAssocID="{E8775A26-75DB-4F12-BC42-73AC8646A22F}" presName="rootConnector" presStyleLbl="node2" presStyleIdx="0" presStyleCnt="1"/>
      <dgm:spPr/>
      <dgm:t>
        <a:bodyPr/>
        <a:lstStyle/>
        <a:p>
          <a:endParaRPr lang="ru-RU"/>
        </a:p>
      </dgm:t>
    </dgm:pt>
    <dgm:pt modelId="{ABD00DCE-CE30-4965-8384-461E4C2A787E}" type="pres">
      <dgm:prSet presAssocID="{E8775A26-75DB-4F12-BC42-73AC8646A22F}" presName="hierChild4" presStyleCnt="0"/>
      <dgm:spPr/>
    </dgm:pt>
    <dgm:pt modelId="{72A6C81A-45DC-41AF-9E2E-A8213E5F0D66}" type="pres">
      <dgm:prSet presAssocID="{BC8C6757-1F4F-4714-864B-9D47375C79C2}" presName="Name35" presStyleLbl="parChTrans1D3" presStyleIdx="0" presStyleCnt="1"/>
      <dgm:spPr/>
      <dgm:t>
        <a:bodyPr/>
        <a:lstStyle/>
        <a:p>
          <a:endParaRPr lang="ru-RU"/>
        </a:p>
      </dgm:t>
    </dgm:pt>
    <dgm:pt modelId="{D95CC14D-71BA-4D86-9ECB-EE5FCEF9570B}" type="pres">
      <dgm:prSet presAssocID="{13DAD9A9-97CD-4AC5-9E08-49485206BED7}" presName="hierRoot2" presStyleCnt="0">
        <dgm:presLayoutVars>
          <dgm:hierBranch val="init"/>
        </dgm:presLayoutVars>
      </dgm:prSet>
      <dgm:spPr/>
    </dgm:pt>
    <dgm:pt modelId="{E0A743D2-B9B9-46B1-BC1D-162200199CB7}" type="pres">
      <dgm:prSet presAssocID="{13DAD9A9-97CD-4AC5-9E08-49485206BED7}" presName="rootComposite" presStyleCnt="0"/>
      <dgm:spPr/>
    </dgm:pt>
    <dgm:pt modelId="{8EE8E85F-D10B-47C5-AE7C-4A5B3ADF8AD9}" type="pres">
      <dgm:prSet presAssocID="{13DAD9A9-97CD-4AC5-9E08-49485206BED7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1A85A5-F115-4667-9B24-D1885117A0C4}" type="pres">
      <dgm:prSet presAssocID="{13DAD9A9-97CD-4AC5-9E08-49485206BED7}" presName="rootConnector" presStyleLbl="node3" presStyleIdx="0" presStyleCnt="1"/>
      <dgm:spPr/>
      <dgm:t>
        <a:bodyPr/>
        <a:lstStyle/>
        <a:p>
          <a:endParaRPr lang="ru-RU"/>
        </a:p>
      </dgm:t>
    </dgm:pt>
    <dgm:pt modelId="{CF0FC74B-B02D-4256-BE86-A042A5637D16}" type="pres">
      <dgm:prSet presAssocID="{13DAD9A9-97CD-4AC5-9E08-49485206BED7}" presName="hierChild4" presStyleCnt="0"/>
      <dgm:spPr/>
    </dgm:pt>
    <dgm:pt modelId="{FE34C747-BE4F-4F6E-A986-5D159C7C3DB5}" type="pres">
      <dgm:prSet presAssocID="{13DAD9A9-97CD-4AC5-9E08-49485206BED7}" presName="hierChild5" presStyleCnt="0"/>
      <dgm:spPr/>
    </dgm:pt>
    <dgm:pt modelId="{469B1A4C-8666-472E-8A27-B7833C27E1E5}" type="pres">
      <dgm:prSet presAssocID="{E8775A26-75DB-4F12-BC42-73AC8646A22F}" presName="hierChild5" presStyleCnt="0"/>
      <dgm:spPr/>
    </dgm:pt>
    <dgm:pt modelId="{ABCAA6B1-7DC1-4715-9850-5C64195A1799}" type="pres">
      <dgm:prSet presAssocID="{AB12C15C-C219-4D83-A192-9A372C3D827C}" presName="hierChild3" presStyleCnt="0"/>
      <dgm:spPr/>
    </dgm:pt>
  </dgm:ptLst>
  <dgm:cxnLst>
    <dgm:cxn modelId="{148A20ED-9A0C-412C-A112-625CF9478AD3}" type="presOf" srcId="{E8775A26-75DB-4F12-BC42-73AC8646A22F}" destId="{5534F17F-D30D-4951-AC5B-A8716B40D6A9}" srcOrd="1" destOrd="0" presId="urn:microsoft.com/office/officeart/2005/8/layout/orgChart1"/>
    <dgm:cxn modelId="{620DA4FC-D5A4-4751-8274-3D14F272F4BA}" srcId="{AB12C15C-C219-4D83-A192-9A372C3D827C}" destId="{E8775A26-75DB-4F12-BC42-73AC8646A22F}" srcOrd="0" destOrd="0" parTransId="{72F6AE61-FAF3-4066-B69B-8A30CD7A8678}" sibTransId="{AD0801AC-47FB-4E37-8ABF-288936539488}"/>
    <dgm:cxn modelId="{7D41FE35-9B0B-4201-A09C-29881941F65F}" type="presOf" srcId="{13DAD9A9-97CD-4AC5-9E08-49485206BED7}" destId="{8EE8E85F-D10B-47C5-AE7C-4A5B3ADF8AD9}" srcOrd="0" destOrd="0" presId="urn:microsoft.com/office/officeart/2005/8/layout/orgChart1"/>
    <dgm:cxn modelId="{87225E9C-2763-4840-BD74-E393481C549F}" type="presOf" srcId="{2A4ED89F-ECEE-4330-BF32-715B30AEB8B9}" destId="{A18600F6-ADA0-4967-8C69-A6D7261AC999}" srcOrd="0" destOrd="0" presId="urn:microsoft.com/office/officeart/2005/8/layout/orgChart1"/>
    <dgm:cxn modelId="{9FCA86BE-8DED-406D-BCF2-ABE90C9BFD8F}" srcId="{E8775A26-75DB-4F12-BC42-73AC8646A22F}" destId="{13DAD9A9-97CD-4AC5-9E08-49485206BED7}" srcOrd="0" destOrd="0" parTransId="{BC8C6757-1F4F-4714-864B-9D47375C79C2}" sibTransId="{63D2AE0B-326E-4D64-9E1E-67245FBB8AF2}"/>
    <dgm:cxn modelId="{AB251274-305A-4D97-8631-40483E4D545E}" srcId="{2A4ED89F-ECEE-4330-BF32-715B30AEB8B9}" destId="{AB12C15C-C219-4D83-A192-9A372C3D827C}" srcOrd="0" destOrd="0" parTransId="{1981063D-C792-4E5C-AB13-FD6C6D8FAFDA}" sibTransId="{92C133E5-DFE2-43D7-80AE-47AA567F5BB2}"/>
    <dgm:cxn modelId="{B21B7F06-693C-4FBF-808D-AB3615B1D867}" type="presOf" srcId="{13DAD9A9-97CD-4AC5-9E08-49485206BED7}" destId="{261A85A5-F115-4667-9B24-D1885117A0C4}" srcOrd="1" destOrd="0" presId="urn:microsoft.com/office/officeart/2005/8/layout/orgChart1"/>
    <dgm:cxn modelId="{7A534F37-98AE-4083-BE0F-BDFB7339D4C6}" type="presOf" srcId="{E8775A26-75DB-4F12-BC42-73AC8646A22F}" destId="{7F20C3A6-C27D-4269-9132-7964E75CF862}" srcOrd="0" destOrd="0" presId="urn:microsoft.com/office/officeart/2005/8/layout/orgChart1"/>
    <dgm:cxn modelId="{BEF72E61-4B63-4371-B67F-FDB3FC39B235}" type="presOf" srcId="{BC8C6757-1F4F-4714-864B-9D47375C79C2}" destId="{72A6C81A-45DC-41AF-9E2E-A8213E5F0D66}" srcOrd="0" destOrd="0" presId="urn:microsoft.com/office/officeart/2005/8/layout/orgChart1"/>
    <dgm:cxn modelId="{407DD55B-2E3B-438F-B170-7025962240D4}" type="presOf" srcId="{AB12C15C-C219-4D83-A192-9A372C3D827C}" destId="{C941AC4C-65DA-42CA-A5B4-24331B23D4EC}" srcOrd="1" destOrd="0" presId="urn:microsoft.com/office/officeart/2005/8/layout/orgChart1"/>
    <dgm:cxn modelId="{E2B978BC-9C03-491A-8A70-B2639D440CA3}" type="presOf" srcId="{AB12C15C-C219-4D83-A192-9A372C3D827C}" destId="{52CFBB1B-3BC7-43E4-8652-6AA804DFFCAF}" srcOrd="0" destOrd="0" presId="urn:microsoft.com/office/officeart/2005/8/layout/orgChart1"/>
    <dgm:cxn modelId="{E7E3294A-8010-4891-A3B7-880759EA9417}" type="presOf" srcId="{72F6AE61-FAF3-4066-B69B-8A30CD7A8678}" destId="{8E37C197-4B59-4E73-B866-5321E7AE161C}" srcOrd="0" destOrd="0" presId="urn:microsoft.com/office/officeart/2005/8/layout/orgChart1"/>
    <dgm:cxn modelId="{4BFE9827-A512-458F-A0E7-6B1EA50A30C7}" type="presParOf" srcId="{A18600F6-ADA0-4967-8C69-A6D7261AC999}" destId="{F9506815-63B4-48E6-B329-9B5DF0784549}" srcOrd="0" destOrd="0" presId="urn:microsoft.com/office/officeart/2005/8/layout/orgChart1"/>
    <dgm:cxn modelId="{D3EF8653-CD19-4F46-AFD6-9BB04B22E644}" type="presParOf" srcId="{F9506815-63B4-48E6-B329-9B5DF0784549}" destId="{BBDF8ACF-C4FD-400B-89FD-5307B6F1650E}" srcOrd="0" destOrd="0" presId="urn:microsoft.com/office/officeart/2005/8/layout/orgChart1"/>
    <dgm:cxn modelId="{F23D0818-C823-4EE2-9910-A289BAF1096A}" type="presParOf" srcId="{BBDF8ACF-C4FD-400B-89FD-5307B6F1650E}" destId="{52CFBB1B-3BC7-43E4-8652-6AA804DFFCAF}" srcOrd="0" destOrd="0" presId="urn:microsoft.com/office/officeart/2005/8/layout/orgChart1"/>
    <dgm:cxn modelId="{161E6E49-D665-487A-BBAE-F8C73204779B}" type="presParOf" srcId="{BBDF8ACF-C4FD-400B-89FD-5307B6F1650E}" destId="{C941AC4C-65DA-42CA-A5B4-24331B23D4EC}" srcOrd="1" destOrd="0" presId="urn:microsoft.com/office/officeart/2005/8/layout/orgChart1"/>
    <dgm:cxn modelId="{C07D6D1E-036D-4EA3-9DBC-8E9BE60C1A04}" type="presParOf" srcId="{F9506815-63B4-48E6-B329-9B5DF0784549}" destId="{B90EC1F9-7CBA-467A-89FE-3B5A6EE4FCE7}" srcOrd="1" destOrd="0" presId="urn:microsoft.com/office/officeart/2005/8/layout/orgChart1"/>
    <dgm:cxn modelId="{796AAE43-706F-444D-A617-11FB2DD02F41}" type="presParOf" srcId="{B90EC1F9-7CBA-467A-89FE-3B5A6EE4FCE7}" destId="{8E37C197-4B59-4E73-B866-5321E7AE161C}" srcOrd="0" destOrd="0" presId="urn:microsoft.com/office/officeart/2005/8/layout/orgChart1"/>
    <dgm:cxn modelId="{D7A637D3-AA8E-401A-9B6E-833B711ECA39}" type="presParOf" srcId="{B90EC1F9-7CBA-467A-89FE-3B5A6EE4FCE7}" destId="{BD24CFFD-08B4-4665-A656-57EF1F013065}" srcOrd="1" destOrd="0" presId="urn:microsoft.com/office/officeart/2005/8/layout/orgChart1"/>
    <dgm:cxn modelId="{8691E30D-0181-4A85-B672-EFF981E7273D}" type="presParOf" srcId="{BD24CFFD-08B4-4665-A656-57EF1F013065}" destId="{E6254DF3-70FC-4B9E-8A40-E9C766E49959}" srcOrd="0" destOrd="0" presId="urn:microsoft.com/office/officeart/2005/8/layout/orgChart1"/>
    <dgm:cxn modelId="{4478209F-C3A2-4226-9218-A1376A8596CC}" type="presParOf" srcId="{E6254DF3-70FC-4B9E-8A40-E9C766E49959}" destId="{7F20C3A6-C27D-4269-9132-7964E75CF862}" srcOrd="0" destOrd="0" presId="urn:microsoft.com/office/officeart/2005/8/layout/orgChart1"/>
    <dgm:cxn modelId="{88E2B906-5276-4B9A-A2B3-1D99D9612424}" type="presParOf" srcId="{E6254DF3-70FC-4B9E-8A40-E9C766E49959}" destId="{5534F17F-D30D-4951-AC5B-A8716B40D6A9}" srcOrd="1" destOrd="0" presId="urn:microsoft.com/office/officeart/2005/8/layout/orgChart1"/>
    <dgm:cxn modelId="{E2CB05ED-801D-43DA-8D4C-8BA899C6BBE6}" type="presParOf" srcId="{BD24CFFD-08B4-4665-A656-57EF1F013065}" destId="{ABD00DCE-CE30-4965-8384-461E4C2A787E}" srcOrd="1" destOrd="0" presId="urn:microsoft.com/office/officeart/2005/8/layout/orgChart1"/>
    <dgm:cxn modelId="{35D94CD9-A73D-47A6-82B7-B9829CD0A66C}" type="presParOf" srcId="{ABD00DCE-CE30-4965-8384-461E4C2A787E}" destId="{72A6C81A-45DC-41AF-9E2E-A8213E5F0D66}" srcOrd="0" destOrd="0" presId="urn:microsoft.com/office/officeart/2005/8/layout/orgChart1"/>
    <dgm:cxn modelId="{47BA2A97-F83B-4438-AD15-2D92D7CC821F}" type="presParOf" srcId="{ABD00DCE-CE30-4965-8384-461E4C2A787E}" destId="{D95CC14D-71BA-4D86-9ECB-EE5FCEF9570B}" srcOrd="1" destOrd="0" presId="urn:microsoft.com/office/officeart/2005/8/layout/orgChart1"/>
    <dgm:cxn modelId="{90756802-C1D5-4FB7-A4DC-CCC747DA95BF}" type="presParOf" srcId="{D95CC14D-71BA-4D86-9ECB-EE5FCEF9570B}" destId="{E0A743D2-B9B9-46B1-BC1D-162200199CB7}" srcOrd="0" destOrd="0" presId="urn:microsoft.com/office/officeart/2005/8/layout/orgChart1"/>
    <dgm:cxn modelId="{A660CEAB-6DD1-44A6-9BB1-AC51655BBDD9}" type="presParOf" srcId="{E0A743D2-B9B9-46B1-BC1D-162200199CB7}" destId="{8EE8E85F-D10B-47C5-AE7C-4A5B3ADF8AD9}" srcOrd="0" destOrd="0" presId="urn:microsoft.com/office/officeart/2005/8/layout/orgChart1"/>
    <dgm:cxn modelId="{27428B01-942D-4654-A79F-0F163B7C473E}" type="presParOf" srcId="{E0A743D2-B9B9-46B1-BC1D-162200199CB7}" destId="{261A85A5-F115-4667-9B24-D1885117A0C4}" srcOrd="1" destOrd="0" presId="urn:microsoft.com/office/officeart/2005/8/layout/orgChart1"/>
    <dgm:cxn modelId="{92FA5D08-D9B9-4995-9644-A446E46EB2A3}" type="presParOf" srcId="{D95CC14D-71BA-4D86-9ECB-EE5FCEF9570B}" destId="{CF0FC74B-B02D-4256-BE86-A042A5637D16}" srcOrd="1" destOrd="0" presId="urn:microsoft.com/office/officeart/2005/8/layout/orgChart1"/>
    <dgm:cxn modelId="{62790F5C-9EFD-4C06-9AE2-60CDC0A7F50E}" type="presParOf" srcId="{D95CC14D-71BA-4D86-9ECB-EE5FCEF9570B}" destId="{FE34C747-BE4F-4F6E-A986-5D159C7C3DB5}" srcOrd="2" destOrd="0" presId="urn:microsoft.com/office/officeart/2005/8/layout/orgChart1"/>
    <dgm:cxn modelId="{D17A2405-0E6E-4B67-8266-A8691CD8823A}" type="presParOf" srcId="{BD24CFFD-08B4-4665-A656-57EF1F013065}" destId="{469B1A4C-8666-472E-8A27-B7833C27E1E5}" srcOrd="2" destOrd="0" presId="urn:microsoft.com/office/officeart/2005/8/layout/orgChart1"/>
    <dgm:cxn modelId="{FE807463-143D-40D4-86E4-48A594BF0D53}" type="presParOf" srcId="{F9506815-63B4-48E6-B329-9B5DF0784549}" destId="{ABCAA6B1-7DC1-4715-9850-5C64195A179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1676FF-90A0-4706-AB98-4B9AEDF8B671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A3C54DE-D07E-41C0-A518-440AED73A106}">
      <dgm:prSet phldrT="[Текст]" custT="1"/>
      <dgm:spPr>
        <a:xfrm>
          <a:off x="2026311" y="39010"/>
          <a:ext cx="5513639" cy="370179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>
            <a:spcBef>
              <a:spcPts val="0"/>
            </a:spcBef>
            <a:spcAft>
              <a:spcPts val="600"/>
            </a:spcAft>
          </a:pPr>
          <a:r>
            <a:rPr lang="ru-RU" sz="3200" b="0" dirty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rPr>
            <a:t>Участие органов местного самоуправления </a:t>
          </a:r>
          <a:r>
            <a:rPr lang="ru-RU" sz="3200" b="0" dirty="0" smtClean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3200" b="0" dirty="0" smtClean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rPr>
            <a:t>                             в </a:t>
          </a:r>
          <a:r>
            <a:rPr lang="ru-RU" sz="3200" b="0" dirty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rPr>
            <a:t>реализации </a:t>
          </a:r>
          <a:r>
            <a:rPr lang="ru-RU" sz="3200" b="0" dirty="0" smtClean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rPr>
            <a:t>региональных </a:t>
          </a:r>
          <a:r>
            <a:rPr lang="ru-RU" sz="3200" b="0" dirty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rPr>
            <a:t>проектов </a:t>
          </a:r>
        </a:p>
      </dgm:t>
    </dgm:pt>
    <dgm:pt modelId="{B75431C4-1818-4A9D-9C0E-AC29B7314DB4}" type="parTrans" cxnId="{16D603E4-35B7-4E53-8A87-AD0DBE3A5B60}">
      <dgm:prSet/>
      <dgm:spPr/>
      <dgm:t>
        <a:bodyPr/>
        <a:lstStyle/>
        <a:p>
          <a:pPr algn="ctr">
            <a:spcBef>
              <a:spcPts val="0"/>
            </a:spcBef>
            <a:spcAft>
              <a:spcPts val="600"/>
            </a:spcAft>
          </a:pPr>
          <a:endParaRPr lang="ru-RU" sz="6000" b="0">
            <a:latin typeface="Arial" pitchFamily="34" charset="0"/>
            <a:cs typeface="Arial" pitchFamily="34" charset="0"/>
          </a:endParaRPr>
        </a:p>
      </dgm:t>
    </dgm:pt>
    <dgm:pt modelId="{89D87C6D-9B8A-4C6C-80AF-C139DC6DB340}" type="sibTrans" cxnId="{16D603E4-35B7-4E53-8A87-AD0DBE3A5B60}">
      <dgm:prSet/>
      <dgm:spPr/>
      <dgm:t>
        <a:bodyPr/>
        <a:lstStyle/>
        <a:p>
          <a:pPr algn="ctr">
            <a:spcBef>
              <a:spcPts val="0"/>
            </a:spcBef>
            <a:spcAft>
              <a:spcPts val="600"/>
            </a:spcAft>
          </a:pPr>
          <a:endParaRPr lang="ru-RU" sz="6000" b="0">
            <a:latin typeface="Arial" pitchFamily="34" charset="0"/>
            <a:cs typeface="Arial" pitchFamily="34" charset="0"/>
          </a:endParaRPr>
        </a:p>
      </dgm:t>
    </dgm:pt>
    <dgm:pt modelId="{8EE13F1B-E86A-48DC-BAF0-A71B13EA69DA}">
      <dgm:prSet phldrT="[Текст]" custT="1"/>
      <dgm:spPr>
        <a:xfrm>
          <a:off x="191600" y="715630"/>
          <a:ext cx="1623095" cy="378140"/>
        </a:xfrm>
        <a:solidFill>
          <a:srgbClr val="FFFF00"/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>
            <a:spcBef>
              <a:spcPts val="0"/>
            </a:spcBef>
            <a:spcAft>
              <a:spcPts val="600"/>
            </a:spcAft>
          </a:pPr>
          <a:r>
            <a:rPr lang="ru-RU" sz="22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Координационный   совет </a:t>
          </a:r>
        </a:p>
      </dgm:t>
    </dgm:pt>
    <dgm:pt modelId="{8C331475-826E-4190-BEBC-E3FB2DCC84D3}" type="parTrans" cxnId="{82E162B1-0B5B-4FC4-8D9A-F54FE7E320AF}">
      <dgm:prSet/>
      <dgm:spPr>
        <a:xfrm>
          <a:off x="1003148" y="409189"/>
          <a:ext cx="3779982" cy="306440"/>
        </a:xfrm>
        <a:noFill/>
        <a:ln w="254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>
            <a:spcBef>
              <a:spcPts val="0"/>
            </a:spcBef>
            <a:spcAft>
              <a:spcPts val="600"/>
            </a:spcAft>
          </a:pPr>
          <a:endParaRPr lang="ru-RU" sz="6000" b="0">
            <a:latin typeface="Arial" pitchFamily="34" charset="0"/>
            <a:cs typeface="Arial" pitchFamily="34" charset="0"/>
          </a:endParaRPr>
        </a:p>
      </dgm:t>
    </dgm:pt>
    <dgm:pt modelId="{3E22301F-2DE8-4B88-AC3B-34057E85513E}" type="sibTrans" cxnId="{82E162B1-0B5B-4FC4-8D9A-F54FE7E320AF}">
      <dgm:prSet/>
      <dgm:spPr/>
      <dgm:t>
        <a:bodyPr/>
        <a:lstStyle/>
        <a:p>
          <a:pPr algn="ctr">
            <a:spcBef>
              <a:spcPts val="0"/>
            </a:spcBef>
            <a:spcAft>
              <a:spcPts val="600"/>
            </a:spcAft>
          </a:pPr>
          <a:endParaRPr lang="ru-RU" sz="6000" b="0">
            <a:latin typeface="Arial" pitchFamily="34" charset="0"/>
            <a:cs typeface="Arial" pitchFamily="34" charset="0"/>
          </a:endParaRPr>
        </a:p>
      </dgm:t>
    </dgm:pt>
    <dgm:pt modelId="{0017E170-D8E6-4278-A20F-26D57B83E8F8}">
      <dgm:prSet phldrT="[Текст]" custT="1"/>
      <dgm:spPr>
        <a:xfrm>
          <a:off x="2523745" y="715630"/>
          <a:ext cx="1992268" cy="360262"/>
        </a:xfrm>
        <a:solidFill>
          <a:srgbClr val="FFFF00"/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>
            <a:spcBef>
              <a:spcPts val="0"/>
            </a:spcBef>
            <a:spcAft>
              <a:spcPts val="600"/>
            </a:spcAft>
          </a:pPr>
          <a:r>
            <a:rPr lang="ru-RU" sz="22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Проектные комитеты </a:t>
          </a:r>
        </a:p>
      </dgm:t>
    </dgm:pt>
    <dgm:pt modelId="{5C6A7ED4-59EB-4784-BB27-47DF022A4BEF}" type="parTrans" cxnId="{80056F68-0804-4B93-AED0-7A3322A4E7EE}">
      <dgm:prSet/>
      <dgm:spPr>
        <a:xfrm>
          <a:off x="3519880" y="409189"/>
          <a:ext cx="1263251" cy="306440"/>
        </a:xfrm>
        <a:noFill/>
        <a:ln w="254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>
            <a:spcBef>
              <a:spcPts val="0"/>
            </a:spcBef>
            <a:spcAft>
              <a:spcPts val="600"/>
            </a:spcAft>
          </a:pPr>
          <a:endParaRPr lang="ru-RU" sz="6000" b="0">
            <a:latin typeface="Arial" pitchFamily="34" charset="0"/>
            <a:cs typeface="Arial" pitchFamily="34" charset="0"/>
          </a:endParaRPr>
        </a:p>
      </dgm:t>
    </dgm:pt>
    <dgm:pt modelId="{31EA13D0-118B-4382-AFEC-2D26DF48F58A}" type="sibTrans" cxnId="{80056F68-0804-4B93-AED0-7A3322A4E7EE}">
      <dgm:prSet/>
      <dgm:spPr/>
      <dgm:t>
        <a:bodyPr/>
        <a:lstStyle/>
        <a:p>
          <a:pPr algn="ctr">
            <a:spcBef>
              <a:spcPts val="0"/>
            </a:spcBef>
            <a:spcAft>
              <a:spcPts val="600"/>
            </a:spcAft>
          </a:pPr>
          <a:endParaRPr lang="ru-RU" sz="6000" b="0">
            <a:latin typeface="Arial" pitchFamily="34" charset="0"/>
            <a:cs typeface="Arial" pitchFamily="34" charset="0"/>
          </a:endParaRPr>
        </a:p>
      </dgm:t>
    </dgm:pt>
    <dgm:pt modelId="{CAF557A6-C151-4F12-8BC4-ADD668D5C95C}">
      <dgm:prSet custT="1"/>
      <dgm:spPr>
        <a:xfrm>
          <a:off x="191600" y="1250562"/>
          <a:ext cx="1623095" cy="374886"/>
        </a:xfrm>
        <a:solidFill>
          <a:srgbClr val="FFFF00"/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>
            <a:spcBef>
              <a:spcPts val="0"/>
            </a:spcBef>
            <a:spcAft>
              <a:spcPts val="600"/>
            </a:spcAft>
          </a:pPr>
          <a:r>
            <a:rPr lang="ru-RU" sz="20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Глава муниципального образования</a:t>
          </a:r>
        </a:p>
      </dgm:t>
    </dgm:pt>
    <dgm:pt modelId="{52408BB1-AD26-4560-B63F-74B3324493DA}" type="parTrans" cxnId="{A7708BE8-61DE-467C-B66D-1451DF16131E}">
      <dgm:prSet/>
      <dgm:spPr>
        <a:xfrm>
          <a:off x="957428" y="1093771"/>
          <a:ext cx="91440" cy="156791"/>
        </a:xfrm>
        <a:noFill/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>
            <a:spcBef>
              <a:spcPts val="0"/>
            </a:spcBef>
            <a:spcAft>
              <a:spcPts val="600"/>
            </a:spcAft>
          </a:pPr>
          <a:endParaRPr lang="ru-RU" sz="6000" b="0">
            <a:latin typeface="Arial" pitchFamily="34" charset="0"/>
            <a:cs typeface="Arial" pitchFamily="34" charset="0"/>
          </a:endParaRPr>
        </a:p>
      </dgm:t>
    </dgm:pt>
    <dgm:pt modelId="{9EB406F1-AAAC-4E12-9E1D-6E35D23B9BD4}" type="sibTrans" cxnId="{A7708BE8-61DE-467C-B66D-1451DF16131E}">
      <dgm:prSet/>
      <dgm:spPr/>
      <dgm:t>
        <a:bodyPr/>
        <a:lstStyle/>
        <a:p>
          <a:pPr algn="ctr">
            <a:spcBef>
              <a:spcPts val="0"/>
            </a:spcBef>
            <a:spcAft>
              <a:spcPts val="600"/>
            </a:spcAft>
          </a:pPr>
          <a:endParaRPr lang="ru-RU" sz="6000" b="0">
            <a:latin typeface="Arial" pitchFamily="34" charset="0"/>
            <a:cs typeface="Arial" pitchFamily="34" charset="0"/>
          </a:endParaRPr>
        </a:p>
      </dgm:t>
    </dgm:pt>
    <dgm:pt modelId="{991C6D19-C4FA-4B04-AEA5-F01943F1C5B0}">
      <dgm:prSet custT="1"/>
      <dgm:spPr>
        <a:xfrm>
          <a:off x="2155546" y="1223480"/>
          <a:ext cx="2728667" cy="371997"/>
        </a:xfrm>
        <a:solidFill>
          <a:srgbClr val="FFFF00"/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>
            <a:spcBef>
              <a:spcPts val="0"/>
            </a:spcBef>
            <a:spcAft>
              <a:spcPts val="600"/>
            </a:spcAft>
          </a:pPr>
          <a:r>
            <a:rPr lang="ru-RU" sz="20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Представители муниципальных </a:t>
          </a:r>
          <a:r>
            <a:rPr lang="ru-RU" sz="20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  </a:t>
          </a:r>
          <a:r>
            <a:rPr lang="ru-RU" sz="20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образований</a:t>
          </a:r>
        </a:p>
      </dgm:t>
    </dgm:pt>
    <dgm:pt modelId="{E4C34A70-F6BE-4E0C-9C64-D328B042CA53}" type="parTrans" cxnId="{892E6000-37C1-4BAE-A9CD-64A78421E95A}">
      <dgm:prSet/>
      <dgm:spPr>
        <a:xfrm>
          <a:off x="3474160" y="1075892"/>
          <a:ext cx="91440" cy="147588"/>
        </a:xfrm>
        <a:noFill/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>
            <a:spcBef>
              <a:spcPts val="0"/>
            </a:spcBef>
            <a:spcAft>
              <a:spcPts val="600"/>
            </a:spcAft>
          </a:pPr>
          <a:endParaRPr lang="ru-RU" sz="6000" b="0">
            <a:latin typeface="Arial" pitchFamily="34" charset="0"/>
            <a:cs typeface="Arial" pitchFamily="34" charset="0"/>
          </a:endParaRPr>
        </a:p>
      </dgm:t>
    </dgm:pt>
    <dgm:pt modelId="{2BA5395C-2143-4058-A775-71C57A30C397}" type="sibTrans" cxnId="{892E6000-37C1-4BAE-A9CD-64A78421E95A}">
      <dgm:prSet/>
      <dgm:spPr/>
      <dgm:t>
        <a:bodyPr/>
        <a:lstStyle/>
        <a:p>
          <a:pPr algn="ctr">
            <a:spcBef>
              <a:spcPts val="0"/>
            </a:spcBef>
            <a:spcAft>
              <a:spcPts val="600"/>
            </a:spcAft>
          </a:pPr>
          <a:endParaRPr lang="ru-RU" sz="6000" b="0">
            <a:latin typeface="Arial" pitchFamily="34" charset="0"/>
            <a:cs typeface="Arial" pitchFamily="34" charset="0"/>
          </a:endParaRPr>
        </a:p>
      </dgm:t>
    </dgm:pt>
    <dgm:pt modelId="{C035ABF6-32BD-469C-8E35-5DF85D8AC62F}">
      <dgm:prSet custT="1"/>
      <dgm:spPr>
        <a:xfrm>
          <a:off x="5556354" y="1684375"/>
          <a:ext cx="1834585" cy="717034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>
            <a:spcBef>
              <a:spcPts val="0"/>
            </a:spcBef>
            <a:spcAft>
              <a:spcPts val="600"/>
            </a:spcAft>
          </a:pPr>
          <a:r>
            <a:rPr lang="ru-RU" sz="18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Независимые представители общественных и деловых объединений, организаций и групп граждан муниципальных образований</a:t>
          </a:r>
        </a:p>
      </dgm:t>
    </dgm:pt>
    <dgm:pt modelId="{C66779C4-A1D5-4024-8D46-C9444F5834B8}" type="parTrans" cxnId="{E363A7BD-B130-401B-86C1-8DB95439CC87}">
      <dgm:prSet/>
      <dgm:spPr>
        <a:xfrm>
          <a:off x="6427926" y="1442598"/>
          <a:ext cx="91440" cy="241776"/>
        </a:xfrm>
        <a:noFill/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>
            <a:spcBef>
              <a:spcPts val="0"/>
            </a:spcBef>
            <a:spcAft>
              <a:spcPts val="600"/>
            </a:spcAft>
          </a:pPr>
          <a:endParaRPr lang="ru-RU" sz="2800" b="0">
            <a:latin typeface="Arial" pitchFamily="34" charset="0"/>
            <a:cs typeface="Arial" pitchFamily="34" charset="0"/>
          </a:endParaRPr>
        </a:p>
      </dgm:t>
    </dgm:pt>
    <dgm:pt modelId="{92ED51C3-65A3-40BD-A8F8-637E8C709B79}" type="sibTrans" cxnId="{E363A7BD-B130-401B-86C1-8DB95439CC87}">
      <dgm:prSet/>
      <dgm:spPr/>
      <dgm:t>
        <a:bodyPr/>
        <a:lstStyle/>
        <a:p>
          <a:pPr algn="ctr">
            <a:spcBef>
              <a:spcPts val="0"/>
            </a:spcBef>
            <a:spcAft>
              <a:spcPts val="600"/>
            </a:spcAft>
          </a:pPr>
          <a:endParaRPr lang="ru-RU" sz="2800" b="0">
            <a:latin typeface="Arial" pitchFamily="34" charset="0"/>
            <a:cs typeface="Arial" pitchFamily="34" charset="0"/>
          </a:endParaRPr>
        </a:p>
      </dgm:t>
    </dgm:pt>
    <dgm:pt modelId="{CB79427C-ED2D-439F-BA36-5D3D46509334}">
      <dgm:prSet custT="1"/>
      <dgm:spPr>
        <a:xfrm>
          <a:off x="5545438" y="715630"/>
          <a:ext cx="1856480" cy="726968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>
            <a:spcBef>
              <a:spcPts val="0"/>
            </a:spcBef>
            <a:spcAft>
              <a:spcPts val="600"/>
            </a:spcAft>
          </a:pPr>
          <a:r>
            <a:rPr lang="ru-RU" sz="18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Общественно-экспертные советы субъекта РФ</a:t>
          </a:r>
        </a:p>
      </dgm:t>
    </dgm:pt>
    <dgm:pt modelId="{E6F9E058-A91B-4AD8-BFBF-3ADB94CB0F3E}" type="parTrans" cxnId="{B105AD78-1BBC-46FA-9585-D4B8BA29091D}">
      <dgm:prSet/>
      <dgm:spPr>
        <a:xfrm>
          <a:off x="4783131" y="409189"/>
          <a:ext cx="1690547" cy="306440"/>
        </a:xfrm>
        <a:noFill/>
        <a:ln w="254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>
            <a:spcBef>
              <a:spcPts val="0"/>
            </a:spcBef>
            <a:spcAft>
              <a:spcPts val="600"/>
            </a:spcAft>
          </a:pPr>
          <a:endParaRPr lang="ru-RU" sz="2800" b="0">
            <a:latin typeface="Arial" pitchFamily="34" charset="0"/>
            <a:cs typeface="Arial" pitchFamily="34" charset="0"/>
          </a:endParaRPr>
        </a:p>
      </dgm:t>
    </dgm:pt>
    <dgm:pt modelId="{2B3F9139-B814-4B3D-BBD3-798360E65E6B}" type="sibTrans" cxnId="{B105AD78-1BBC-46FA-9585-D4B8BA29091D}">
      <dgm:prSet/>
      <dgm:spPr/>
      <dgm:t>
        <a:bodyPr/>
        <a:lstStyle/>
        <a:p>
          <a:pPr algn="ctr">
            <a:spcBef>
              <a:spcPts val="0"/>
            </a:spcBef>
            <a:spcAft>
              <a:spcPts val="600"/>
            </a:spcAft>
          </a:pPr>
          <a:endParaRPr lang="ru-RU" sz="2800" b="0">
            <a:latin typeface="Arial" pitchFamily="34" charset="0"/>
            <a:cs typeface="Arial" pitchFamily="34" charset="0"/>
          </a:endParaRPr>
        </a:p>
      </dgm:t>
    </dgm:pt>
    <dgm:pt modelId="{3CFF7951-E55B-46BE-947C-CB9DD20B4C55}">
      <dgm:prSet custT="1"/>
      <dgm:spPr>
        <a:xfrm>
          <a:off x="7618548" y="715630"/>
          <a:ext cx="1861950" cy="696924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>
            <a:spcBef>
              <a:spcPts val="0"/>
            </a:spcBef>
            <a:spcAft>
              <a:spcPts val="600"/>
            </a:spcAft>
          </a:pPr>
          <a:r>
            <a:rPr lang="ru-RU" sz="18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Контрольные мероприятия, организованные региональным проектным офисом </a:t>
          </a:r>
        </a:p>
      </dgm:t>
    </dgm:pt>
    <dgm:pt modelId="{00B993CA-DC2A-4C0C-ADBE-37DC8526235E}" type="parTrans" cxnId="{7571C4B8-4231-421B-AA58-2CBF505277A0}">
      <dgm:prSet/>
      <dgm:spPr>
        <a:xfrm>
          <a:off x="4783131" y="409189"/>
          <a:ext cx="3766392" cy="306440"/>
        </a:xfrm>
        <a:noFill/>
        <a:ln w="254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>
            <a:spcBef>
              <a:spcPts val="0"/>
            </a:spcBef>
            <a:spcAft>
              <a:spcPts val="600"/>
            </a:spcAft>
          </a:pPr>
          <a:endParaRPr lang="ru-RU" sz="3600" b="0">
            <a:latin typeface="Arial" pitchFamily="34" charset="0"/>
            <a:cs typeface="Arial" pitchFamily="34" charset="0"/>
          </a:endParaRPr>
        </a:p>
      </dgm:t>
    </dgm:pt>
    <dgm:pt modelId="{B59FE8BD-36AF-4933-88AC-1067B1569594}" type="sibTrans" cxnId="{7571C4B8-4231-421B-AA58-2CBF505277A0}">
      <dgm:prSet/>
      <dgm:spPr/>
      <dgm:t>
        <a:bodyPr/>
        <a:lstStyle/>
        <a:p>
          <a:pPr algn="ctr">
            <a:spcBef>
              <a:spcPts val="0"/>
            </a:spcBef>
            <a:spcAft>
              <a:spcPts val="600"/>
            </a:spcAft>
          </a:pPr>
          <a:endParaRPr lang="ru-RU" sz="3600" b="0">
            <a:latin typeface="Arial" pitchFamily="34" charset="0"/>
            <a:cs typeface="Arial" pitchFamily="34" charset="0"/>
          </a:endParaRPr>
        </a:p>
      </dgm:t>
    </dgm:pt>
    <dgm:pt modelId="{8C75DE3C-F274-42A2-A8C8-86DA30280C80}">
      <dgm:prSet custT="1"/>
      <dgm:spPr>
        <a:xfrm>
          <a:off x="7738663" y="1659639"/>
          <a:ext cx="1623095" cy="645107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>
            <a:spcBef>
              <a:spcPts val="0"/>
            </a:spcBef>
            <a:spcAft>
              <a:spcPts val="600"/>
            </a:spcAft>
          </a:pPr>
          <a:r>
            <a:rPr lang="ru-RU" sz="18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Представители   муниципальных                     образований</a:t>
          </a:r>
        </a:p>
      </dgm:t>
    </dgm:pt>
    <dgm:pt modelId="{DBA97D1E-F124-4A19-9FD3-D063F248604A}" type="parTrans" cxnId="{1161F884-C660-4056-A4AB-811577687F7E}">
      <dgm:prSet/>
      <dgm:spPr>
        <a:xfrm>
          <a:off x="8503803" y="1412555"/>
          <a:ext cx="91440" cy="247083"/>
        </a:xfrm>
        <a:noFill/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>
            <a:spcBef>
              <a:spcPts val="0"/>
            </a:spcBef>
            <a:spcAft>
              <a:spcPts val="600"/>
            </a:spcAft>
          </a:pPr>
          <a:endParaRPr lang="ru-RU" sz="3600" b="0">
            <a:latin typeface="Arial" pitchFamily="34" charset="0"/>
            <a:cs typeface="Arial" pitchFamily="34" charset="0"/>
          </a:endParaRPr>
        </a:p>
      </dgm:t>
    </dgm:pt>
    <dgm:pt modelId="{88FE15CE-5954-48EA-9468-FE93BAEEBD95}" type="sibTrans" cxnId="{1161F884-C660-4056-A4AB-811577687F7E}">
      <dgm:prSet/>
      <dgm:spPr/>
      <dgm:t>
        <a:bodyPr/>
        <a:lstStyle/>
        <a:p>
          <a:pPr algn="ctr">
            <a:spcBef>
              <a:spcPts val="0"/>
            </a:spcBef>
            <a:spcAft>
              <a:spcPts val="600"/>
            </a:spcAft>
          </a:pPr>
          <a:endParaRPr lang="ru-RU" sz="3600" b="0">
            <a:latin typeface="Arial" pitchFamily="34" charset="0"/>
            <a:cs typeface="Arial" pitchFamily="34" charset="0"/>
          </a:endParaRPr>
        </a:p>
      </dgm:t>
    </dgm:pt>
    <dgm:pt modelId="{78664118-1AA0-4AAF-8858-A5D2B11EAEED}" type="pres">
      <dgm:prSet presAssocID="{261676FF-90A0-4706-AB98-4B9AEDF8B6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99C7BE5-1629-47D5-B18E-C33CF57C8C75}" type="pres">
      <dgm:prSet presAssocID="{8A3C54DE-D07E-41C0-A518-440AED73A106}" presName="hierRoot1" presStyleCnt="0">
        <dgm:presLayoutVars>
          <dgm:hierBranch/>
        </dgm:presLayoutVars>
      </dgm:prSet>
      <dgm:spPr/>
    </dgm:pt>
    <dgm:pt modelId="{C3540E58-A51C-4A7F-905E-7097019A7B6D}" type="pres">
      <dgm:prSet presAssocID="{8A3C54DE-D07E-41C0-A518-440AED73A106}" presName="rootComposite1" presStyleCnt="0"/>
      <dgm:spPr/>
    </dgm:pt>
    <dgm:pt modelId="{26E5F850-201D-42D6-B7D6-F632772FA4A5}" type="pres">
      <dgm:prSet presAssocID="{8A3C54DE-D07E-41C0-A518-440AED73A106}" presName="rootText1" presStyleLbl="node0" presStyleIdx="0" presStyleCnt="1" custScaleX="678951" custScaleY="188004" custLinFactNeighborX="5034" custLinFactNeighborY="424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1495E5A9-F379-4219-8BBC-8BB2BA18A0E7}" type="pres">
      <dgm:prSet presAssocID="{8A3C54DE-D07E-41C0-A518-440AED73A10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7A6EC15-6CDD-4FC2-A434-6AC3020DEBE1}" type="pres">
      <dgm:prSet presAssocID="{8A3C54DE-D07E-41C0-A518-440AED73A106}" presName="hierChild2" presStyleCnt="0"/>
      <dgm:spPr/>
    </dgm:pt>
    <dgm:pt modelId="{934B0FAC-C5E5-4962-8D56-4584135529D9}" type="pres">
      <dgm:prSet presAssocID="{8C331475-826E-4190-BEBC-E3FB2DCC84D3}" presName="Name35" presStyleLbl="parChTrans1D2" presStyleIdx="0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3779982" y="0"/>
              </a:moveTo>
              <a:lnTo>
                <a:pt x="3779982" y="136015"/>
              </a:lnTo>
              <a:lnTo>
                <a:pt x="0" y="136015"/>
              </a:lnTo>
              <a:lnTo>
                <a:pt x="0" y="30644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9596A639-8371-44E1-9FC7-950BDF3DE4B3}" type="pres">
      <dgm:prSet presAssocID="{8EE13F1B-E86A-48DC-BAF0-A71B13EA69DA}" presName="hierRoot2" presStyleCnt="0">
        <dgm:presLayoutVars>
          <dgm:hierBranch/>
        </dgm:presLayoutVars>
      </dgm:prSet>
      <dgm:spPr/>
    </dgm:pt>
    <dgm:pt modelId="{3A141B79-BC18-4508-B648-DF8EFF5477B0}" type="pres">
      <dgm:prSet presAssocID="{8EE13F1B-E86A-48DC-BAF0-A71B13EA69DA}" presName="rootComposite" presStyleCnt="0"/>
      <dgm:spPr/>
    </dgm:pt>
    <dgm:pt modelId="{9328D671-9D3C-48EB-8E1E-A5EC5B79E8E3}" type="pres">
      <dgm:prSet presAssocID="{8EE13F1B-E86A-48DC-BAF0-A71B13EA69DA}" presName="rootText" presStyleLbl="node2" presStyleIdx="0" presStyleCnt="4" custScaleX="170799" custScaleY="142458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1C9CE4DF-33CE-43D8-AD8A-04CB617FFB44}" type="pres">
      <dgm:prSet presAssocID="{8EE13F1B-E86A-48DC-BAF0-A71B13EA69DA}" presName="rootConnector" presStyleLbl="node2" presStyleIdx="0" presStyleCnt="4"/>
      <dgm:spPr/>
      <dgm:t>
        <a:bodyPr/>
        <a:lstStyle/>
        <a:p>
          <a:endParaRPr lang="ru-RU"/>
        </a:p>
      </dgm:t>
    </dgm:pt>
    <dgm:pt modelId="{E7AF6350-B36B-4C47-B810-BC753355C596}" type="pres">
      <dgm:prSet presAssocID="{8EE13F1B-E86A-48DC-BAF0-A71B13EA69DA}" presName="hierChild4" presStyleCnt="0"/>
      <dgm:spPr/>
    </dgm:pt>
    <dgm:pt modelId="{9EAC763E-2872-430E-9AA3-F44BDF41CDA0}" type="pres">
      <dgm:prSet presAssocID="{52408BB1-AD26-4560-B63F-74B3324493DA}" presName="Name35" presStyleLbl="parChTrans1D3" presStyleIdx="0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6791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8AB5ADDB-D301-4FA3-9775-56C021D7C32D}" type="pres">
      <dgm:prSet presAssocID="{CAF557A6-C151-4F12-8BC4-ADD668D5C95C}" presName="hierRoot2" presStyleCnt="0">
        <dgm:presLayoutVars>
          <dgm:hierBranch/>
        </dgm:presLayoutVars>
      </dgm:prSet>
      <dgm:spPr/>
    </dgm:pt>
    <dgm:pt modelId="{FDB02D2B-B67C-4DCB-9A3B-A56F5A7ABE81}" type="pres">
      <dgm:prSet presAssocID="{CAF557A6-C151-4F12-8BC4-ADD668D5C95C}" presName="rootComposite" presStyleCnt="0"/>
      <dgm:spPr/>
    </dgm:pt>
    <dgm:pt modelId="{D2671C8C-67C9-44C2-B2AB-7E0C648FA84A}" type="pres">
      <dgm:prSet presAssocID="{CAF557A6-C151-4F12-8BC4-ADD668D5C95C}" presName="rootText" presStyleLbl="node3" presStyleIdx="0" presStyleCnt="4" custScaleX="166689" custScaleY="139724" custLinFactNeighborY="-2268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C5BFA98-FE36-47CF-B12E-4701A115E960}" type="pres">
      <dgm:prSet presAssocID="{CAF557A6-C151-4F12-8BC4-ADD668D5C95C}" presName="rootConnector" presStyleLbl="node3" presStyleIdx="0" presStyleCnt="4"/>
      <dgm:spPr/>
      <dgm:t>
        <a:bodyPr/>
        <a:lstStyle/>
        <a:p>
          <a:endParaRPr lang="ru-RU"/>
        </a:p>
      </dgm:t>
    </dgm:pt>
    <dgm:pt modelId="{D294ECF2-49CF-4177-9610-CB13B99A4284}" type="pres">
      <dgm:prSet presAssocID="{CAF557A6-C151-4F12-8BC4-ADD668D5C95C}" presName="hierChild4" presStyleCnt="0"/>
      <dgm:spPr/>
    </dgm:pt>
    <dgm:pt modelId="{A6FEC3C1-3CAB-4182-BEAF-0329EB979B98}" type="pres">
      <dgm:prSet presAssocID="{CAF557A6-C151-4F12-8BC4-ADD668D5C95C}" presName="hierChild5" presStyleCnt="0"/>
      <dgm:spPr/>
    </dgm:pt>
    <dgm:pt modelId="{05525B68-A93B-4D6C-8DB5-7DCE3AC82504}" type="pres">
      <dgm:prSet presAssocID="{8EE13F1B-E86A-48DC-BAF0-A71B13EA69DA}" presName="hierChild5" presStyleCnt="0"/>
      <dgm:spPr/>
    </dgm:pt>
    <dgm:pt modelId="{4067E8A3-7CD4-4538-B615-D8F5CE86D69E}" type="pres">
      <dgm:prSet presAssocID="{5C6A7ED4-59EB-4784-BB27-47DF022A4BEF}" presName="Name35" presStyleLbl="parChTrans1D2" presStyleIdx="1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1263251" y="0"/>
              </a:moveTo>
              <a:lnTo>
                <a:pt x="1263251" y="136015"/>
              </a:lnTo>
              <a:lnTo>
                <a:pt x="0" y="136015"/>
              </a:lnTo>
              <a:lnTo>
                <a:pt x="0" y="30644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B40EE611-2A0B-40B8-AEA1-7063B92BCBD9}" type="pres">
      <dgm:prSet presAssocID="{0017E170-D8E6-4278-A20F-26D57B83E8F8}" presName="hierRoot2" presStyleCnt="0">
        <dgm:presLayoutVars>
          <dgm:hierBranch/>
        </dgm:presLayoutVars>
      </dgm:prSet>
      <dgm:spPr/>
    </dgm:pt>
    <dgm:pt modelId="{9890CF5B-53EB-4631-9FA7-429198BD96B6}" type="pres">
      <dgm:prSet presAssocID="{0017E170-D8E6-4278-A20F-26D57B83E8F8}" presName="rootComposite" presStyleCnt="0"/>
      <dgm:spPr/>
    </dgm:pt>
    <dgm:pt modelId="{0D9A319C-D817-4991-BDB4-74E7A38A7789}" type="pres">
      <dgm:prSet presAssocID="{0017E170-D8E6-4278-A20F-26D57B83E8F8}" presName="rootText" presStyleLbl="node2" presStyleIdx="1" presStyleCnt="4" custScaleX="186376" custScaleY="13555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4BCD7E9-0BAF-4F73-9EC6-F0516B7490FC}" type="pres">
      <dgm:prSet presAssocID="{0017E170-D8E6-4278-A20F-26D57B83E8F8}" presName="rootConnector" presStyleLbl="node2" presStyleIdx="1" presStyleCnt="4"/>
      <dgm:spPr/>
      <dgm:t>
        <a:bodyPr/>
        <a:lstStyle/>
        <a:p>
          <a:endParaRPr lang="ru-RU"/>
        </a:p>
      </dgm:t>
    </dgm:pt>
    <dgm:pt modelId="{7B0B0FA4-0CE5-4D7C-9224-149C6A5363C5}" type="pres">
      <dgm:prSet presAssocID="{0017E170-D8E6-4278-A20F-26D57B83E8F8}" presName="hierChild4" presStyleCnt="0"/>
      <dgm:spPr/>
    </dgm:pt>
    <dgm:pt modelId="{C00066F9-0EC3-4F7B-895A-2EFF1C74F2B1}" type="pres">
      <dgm:prSet presAssocID="{E4C34A70-F6BE-4E0C-9C64-D328B042CA53}" presName="Name35" presStyleLbl="parChTrans1D3" presStyleIdx="1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7588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9D2FC44C-B724-4337-AE5F-15F39673081D}" type="pres">
      <dgm:prSet presAssocID="{991C6D19-C4FA-4B04-AEA5-F01943F1C5B0}" presName="hierRoot2" presStyleCnt="0">
        <dgm:presLayoutVars>
          <dgm:hierBranch/>
        </dgm:presLayoutVars>
      </dgm:prSet>
      <dgm:spPr/>
    </dgm:pt>
    <dgm:pt modelId="{A43AF74E-77FA-4709-B3B4-910966238AE4}" type="pres">
      <dgm:prSet presAssocID="{991C6D19-C4FA-4B04-AEA5-F01943F1C5B0}" presName="rootComposite" presStyleCnt="0"/>
      <dgm:spPr/>
    </dgm:pt>
    <dgm:pt modelId="{BBA4C7FD-E5C2-4DFC-99E9-437CF1ADA314}" type="pres">
      <dgm:prSet presAssocID="{991C6D19-C4FA-4B04-AEA5-F01943F1C5B0}" presName="rootText" presStyleLbl="node3" presStyleIdx="1" presStyleCnt="4" custScaleX="186180" custScaleY="135312" custLinFactNeighborY="-1598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D1D5CAC4-51EE-45F1-84B5-FFF1EEAD2B6F}" type="pres">
      <dgm:prSet presAssocID="{991C6D19-C4FA-4B04-AEA5-F01943F1C5B0}" presName="rootConnector" presStyleLbl="node3" presStyleIdx="1" presStyleCnt="4"/>
      <dgm:spPr/>
      <dgm:t>
        <a:bodyPr/>
        <a:lstStyle/>
        <a:p>
          <a:endParaRPr lang="ru-RU"/>
        </a:p>
      </dgm:t>
    </dgm:pt>
    <dgm:pt modelId="{CF0E200D-6C39-4EED-A845-0E7C68628BCB}" type="pres">
      <dgm:prSet presAssocID="{991C6D19-C4FA-4B04-AEA5-F01943F1C5B0}" presName="hierChild4" presStyleCnt="0"/>
      <dgm:spPr/>
    </dgm:pt>
    <dgm:pt modelId="{C9611B70-475A-4504-8BB5-165ED91A2549}" type="pres">
      <dgm:prSet presAssocID="{991C6D19-C4FA-4B04-AEA5-F01943F1C5B0}" presName="hierChild5" presStyleCnt="0"/>
      <dgm:spPr/>
    </dgm:pt>
    <dgm:pt modelId="{5F303DF1-A8A6-472E-8673-1E26227EC56A}" type="pres">
      <dgm:prSet presAssocID="{0017E170-D8E6-4278-A20F-26D57B83E8F8}" presName="hierChild5" presStyleCnt="0"/>
      <dgm:spPr/>
    </dgm:pt>
    <dgm:pt modelId="{C38C0D3E-002F-4A5D-8F03-BDA866C32184}" type="pres">
      <dgm:prSet presAssocID="{E6F9E058-A91B-4AD8-BFBF-3ADB94CB0F3E}" presName="Name35" presStyleLbl="parChTrans1D2" presStyleIdx="2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015"/>
              </a:lnTo>
              <a:lnTo>
                <a:pt x="1690547" y="136015"/>
              </a:lnTo>
              <a:lnTo>
                <a:pt x="1690547" y="30644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5CBC6E51-C97F-4C9C-A26C-84FDFE704548}" type="pres">
      <dgm:prSet presAssocID="{CB79427C-ED2D-439F-BA36-5D3D46509334}" presName="hierRoot2" presStyleCnt="0">
        <dgm:presLayoutVars>
          <dgm:hierBranch/>
        </dgm:presLayoutVars>
      </dgm:prSet>
      <dgm:spPr/>
    </dgm:pt>
    <dgm:pt modelId="{623A998D-8DCB-4A6D-8AC4-656EDD9CB6F9}" type="pres">
      <dgm:prSet presAssocID="{CB79427C-ED2D-439F-BA36-5D3D46509334}" presName="rootComposite" presStyleCnt="0"/>
      <dgm:spPr/>
    </dgm:pt>
    <dgm:pt modelId="{13ACBB32-74ED-45A3-8795-677A7BF953AF}" type="pres">
      <dgm:prSet presAssocID="{CB79427C-ED2D-439F-BA36-5D3D46509334}" presName="rootText" presStyleLbl="node2" presStyleIdx="2" presStyleCnt="4" custScaleX="145840" custScaleY="206381" custLinFactNeighborX="-113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B76D25B-0117-4C4B-8DF4-9A9D80787665}" type="pres">
      <dgm:prSet presAssocID="{CB79427C-ED2D-439F-BA36-5D3D46509334}" presName="rootConnector" presStyleLbl="node2" presStyleIdx="2" presStyleCnt="4"/>
      <dgm:spPr/>
      <dgm:t>
        <a:bodyPr/>
        <a:lstStyle/>
        <a:p>
          <a:endParaRPr lang="ru-RU"/>
        </a:p>
      </dgm:t>
    </dgm:pt>
    <dgm:pt modelId="{B976C4BA-F4A6-4354-B823-A9B07EC59470}" type="pres">
      <dgm:prSet presAssocID="{CB79427C-ED2D-439F-BA36-5D3D46509334}" presName="hierChild4" presStyleCnt="0"/>
      <dgm:spPr/>
    </dgm:pt>
    <dgm:pt modelId="{3C7D8733-70A9-4182-99B5-E8CA1CDE0332}" type="pres">
      <dgm:prSet presAssocID="{C66779C4-A1D5-4024-8D46-C9444F5834B8}" presName="Name35" presStyleLbl="parChTrans1D3" presStyleIdx="2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45752" y="0"/>
              </a:moveTo>
              <a:lnTo>
                <a:pt x="45752" y="71351"/>
              </a:lnTo>
              <a:lnTo>
                <a:pt x="45720" y="71351"/>
              </a:lnTo>
              <a:lnTo>
                <a:pt x="45720" y="241776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8667D5F4-AAD6-4F80-A3E5-492E6E489282}" type="pres">
      <dgm:prSet presAssocID="{C035ABF6-32BD-469C-8E35-5DF85D8AC62F}" presName="hierRoot2" presStyleCnt="0">
        <dgm:presLayoutVars>
          <dgm:hierBranch/>
        </dgm:presLayoutVars>
      </dgm:prSet>
      <dgm:spPr/>
    </dgm:pt>
    <dgm:pt modelId="{69FE6102-CD2C-4C3E-AB12-A2DCB0F66523}" type="pres">
      <dgm:prSet presAssocID="{C035ABF6-32BD-469C-8E35-5DF85D8AC62F}" presName="rootComposite" presStyleCnt="0"/>
      <dgm:spPr/>
    </dgm:pt>
    <dgm:pt modelId="{296591D2-9536-4319-93C2-42F621422199}" type="pres">
      <dgm:prSet presAssocID="{C035ABF6-32BD-469C-8E35-5DF85D8AC62F}" presName="rootText" presStyleLbl="node3" presStyleIdx="2" presStyleCnt="4" custScaleX="145207" custScaleY="287048" custLinFactNeighborX="2608" custLinFactNeighborY="-885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C37F8BC-9A03-4C25-95F4-7F5AAA4196AE}" type="pres">
      <dgm:prSet presAssocID="{C035ABF6-32BD-469C-8E35-5DF85D8AC62F}" presName="rootConnector" presStyleLbl="node3" presStyleIdx="2" presStyleCnt="4"/>
      <dgm:spPr/>
      <dgm:t>
        <a:bodyPr/>
        <a:lstStyle/>
        <a:p>
          <a:endParaRPr lang="ru-RU"/>
        </a:p>
      </dgm:t>
    </dgm:pt>
    <dgm:pt modelId="{18359D78-DE1F-4723-B982-1AA0D9FB525B}" type="pres">
      <dgm:prSet presAssocID="{C035ABF6-32BD-469C-8E35-5DF85D8AC62F}" presName="hierChild4" presStyleCnt="0"/>
      <dgm:spPr/>
    </dgm:pt>
    <dgm:pt modelId="{B91E105D-365C-448A-8419-D4F586E136D4}" type="pres">
      <dgm:prSet presAssocID="{C035ABF6-32BD-469C-8E35-5DF85D8AC62F}" presName="hierChild5" presStyleCnt="0"/>
      <dgm:spPr/>
    </dgm:pt>
    <dgm:pt modelId="{7DD36AD9-DAC5-476B-B201-29551EDD7F60}" type="pres">
      <dgm:prSet presAssocID="{CB79427C-ED2D-439F-BA36-5D3D46509334}" presName="hierChild5" presStyleCnt="0"/>
      <dgm:spPr/>
    </dgm:pt>
    <dgm:pt modelId="{E04BAF1A-F6F6-4CE0-9C39-5A9EDDF3E28D}" type="pres">
      <dgm:prSet presAssocID="{00B993CA-DC2A-4C0C-ADBE-37DC8526235E}" presName="Name35" presStyleLbl="parChTrans1D2" presStyleIdx="3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015"/>
              </a:lnTo>
              <a:lnTo>
                <a:pt x="3766392" y="136015"/>
              </a:lnTo>
              <a:lnTo>
                <a:pt x="3766392" y="30644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45D743E8-552D-450F-B188-F9AB9485CCCD}" type="pres">
      <dgm:prSet presAssocID="{3CFF7951-E55B-46BE-947C-CB9DD20B4C55}" presName="hierRoot2" presStyleCnt="0">
        <dgm:presLayoutVars>
          <dgm:hierBranch/>
        </dgm:presLayoutVars>
      </dgm:prSet>
      <dgm:spPr/>
    </dgm:pt>
    <dgm:pt modelId="{2B174986-B470-41F7-A56F-1C73818EBCA3}" type="pres">
      <dgm:prSet presAssocID="{3CFF7951-E55B-46BE-947C-CB9DD20B4C55}" presName="rootComposite" presStyleCnt="0"/>
      <dgm:spPr/>
    </dgm:pt>
    <dgm:pt modelId="{3C116627-DEF8-4980-AFCE-C4A29080FCF3}" type="pres">
      <dgm:prSet presAssocID="{3CFF7951-E55B-46BE-947C-CB9DD20B4C55}" presName="rootText" presStyleLbl="node2" presStyleIdx="3" presStyleCnt="4" custScaleX="135881" custScaleY="201915" custLinFactNeighborX="17388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B5F6E3C9-A620-4EBB-91C3-B0EEFFA240F2}" type="pres">
      <dgm:prSet presAssocID="{3CFF7951-E55B-46BE-947C-CB9DD20B4C55}" presName="rootConnector" presStyleLbl="node2" presStyleIdx="3" presStyleCnt="4"/>
      <dgm:spPr/>
      <dgm:t>
        <a:bodyPr/>
        <a:lstStyle/>
        <a:p>
          <a:endParaRPr lang="ru-RU"/>
        </a:p>
      </dgm:t>
    </dgm:pt>
    <dgm:pt modelId="{065A1F5B-6644-448C-BE0B-9E1455DB153E}" type="pres">
      <dgm:prSet presAssocID="{3CFF7951-E55B-46BE-947C-CB9DD20B4C55}" presName="hierChild4" presStyleCnt="0"/>
      <dgm:spPr/>
    </dgm:pt>
    <dgm:pt modelId="{6DE04B17-E704-4C61-B571-D211C9BAA1DF}" type="pres">
      <dgm:prSet presAssocID="{DBA97D1E-F124-4A19-9FD3-D063F248604A}" presName="Name35" presStyleLbl="parChTrans1D3" presStyleIdx="3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6658"/>
              </a:lnTo>
              <a:lnTo>
                <a:pt x="46407" y="76658"/>
              </a:lnTo>
              <a:lnTo>
                <a:pt x="46407" y="247083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54A8DAD8-5428-4114-9D1A-4AB6E56419EE}" type="pres">
      <dgm:prSet presAssocID="{8C75DE3C-F274-42A2-A8C8-86DA30280C80}" presName="hierRoot2" presStyleCnt="0">
        <dgm:presLayoutVars>
          <dgm:hierBranch val="init"/>
        </dgm:presLayoutVars>
      </dgm:prSet>
      <dgm:spPr/>
    </dgm:pt>
    <dgm:pt modelId="{88091E85-F5B7-4D8E-A555-61C78B939BEE}" type="pres">
      <dgm:prSet presAssocID="{8C75DE3C-F274-42A2-A8C8-86DA30280C80}" presName="rootComposite" presStyleCnt="0"/>
      <dgm:spPr/>
    </dgm:pt>
    <dgm:pt modelId="{0AB3C2AA-7A91-42D5-9223-7FDB822A48D5}" type="pres">
      <dgm:prSet presAssocID="{8C75DE3C-F274-42A2-A8C8-86DA30280C80}" presName="rootText" presStyleLbl="node3" presStyleIdx="3" presStyleCnt="4" custScaleX="133280" custScaleY="287967" custLinFactNeighborX="1503" custLinFactNeighborY="-10435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74EEB96-439B-48AC-A08C-DEC7B21F5D94}" type="pres">
      <dgm:prSet presAssocID="{8C75DE3C-F274-42A2-A8C8-86DA30280C80}" presName="rootConnector" presStyleLbl="node3" presStyleIdx="3" presStyleCnt="4"/>
      <dgm:spPr/>
      <dgm:t>
        <a:bodyPr/>
        <a:lstStyle/>
        <a:p>
          <a:endParaRPr lang="ru-RU"/>
        </a:p>
      </dgm:t>
    </dgm:pt>
    <dgm:pt modelId="{40599C56-8CD8-477A-90D8-7B38293428E4}" type="pres">
      <dgm:prSet presAssocID="{8C75DE3C-F274-42A2-A8C8-86DA30280C80}" presName="hierChild4" presStyleCnt="0"/>
      <dgm:spPr/>
    </dgm:pt>
    <dgm:pt modelId="{6766EE79-0921-47CF-8D50-98E85D063322}" type="pres">
      <dgm:prSet presAssocID="{8C75DE3C-F274-42A2-A8C8-86DA30280C80}" presName="hierChild5" presStyleCnt="0"/>
      <dgm:spPr/>
    </dgm:pt>
    <dgm:pt modelId="{EAC9F066-C840-47A6-B410-8B14F766B9AD}" type="pres">
      <dgm:prSet presAssocID="{3CFF7951-E55B-46BE-947C-CB9DD20B4C55}" presName="hierChild5" presStyleCnt="0"/>
      <dgm:spPr/>
    </dgm:pt>
    <dgm:pt modelId="{0CD26F65-1F18-42C2-96FD-8B3F0E67C26D}" type="pres">
      <dgm:prSet presAssocID="{8A3C54DE-D07E-41C0-A518-440AED73A106}" presName="hierChild3" presStyleCnt="0"/>
      <dgm:spPr/>
    </dgm:pt>
  </dgm:ptLst>
  <dgm:cxnLst>
    <dgm:cxn modelId="{16D603E4-35B7-4E53-8A87-AD0DBE3A5B60}" srcId="{261676FF-90A0-4706-AB98-4B9AEDF8B671}" destId="{8A3C54DE-D07E-41C0-A518-440AED73A106}" srcOrd="0" destOrd="0" parTransId="{B75431C4-1818-4A9D-9C0E-AC29B7314DB4}" sibTransId="{89D87C6D-9B8A-4C6C-80AF-C139DC6DB340}"/>
    <dgm:cxn modelId="{82E162B1-0B5B-4FC4-8D9A-F54FE7E320AF}" srcId="{8A3C54DE-D07E-41C0-A518-440AED73A106}" destId="{8EE13F1B-E86A-48DC-BAF0-A71B13EA69DA}" srcOrd="0" destOrd="0" parTransId="{8C331475-826E-4190-BEBC-E3FB2DCC84D3}" sibTransId="{3E22301F-2DE8-4B88-AC3B-34057E85513E}"/>
    <dgm:cxn modelId="{6AC71708-9531-4C76-99C3-FB14A08E60F7}" type="presOf" srcId="{8C75DE3C-F274-42A2-A8C8-86DA30280C80}" destId="{374EEB96-439B-48AC-A08C-DEC7B21F5D94}" srcOrd="1" destOrd="0" presId="urn:microsoft.com/office/officeart/2005/8/layout/orgChart1"/>
    <dgm:cxn modelId="{3A0094EB-EA71-46C4-BA96-BD8DFDE0D09B}" type="presOf" srcId="{E6F9E058-A91B-4AD8-BFBF-3ADB94CB0F3E}" destId="{C38C0D3E-002F-4A5D-8F03-BDA866C32184}" srcOrd="0" destOrd="0" presId="urn:microsoft.com/office/officeart/2005/8/layout/orgChart1"/>
    <dgm:cxn modelId="{D7E48C77-E79C-4F24-A3C0-E32B25B2211D}" type="presOf" srcId="{00B993CA-DC2A-4C0C-ADBE-37DC8526235E}" destId="{E04BAF1A-F6F6-4CE0-9C39-5A9EDDF3E28D}" srcOrd="0" destOrd="0" presId="urn:microsoft.com/office/officeart/2005/8/layout/orgChart1"/>
    <dgm:cxn modelId="{6D631E3E-371E-4BBE-9666-8A0E00B4D212}" type="presOf" srcId="{C66779C4-A1D5-4024-8D46-C9444F5834B8}" destId="{3C7D8733-70A9-4182-99B5-E8CA1CDE0332}" srcOrd="0" destOrd="0" presId="urn:microsoft.com/office/officeart/2005/8/layout/orgChart1"/>
    <dgm:cxn modelId="{014164D2-415D-4844-9B7E-96C3BE774B6E}" type="presOf" srcId="{CAF557A6-C151-4F12-8BC4-ADD668D5C95C}" destId="{D2671C8C-67C9-44C2-B2AB-7E0C648FA84A}" srcOrd="0" destOrd="0" presId="urn:microsoft.com/office/officeart/2005/8/layout/orgChart1"/>
    <dgm:cxn modelId="{343DD626-A72D-43DD-B541-424F1A003B3A}" type="presOf" srcId="{CB79427C-ED2D-439F-BA36-5D3D46509334}" destId="{6B76D25B-0117-4C4B-8DF4-9A9D80787665}" srcOrd="1" destOrd="0" presId="urn:microsoft.com/office/officeart/2005/8/layout/orgChart1"/>
    <dgm:cxn modelId="{1161F884-C660-4056-A4AB-811577687F7E}" srcId="{3CFF7951-E55B-46BE-947C-CB9DD20B4C55}" destId="{8C75DE3C-F274-42A2-A8C8-86DA30280C80}" srcOrd="0" destOrd="0" parTransId="{DBA97D1E-F124-4A19-9FD3-D063F248604A}" sibTransId="{88FE15CE-5954-48EA-9468-FE93BAEEBD95}"/>
    <dgm:cxn modelId="{B105AD78-1BBC-46FA-9585-D4B8BA29091D}" srcId="{8A3C54DE-D07E-41C0-A518-440AED73A106}" destId="{CB79427C-ED2D-439F-BA36-5D3D46509334}" srcOrd="2" destOrd="0" parTransId="{E6F9E058-A91B-4AD8-BFBF-3ADB94CB0F3E}" sibTransId="{2B3F9139-B814-4B3D-BBD3-798360E65E6B}"/>
    <dgm:cxn modelId="{AC9BC189-8928-4072-931F-7BB5C026C708}" type="presOf" srcId="{991C6D19-C4FA-4B04-AEA5-F01943F1C5B0}" destId="{BBA4C7FD-E5C2-4DFC-99E9-437CF1ADA314}" srcOrd="0" destOrd="0" presId="urn:microsoft.com/office/officeart/2005/8/layout/orgChart1"/>
    <dgm:cxn modelId="{68475C7D-4EBC-4C6C-9EEE-19241E35AD85}" type="presOf" srcId="{C035ABF6-32BD-469C-8E35-5DF85D8AC62F}" destId="{6C37F8BC-9A03-4C25-95F4-7F5AAA4196AE}" srcOrd="1" destOrd="0" presId="urn:microsoft.com/office/officeart/2005/8/layout/orgChart1"/>
    <dgm:cxn modelId="{E363A7BD-B130-401B-86C1-8DB95439CC87}" srcId="{CB79427C-ED2D-439F-BA36-5D3D46509334}" destId="{C035ABF6-32BD-469C-8E35-5DF85D8AC62F}" srcOrd="0" destOrd="0" parTransId="{C66779C4-A1D5-4024-8D46-C9444F5834B8}" sibTransId="{92ED51C3-65A3-40BD-A8F8-637E8C709B79}"/>
    <dgm:cxn modelId="{73845B47-E7AE-4605-9CDE-43B66F9F4A12}" type="presOf" srcId="{3CFF7951-E55B-46BE-947C-CB9DD20B4C55}" destId="{3C116627-DEF8-4980-AFCE-C4A29080FCF3}" srcOrd="0" destOrd="0" presId="urn:microsoft.com/office/officeart/2005/8/layout/orgChart1"/>
    <dgm:cxn modelId="{7368D46C-5E82-4A95-A478-84B398A9AA14}" type="presOf" srcId="{0017E170-D8E6-4278-A20F-26D57B83E8F8}" destId="{0D9A319C-D817-4991-BDB4-74E7A38A7789}" srcOrd="0" destOrd="0" presId="urn:microsoft.com/office/officeart/2005/8/layout/orgChart1"/>
    <dgm:cxn modelId="{94845446-220E-4595-BABE-EF0BC1D26349}" type="presOf" srcId="{8EE13F1B-E86A-48DC-BAF0-A71B13EA69DA}" destId="{9328D671-9D3C-48EB-8E1E-A5EC5B79E8E3}" srcOrd="0" destOrd="0" presId="urn:microsoft.com/office/officeart/2005/8/layout/orgChart1"/>
    <dgm:cxn modelId="{D4F19B65-5F5A-4ACC-B4BB-63F039CABBB9}" type="presOf" srcId="{8A3C54DE-D07E-41C0-A518-440AED73A106}" destId="{26E5F850-201D-42D6-B7D6-F632772FA4A5}" srcOrd="0" destOrd="0" presId="urn:microsoft.com/office/officeart/2005/8/layout/orgChart1"/>
    <dgm:cxn modelId="{81D29276-D4FD-4A87-936B-528165CB8AFE}" type="presOf" srcId="{DBA97D1E-F124-4A19-9FD3-D063F248604A}" destId="{6DE04B17-E704-4C61-B571-D211C9BAA1DF}" srcOrd="0" destOrd="0" presId="urn:microsoft.com/office/officeart/2005/8/layout/orgChart1"/>
    <dgm:cxn modelId="{5297F34A-98C0-4D5E-9B2A-566BCE14AFAA}" type="presOf" srcId="{261676FF-90A0-4706-AB98-4B9AEDF8B671}" destId="{78664118-1AA0-4AAF-8858-A5D2B11EAEED}" srcOrd="0" destOrd="0" presId="urn:microsoft.com/office/officeart/2005/8/layout/orgChart1"/>
    <dgm:cxn modelId="{2FF17D0F-A3F4-4316-AE3D-6AB48E26E248}" type="presOf" srcId="{52408BB1-AD26-4560-B63F-74B3324493DA}" destId="{9EAC763E-2872-430E-9AA3-F44BDF41CDA0}" srcOrd="0" destOrd="0" presId="urn:microsoft.com/office/officeart/2005/8/layout/orgChart1"/>
    <dgm:cxn modelId="{B60EEE77-D515-4866-A052-6D0FE9072ABA}" type="presOf" srcId="{3CFF7951-E55B-46BE-947C-CB9DD20B4C55}" destId="{B5F6E3C9-A620-4EBB-91C3-B0EEFFA240F2}" srcOrd="1" destOrd="0" presId="urn:microsoft.com/office/officeart/2005/8/layout/orgChart1"/>
    <dgm:cxn modelId="{968380C4-6CF7-4B33-AC7B-29F52BCB2B6D}" type="presOf" srcId="{991C6D19-C4FA-4B04-AEA5-F01943F1C5B0}" destId="{D1D5CAC4-51EE-45F1-84B5-FFF1EEAD2B6F}" srcOrd="1" destOrd="0" presId="urn:microsoft.com/office/officeart/2005/8/layout/orgChart1"/>
    <dgm:cxn modelId="{6609EB30-BD46-4896-97D4-1ACEAC1851D7}" type="presOf" srcId="{8C331475-826E-4190-BEBC-E3FB2DCC84D3}" destId="{934B0FAC-C5E5-4962-8D56-4584135529D9}" srcOrd="0" destOrd="0" presId="urn:microsoft.com/office/officeart/2005/8/layout/orgChart1"/>
    <dgm:cxn modelId="{7571C4B8-4231-421B-AA58-2CBF505277A0}" srcId="{8A3C54DE-D07E-41C0-A518-440AED73A106}" destId="{3CFF7951-E55B-46BE-947C-CB9DD20B4C55}" srcOrd="3" destOrd="0" parTransId="{00B993CA-DC2A-4C0C-ADBE-37DC8526235E}" sibTransId="{B59FE8BD-36AF-4933-88AC-1067B1569594}"/>
    <dgm:cxn modelId="{FBE4A298-A933-4E76-8B75-D4781F00EB10}" type="presOf" srcId="{C035ABF6-32BD-469C-8E35-5DF85D8AC62F}" destId="{296591D2-9536-4319-93C2-42F621422199}" srcOrd="0" destOrd="0" presId="urn:microsoft.com/office/officeart/2005/8/layout/orgChart1"/>
    <dgm:cxn modelId="{3CF9BF2B-04A6-4923-8747-AF21B397831B}" type="presOf" srcId="{8EE13F1B-E86A-48DC-BAF0-A71B13EA69DA}" destId="{1C9CE4DF-33CE-43D8-AD8A-04CB617FFB44}" srcOrd="1" destOrd="0" presId="urn:microsoft.com/office/officeart/2005/8/layout/orgChart1"/>
    <dgm:cxn modelId="{DBC13582-15CD-470E-89BC-828DA49128F4}" type="presOf" srcId="{0017E170-D8E6-4278-A20F-26D57B83E8F8}" destId="{44BCD7E9-0BAF-4F73-9EC6-F0516B7490FC}" srcOrd="1" destOrd="0" presId="urn:microsoft.com/office/officeart/2005/8/layout/orgChart1"/>
    <dgm:cxn modelId="{A634703E-E649-4B07-99F5-8F0CA701801F}" type="presOf" srcId="{CB79427C-ED2D-439F-BA36-5D3D46509334}" destId="{13ACBB32-74ED-45A3-8795-677A7BF953AF}" srcOrd="0" destOrd="0" presId="urn:microsoft.com/office/officeart/2005/8/layout/orgChart1"/>
    <dgm:cxn modelId="{1045BC90-B16B-4B73-82E7-444B93C79802}" type="presOf" srcId="{8C75DE3C-F274-42A2-A8C8-86DA30280C80}" destId="{0AB3C2AA-7A91-42D5-9223-7FDB822A48D5}" srcOrd="0" destOrd="0" presId="urn:microsoft.com/office/officeart/2005/8/layout/orgChart1"/>
    <dgm:cxn modelId="{D9323EC8-E5C0-4192-8CA8-640542C80C22}" type="presOf" srcId="{8A3C54DE-D07E-41C0-A518-440AED73A106}" destId="{1495E5A9-F379-4219-8BBC-8BB2BA18A0E7}" srcOrd="1" destOrd="0" presId="urn:microsoft.com/office/officeart/2005/8/layout/orgChart1"/>
    <dgm:cxn modelId="{892E6000-37C1-4BAE-A9CD-64A78421E95A}" srcId="{0017E170-D8E6-4278-A20F-26D57B83E8F8}" destId="{991C6D19-C4FA-4B04-AEA5-F01943F1C5B0}" srcOrd="0" destOrd="0" parTransId="{E4C34A70-F6BE-4E0C-9C64-D328B042CA53}" sibTransId="{2BA5395C-2143-4058-A775-71C57A30C397}"/>
    <dgm:cxn modelId="{A7708BE8-61DE-467C-B66D-1451DF16131E}" srcId="{8EE13F1B-E86A-48DC-BAF0-A71B13EA69DA}" destId="{CAF557A6-C151-4F12-8BC4-ADD668D5C95C}" srcOrd="0" destOrd="0" parTransId="{52408BB1-AD26-4560-B63F-74B3324493DA}" sibTransId="{9EB406F1-AAAC-4E12-9E1D-6E35D23B9BD4}"/>
    <dgm:cxn modelId="{1E675C84-65CF-4A3D-9D0E-D434D63EF80A}" type="presOf" srcId="{CAF557A6-C151-4F12-8BC4-ADD668D5C95C}" destId="{3C5BFA98-FE36-47CF-B12E-4701A115E960}" srcOrd="1" destOrd="0" presId="urn:microsoft.com/office/officeart/2005/8/layout/orgChart1"/>
    <dgm:cxn modelId="{216509DB-1E1C-45A4-A03C-C45106E9AF41}" type="presOf" srcId="{5C6A7ED4-59EB-4784-BB27-47DF022A4BEF}" destId="{4067E8A3-7CD4-4538-B615-D8F5CE86D69E}" srcOrd="0" destOrd="0" presId="urn:microsoft.com/office/officeart/2005/8/layout/orgChart1"/>
    <dgm:cxn modelId="{80056F68-0804-4B93-AED0-7A3322A4E7EE}" srcId="{8A3C54DE-D07E-41C0-A518-440AED73A106}" destId="{0017E170-D8E6-4278-A20F-26D57B83E8F8}" srcOrd="1" destOrd="0" parTransId="{5C6A7ED4-59EB-4784-BB27-47DF022A4BEF}" sibTransId="{31EA13D0-118B-4382-AFEC-2D26DF48F58A}"/>
    <dgm:cxn modelId="{2DAA76A7-FC5E-4CF3-9C52-448C6746CC1D}" type="presOf" srcId="{E4C34A70-F6BE-4E0C-9C64-D328B042CA53}" destId="{C00066F9-0EC3-4F7B-895A-2EFF1C74F2B1}" srcOrd="0" destOrd="0" presId="urn:microsoft.com/office/officeart/2005/8/layout/orgChart1"/>
    <dgm:cxn modelId="{23592B2C-8CCE-4278-A124-245385B6DB76}" type="presParOf" srcId="{78664118-1AA0-4AAF-8858-A5D2B11EAEED}" destId="{299C7BE5-1629-47D5-B18E-C33CF57C8C75}" srcOrd="0" destOrd="0" presId="urn:microsoft.com/office/officeart/2005/8/layout/orgChart1"/>
    <dgm:cxn modelId="{9455DEDF-6689-4FF2-9122-547CDB5E061D}" type="presParOf" srcId="{299C7BE5-1629-47D5-B18E-C33CF57C8C75}" destId="{C3540E58-A51C-4A7F-905E-7097019A7B6D}" srcOrd="0" destOrd="0" presId="urn:microsoft.com/office/officeart/2005/8/layout/orgChart1"/>
    <dgm:cxn modelId="{719B8B2A-4FCB-455E-A567-84DC5AB93531}" type="presParOf" srcId="{C3540E58-A51C-4A7F-905E-7097019A7B6D}" destId="{26E5F850-201D-42D6-B7D6-F632772FA4A5}" srcOrd="0" destOrd="0" presId="urn:microsoft.com/office/officeart/2005/8/layout/orgChart1"/>
    <dgm:cxn modelId="{2FCB16DE-8C80-4978-A6DB-11E4FB7A9C17}" type="presParOf" srcId="{C3540E58-A51C-4A7F-905E-7097019A7B6D}" destId="{1495E5A9-F379-4219-8BBC-8BB2BA18A0E7}" srcOrd="1" destOrd="0" presId="urn:microsoft.com/office/officeart/2005/8/layout/orgChart1"/>
    <dgm:cxn modelId="{4862BF1E-D01C-4898-9FC0-FAB5C79E0871}" type="presParOf" srcId="{299C7BE5-1629-47D5-B18E-C33CF57C8C75}" destId="{E7A6EC15-6CDD-4FC2-A434-6AC3020DEBE1}" srcOrd="1" destOrd="0" presId="urn:microsoft.com/office/officeart/2005/8/layout/orgChart1"/>
    <dgm:cxn modelId="{0D07EAE8-C054-466E-8246-A19D726C255A}" type="presParOf" srcId="{E7A6EC15-6CDD-4FC2-A434-6AC3020DEBE1}" destId="{934B0FAC-C5E5-4962-8D56-4584135529D9}" srcOrd="0" destOrd="0" presId="urn:microsoft.com/office/officeart/2005/8/layout/orgChart1"/>
    <dgm:cxn modelId="{6765ED45-9A23-4C50-951B-06572F103575}" type="presParOf" srcId="{E7A6EC15-6CDD-4FC2-A434-6AC3020DEBE1}" destId="{9596A639-8371-44E1-9FC7-950BDF3DE4B3}" srcOrd="1" destOrd="0" presId="urn:microsoft.com/office/officeart/2005/8/layout/orgChart1"/>
    <dgm:cxn modelId="{B4403FB0-5208-4A05-825D-D82A87F58076}" type="presParOf" srcId="{9596A639-8371-44E1-9FC7-950BDF3DE4B3}" destId="{3A141B79-BC18-4508-B648-DF8EFF5477B0}" srcOrd="0" destOrd="0" presId="urn:microsoft.com/office/officeart/2005/8/layout/orgChart1"/>
    <dgm:cxn modelId="{CB05C56A-A7D5-40F2-9334-A7F64F39576A}" type="presParOf" srcId="{3A141B79-BC18-4508-B648-DF8EFF5477B0}" destId="{9328D671-9D3C-48EB-8E1E-A5EC5B79E8E3}" srcOrd="0" destOrd="0" presId="urn:microsoft.com/office/officeart/2005/8/layout/orgChart1"/>
    <dgm:cxn modelId="{A2068A49-0297-45A0-B63F-23D794BA0AA5}" type="presParOf" srcId="{3A141B79-BC18-4508-B648-DF8EFF5477B0}" destId="{1C9CE4DF-33CE-43D8-AD8A-04CB617FFB44}" srcOrd="1" destOrd="0" presId="urn:microsoft.com/office/officeart/2005/8/layout/orgChart1"/>
    <dgm:cxn modelId="{986FC0A3-6ACA-4685-AA36-1E573669BF89}" type="presParOf" srcId="{9596A639-8371-44E1-9FC7-950BDF3DE4B3}" destId="{E7AF6350-B36B-4C47-B810-BC753355C596}" srcOrd="1" destOrd="0" presId="urn:microsoft.com/office/officeart/2005/8/layout/orgChart1"/>
    <dgm:cxn modelId="{F6A3D7A5-6858-440A-B266-07F879575C19}" type="presParOf" srcId="{E7AF6350-B36B-4C47-B810-BC753355C596}" destId="{9EAC763E-2872-430E-9AA3-F44BDF41CDA0}" srcOrd="0" destOrd="0" presId="urn:microsoft.com/office/officeart/2005/8/layout/orgChart1"/>
    <dgm:cxn modelId="{443C1148-4968-49AA-89B8-E452AC640EDC}" type="presParOf" srcId="{E7AF6350-B36B-4C47-B810-BC753355C596}" destId="{8AB5ADDB-D301-4FA3-9775-56C021D7C32D}" srcOrd="1" destOrd="0" presId="urn:microsoft.com/office/officeart/2005/8/layout/orgChart1"/>
    <dgm:cxn modelId="{A4E3649E-A565-42D7-99B7-C900E83A4EBC}" type="presParOf" srcId="{8AB5ADDB-D301-4FA3-9775-56C021D7C32D}" destId="{FDB02D2B-B67C-4DCB-9A3B-A56F5A7ABE81}" srcOrd="0" destOrd="0" presId="urn:microsoft.com/office/officeart/2005/8/layout/orgChart1"/>
    <dgm:cxn modelId="{E32AE23A-F708-4A55-9FC5-8708568CBCB4}" type="presParOf" srcId="{FDB02D2B-B67C-4DCB-9A3B-A56F5A7ABE81}" destId="{D2671C8C-67C9-44C2-B2AB-7E0C648FA84A}" srcOrd="0" destOrd="0" presId="urn:microsoft.com/office/officeart/2005/8/layout/orgChart1"/>
    <dgm:cxn modelId="{DDE5A2DD-2533-4789-B783-D6F5C30110DF}" type="presParOf" srcId="{FDB02D2B-B67C-4DCB-9A3B-A56F5A7ABE81}" destId="{3C5BFA98-FE36-47CF-B12E-4701A115E960}" srcOrd="1" destOrd="0" presId="urn:microsoft.com/office/officeart/2005/8/layout/orgChart1"/>
    <dgm:cxn modelId="{F069C508-A515-4B87-9E18-9BC4230C1DDD}" type="presParOf" srcId="{8AB5ADDB-D301-4FA3-9775-56C021D7C32D}" destId="{D294ECF2-49CF-4177-9610-CB13B99A4284}" srcOrd="1" destOrd="0" presId="urn:microsoft.com/office/officeart/2005/8/layout/orgChart1"/>
    <dgm:cxn modelId="{1040C1A7-82D5-4D04-80EF-939E0FCE8830}" type="presParOf" srcId="{8AB5ADDB-D301-4FA3-9775-56C021D7C32D}" destId="{A6FEC3C1-3CAB-4182-BEAF-0329EB979B98}" srcOrd="2" destOrd="0" presId="urn:microsoft.com/office/officeart/2005/8/layout/orgChart1"/>
    <dgm:cxn modelId="{4BE4E723-2D53-46CB-9F74-65BED11029E0}" type="presParOf" srcId="{9596A639-8371-44E1-9FC7-950BDF3DE4B3}" destId="{05525B68-A93B-4D6C-8DB5-7DCE3AC82504}" srcOrd="2" destOrd="0" presId="urn:microsoft.com/office/officeart/2005/8/layout/orgChart1"/>
    <dgm:cxn modelId="{9C9DAE84-FAFF-4D0C-B92A-1DE9E5817BA4}" type="presParOf" srcId="{E7A6EC15-6CDD-4FC2-A434-6AC3020DEBE1}" destId="{4067E8A3-7CD4-4538-B615-D8F5CE86D69E}" srcOrd="2" destOrd="0" presId="urn:microsoft.com/office/officeart/2005/8/layout/orgChart1"/>
    <dgm:cxn modelId="{F8CE2ED0-FDBD-4BB0-9EAB-D1F860CB12A0}" type="presParOf" srcId="{E7A6EC15-6CDD-4FC2-A434-6AC3020DEBE1}" destId="{B40EE611-2A0B-40B8-AEA1-7063B92BCBD9}" srcOrd="3" destOrd="0" presId="urn:microsoft.com/office/officeart/2005/8/layout/orgChart1"/>
    <dgm:cxn modelId="{88CAD33A-6F00-4D9B-B86D-B0685D1648C2}" type="presParOf" srcId="{B40EE611-2A0B-40B8-AEA1-7063B92BCBD9}" destId="{9890CF5B-53EB-4631-9FA7-429198BD96B6}" srcOrd="0" destOrd="0" presId="urn:microsoft.com/office/officeart/2005/8/layout/orgChart1"/>
    <dgm:cxn modelId="{2CE8B8D4-AB1F-41BD-BA7F-FEAF637F1919}" type="presParOf" srcId="{9890CF5B-53EB-4631-9FA7-429198BD96B6}" destId="{0D9A319C-D817-4991-BDB4-74E7A38A7789}" srcOrd="0" destOrd="0" presId="urn:microsoft.com/office/officeart/2005/8/layout/orgChart1"/>
    <dgm:cxn modelId="{F05F9B05-BA28-464A-8006-A07ED52E6374}" type="presParOf" srcId="{9890CF5B-53EB-4631-9FA7-429198BD96B6}" destId="{44BCD7E9-0BAF-4F73-9EC6-F0516B7490FC}" srcOrd="1" destOrd="0" presId="urn:microsoft.com/office/officeart/2005/8/layout/orgChart1"/>
    <dgm:cxn modelId="{73B4C25D-C25D-4C10-8687-3EEE40C466FC}" type="presParOf" srcId="{B40EE611-2A0B-40B8-AEA1-7063B92BCBD9}" destId="{7B0B0FA4-0CE5-4D7C-9224-149C6A5363C5}" srcOrd="1" destOrd="0" presId="urn:microsoft.com/office/officeart/2005/8/layout/orgChart1"/>
    <dgm:cxn modelId="{9DFC4532-54B1-4393-BFE7-2DE659EF5CEA}" type="presParOf" srcId="{7B0B0FA4-0CE5-4D7C-9224-149C6A5363C5}" destId="{C00066F9-0EC3-4F7B-895A-2EFF1C74F2B1}" srcOrd="0" destOrd="0" presId="urn:microsoft.com/office/officeart/2005/8/layout/orgChart1"/>
    <dgm:cxn modelId="{1280957B-6560-47F6-9A48-F4DA8F305DB6}" type="presParOf" srcId="{7B0B0FA4-0CE5-4D7C-9224-149C6A5363C5}" destId="{9D2FC44C-B724-4337-AE5F-15F39673081D}" srcOrd="1" destOrd="0" presId="urn:microsoft.com/office/officeart/2005/8/layout/orgChart1"/>
    <dgm:cxn modelId="{821B4778-705A-4108-A3D8-553385DB2547}" type="presParOf" srcId="{9D2FC44C-B724-4337-AE5F-15F39673081D}" destId="{A43AF74E-77FA-4709-B3B4-910966238AE4}" srcOrd="0" destOrd="0" presId="urn:microsoft.com/office/officeart/2005/8/layout/orgChart1"/>
    <dgm:cxn modelId="{7A75513C-4F61-457D-9E1C-D04DA8F210C4}" type="presParOf" srcId="{A43AF74E-77FA-4709-B3B4-910966238AE4}" destId="{BBA4C7FD-E5C2-4DFC-99E9-437CF1ADA314}" srcOrd="0" destOrd="0" presId="urn:microsoft.com/office/officeart/2005/8/layout/orgChart1"/>
    <dgm:cxn modelId="{EDC9F3E2-528D-4052-B544-0AEA1F85EA03}" type="presParOf" srcId="{A43AF74E-77FA-4709-B3B4-910966238AE4}" destId="{D1D5CAC4-51EE-45F1-84B5-FFF1EEAD2B6F}" srcOrd="1" destOrd="0" presId="urn:microsoft.com/office/officeart/2005/8/layout/orgChart1"/>
    <dgm:cxn modelId="{19E5365D-DE98-4CE4-8519-4DF2780E11FD}" type="presParOf" srcId="{9D2FC44C-B724-4337-AE5F-15F39673081D}" destId="{CF0E200D-6C39-4EED-A845-0E7C68628BCB}" srcOrd="1" destOrd="0" presId="urn:microsoft.com/office/officeart/2005/8/layout/orgChart1"/>
    <dgm:cxn modelId="{F9F5C728-9BD3-479D-8FA9-A026FAAA24F9}" type="presParOf" srcId="{9D2FC44C-B724-4337-AE5F-15F39673081D}" destId="{C9611B70-475A-4504-8BB5-165ED91A2549}" srcOrd="2" destOrd="0" presId="urn:microsoft.com/office/officeart/2005/8/layout/orgChart1"/>
    <dgm:cxn modelId="{2D7EE3AC-6536-4D9B-98BA-630F60FC4272}" type="presParOf" srcId="{B40EE611-2A0B-40B8-AEA1-7063B92BCBD9}" destId="{5F303DF1-A8A6-472E-8673-1E26227EC56A}" srcOrd="2" destOrd="0" presId="urn:microsoft.com/office/officeart/2005/8/layout/orgChart1"/>
    <dgm:cxn modelId="{2084FF60-FB8C-4E4E-9B29-1CFC5CB96A8D}" type="presParOf" srcId="{E7A6EC15-6CDD-4FC2-A434-6AC3020DEBE1}" destId="{C38C0D3E-002F-4A5D-8F03-BDA866C32184}" srcOrd="4" destOrd="0" presId="urn:microsoft.com/office/officeart/2005/8/layout/orgChart1"/>
    <dgm:cxn modelId="{69EF4A39-9D8A-45B8-8822-DF1DD43C48D2}" type="presParOf" srcId="{E7A6EC15-6CDD-4FC2-A434-6AC3020DEBE1}" destId="{5CBC6E51-C97F-4C9C-A26C-84FDFE704548}" srcOrd="5" destOrd="0" presId="urn:microsoft.com/office/officeart/2005/8/layout/orgChart1"/>
    <dgm:cxn modelId="{79D4543E-7C1D-455D-AF64-0106429E1DA5}" type="presParOf" srcId="{5CBC6E51-C97F-4C9C-A26C-84FDFE704548}" destId="{623A998D-8DCB-4A6D-8AC4-656EDD9CB6F9}" srcOrd="0" destOrd="0" presId="urn:microsoft.com/office/officeart/2005/8/layout/orgChart1"/>
    <dgm:cxn modelId="{83A23150-D0BD-4D61-ACF7-28865D756807}" type="presParOf" srcId="{623A998D-8DCB-4A6D-8AC4-656EDD9CB6F9}" destId="{13ACBB32-74ED-45A3-8795-677A7BF953AF}" srcOrd="0" destOrd="0" presId="urn:microsoft.com/office/officeart/2005/8/layout/orgChart1"/>
    <dgm:cxn modelId="{4187B8C6-58A1-4DFB-AA74-480E4C4D739C}" type="presParOf" srcId="{623A998D-8DCB-4A6D-8AC4-656EDD9CB6F9}" destId="{6B76D25B-0117-4C4B-8DF4-9A9D80787665}" srcOrd="1" destOrd="0" presId="urn:microsoft.com/office/officeart/2005/8/layout/orgChart1"/>
    <dgm:cxn modelId="{9506AE3E-437E-458D-8ABD-294AB4965518}" type="presParOf" srcId="{5CBC6E51-C97F-4C9C-A26C-84FDFE704548}" destId="{B976C4BA-F4A6-4354-B823-A9B07EC59470}" srcOrd="1" destOrd="0" presId="urn:microsoft.com/office/officeart/2005/8/layout/orgChart1"/>
    <dgm:cxn modelId="{100E8479-18BC-4107-95AA-1F7B10174963}" type="presParOf" srcId="{B976C4BA-F4A6-4354-B823-A9B07EC59470}" destId="{3C7D8733-70A9-4182-99B5-E8CA1CDE0332}" srcOrd="0" destOrd="0" presId="urn:microsoft.com/office/officeart/2005/8/layout/orgChart1"/>
    <dgm:cxn modelId="{2C46D39F-1C9F-4B27-BEC6-5588185788BB}" type="presParOf" srcId="{B976C4BA-F4A6-4354-B823-A9B07EC59470}" destId="{8667D5F4-AAD6-4F80-A3E5-492E6E489282}" srcOrd="1" destOrd="0" presId="urn:microsoft.com/office/officeart/2005/8/layout/orgChart1"/>
    <dgm:cxn modelId="{FC744232-59E5-40EE-9F8F-FB65EAD1E705}" type="presParOf" srcId="{8667D5F4-AAD6-4F80-A3E5-492E6E489282}" destId="{69FE6102-CD2C-4C3E-AB12-A2DCB0F66523}" srcOrd="0" destOrd="0" presId="urn:microsoft.com/office/officeart/2005/8/layout/orgChart1"/>
    <dgm:cxn modelId="{729209FF-5C0B-44A6-94F9-B38CE8B24CBC}" type="presParOf" srcId="{69FE6102-CD2C-4C3E-AB12-A2DCB0F66523}" destId="{296591D2-9536-4319-93C2-42F621422199}" srcOrd="0" destOrd="0" presId="urn:microsoft.com/office/officeart/2005/8/layout/orgChart1"/>
    <dgm:cxn modelId="{BB1C784E-EB9B-4239-AA3D-1733479E1FCC}" type="presParOf" srcId="{69FE6102-CD2C-4C3E-AB12-A2DCB0F66523}" destId="{6C37F8BC-9A03-4C25-95F4-7F5AAA4196AE}" srcOrd="1" destOrd="0" presId="urn:microsoft.com/office/officeart/2005/8/layout/orgChart1"/>
    <dgm:cxn modelId="{09D2C295-B3EA-4ECC-9A9C-DBD7E536E519}" type="presParOf" srcId="{8667D5F4-AAD6-4F80-A3E5-492E6E489282}" destId="{18359D78-DE1F-4723-B982-1AA0D9FB525B}" srcOrd="1" destOrd="0" presId="urn:microsoft.com/office/officeart/2005/8/layout/orgChart1"/>
    <dgm:cxn modelId="{7E7E50F1-0700-4507-8783-ACE7EA034191}" type="presParOf" srcId="{8667D5F4-AAD6-4F80-A3E5-492E6E489282}" destId="{B91E105D-365C-448A-8419-D4F586E136D4}" srcOrd="2" destOrd="0" presId="urn:microsoft.com/office/officeart/2005/8/layout/orgChart1"/>
    <dgm:cxn modelId="{4C391EC7-35B3-4ADB-97C6-214B3B2CAE4A}" type="presParOf" srcId="{5CBC6E51-C97F-4C9C-A26C-84FDFE704548}" destId="{7DD36AD9-DAC5-476B-B201-29551EDD7F60}" srcOrd="2" destOrd="0" presId="urn:microsoft.com/office/officeart/2005/8/layout/orgChart1"/>
    <dgm:cxn modelId="{64C7B818-4BE6-4595-9390-A1D5BC16A4BB}" type="presParOf" srcId="{E7A6EC15-6CDD-4FC2-A434-6AC3020DEBE1}" destId="{E04BAF1A-F6F6-4CE0-9C39-5A9EDDF3E28D}" srcOrd="6" destOrd="0" presId="urn:microsoft.com/office/officeart/2005/8/layout/orgChart1"/>
    <dgm:cxn modelId="{BBB107D0-BE61-4810-86A9-28903EFE1FA4}" type="presParOf" srcId="{E7A6EC15-6CDD-4FC2-A434-6AC3020DEBE1}" destId="{45D743E8-552D-450F-B188-F9AB9485CCCD}" srcOrd="7" destOrd="0" presId="urn:microsoft.com/office/officeart/2005/8/layout/orgChart1"/>
    <dgm:cxn modelId="{016E4D74-62DD-40E7-8802-A392D6F1092D}" type="presParOf" srcId="{45D743E8-552D-450F-B188-F9AB9485CCCD}" destId="{2B174986-B470-41F7-A56F-1C73818EBCA3}" srcOrd="0" destOrd="0" presId="urn:microsoft.com/office/officeart/2005/8/layout/orgChart1"/>
    <dgm:cxn modelId="{2EAED90B-9274-444A-B210-061BBCDA4F44}" type="presParOf" srcId="{2B174986-B470-41F7-A56F-1C73818EBCA3}" destId="{3C116627-DEF8-4980-AFCE-C4A29080FCF3}" srcOrd="0" destOrd="0" presId="urn:microsoft.com/office/officeart/2005/8/layout/orgChart1"/>
    <dgm:cxn modelId="{D7A07A70-6D46-40B4-8C48-50428CB56E81}" type="presParOf" srcId="{2B174986-B470-41F7-A56F-1C73818EBCA3}" destId="{B5F6E3C9-A620-4EBB-91C3-B0EEFFA240F2}" srcOrd="1" destOrd="0" presId="urn:microsoft.com/office/officeart/2005/8/layout/orgChart1"/>
    <dgm:cxn modelId="{B0FFE66F-D07A-4E9B-9032-361300B34B52}" type="presParOf" srcId="{45D743E8-552D-450F-B188-F9AB9485CCCD}" destId="{065A1F5B-6644-448C-BE0B-9E1455DB153E}" srcOrd="1" destOrd="0" presId="urn:microsoft.com/office/officeart/2005/8/layout/orgChart1"/>
    <dgm:cxn modelId="{9A9146D5-A43F-474B-A2C0-91BD146DC19F}" type="presParOf" srcId="{065A1F5B-6644-448C-BE0B-9E1455DB153E}" destId="{6DE04B17-E704-4C61-B571-D211C9BAA1DF}" srcOrd="0" destOrd="0" presId="urn:microsoft.com/office/officeart/2005/8/layout/orgChart1"/>
    <dgm:cxn modelId="{E555356D-AD0E-432B-9D78-93A8DB67067D}" type="presParOf" srcId="{065A1F5B-6644-448C-BE0B-9E1455DB153E}" destId="{54A8DAD8-5428-4114-9D1A-4AB6E56419EE}" srcOrd="1" destOrd="0" presId="urn:microsoft.com/office/officeart/2005/8/layout/orgChart1"/>
    <dgm:cxn modelId="{34D3A155-F780-49B0-A1C3-8F7B9AB0B9A7}" type="presParOf" srcId="{54A8DAD8-5428-4114-9D1A-4AB6E56419EE}" destId="{88091E85-F5B7-4D8E-A555-61C78B939BEE}" srcOrd="0" destOrd="0" presId="urn:microsoft.com/office/officeart/2005/8/layout/orgChart1"/>
    <dgm:cxn modelId="{B7FBD58B-0C5D-4DE0-BA35-58FAE5DDEF26}" type="presParOf" srcId="{88091E85-F5B7-4D8E-A555-61C78B939BEE}" destId="{0AB3C2AA-7A91-42D5-9223-7FDB822A48D5}" srcOrd="0" destOrd="0" presId="urn:microsoft.com/office/officeart/2005/8/layout/orgChart1"/>
    <dgm:cxn modelId="{41D58990-4BD4-414D-B62C-57CF5144A0AF}" type="presParOf" srcId="{88091E85-F5B7-4D8E-A555-61C78B939BEE}" destId="{374EEB96-439B-48AC-A08C-DEC7B21F5D94}" srcOrd="1" destOrd="0" presId="urn:microsoft.com/office/officeart/2005/8/layout/orgChart1"/>
    <dgm:cxn modelId="{60BE0E96-3FC7-4803-86C2-621910B9D6F9}" type="presParOf" srcId="{54A8DAD8-5428-4114-9D1A-4AB6E56419EE}" destId="{40599C56-8CD8-477A-90D8-7B38293428E4}" srcOrd="1" destOrd="0" presId="urn:microsoft.com/office/officeart/2005/8/layout/orgChart1"/>
    <dgm:cxn modelId="{BAAF4734-4401-4326-91C5-EFB6797F4557}" type="presParOf" srcId="{54A8DAD8-5428-4114-9D1A-4AB6E56419EE}" destId="{6766EE79-0921-47CF-8D50-98E85D063322}" srcOrd="2" destOrd="0" presId="urn:microsoft.com/office/officeart/2005/8/layout/orgChart1"/>
    <dgm:cxn modelId="{4B305EFC-A9D2-4E83-9657-E470E79DDAFF}" type="presParOf" srcId="{45D743E8-552D-450F-B188-F9AB9485CCCD}" destId="{EAC9F066-C840-47A6-B410-8B14F766B9AD}" srcOrd="2" destOrd="0" presId="urn:microsoft.com/office/officeart/2005/8/layout/orgChart1"/>
    <dgm:cxn modelId="{8CD3B0F1-CA62-4536-ADCD-72480BCED750}" type="presParOf" srcId="{299C7BE5-1629-47D5-B18E-C33CF57C8C75}" destId="{0CD26F65-1F18-42C2-96FD-8B3F0E67C26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E2676A-4C9D-4A3F-A40F-306E4F4A6A55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B2AA3872-0B0A-4A1D-9A57-77EC8457DB11}">
      <dgm:prSet phldrT="[Текст]" custT="1"/>
      <dgm:spPr/>
      <dgm:t>
        <a:bodyPr/>
        <a:lstStyle/>
        <a:p>
          <a:r>
            <a:rPr lang="ru-RU" sz="28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Координационный   совет </a:t>
          </a:r>
          <a:endParaRPr lang="ru-RU" sz="2800" dirty="0"/>
        </a:p>
      </dgm:t>
    </dgm:pt>
    <dgm:pt modelId="{6F93B970-513B-4C66-ADC2-182E510D127D}" type="parTrans" cxnId="{C8827A56-F8ED-493B-A0BC-CA34F39E1007}">
      <dgm:prSet/>
      <dgm:spPr/>
      <dgm:t>
        <a:bodyPr/>
        <a:lstStyle/>
        <a:p>
          <a:endParaRPr lang="ru-RU"/>
        </a:p>
      </dgm:t>
    </dgm:pt>
    <dgm:pt modelId="{AE626550-253C-4EEF-8324-3632EF4DA3C0}" type="sibTrans" cxnId="{C8827A56-F8ED-493B-A0BC-CA34F39E1007}">
      <dgm:prSet/>
      <dgm:spPr/>
      <dgm:t>
        <a:bodyPr/>
        <a:lstStyle/>
        <a:p>
          <a:endParaRPr lang="ru-RU"/>
        </a:p>
      </dgm:t>
    </dgm:pt>
    <dgm:pt modelId="{505D536C-AC7A-4430-A611-714D7A3D93B9}">
      <dgm:prSet phldrT="[Текст]"/>
      <dgm:spPr/>
      <dgm:t>
        <a:bodyPr/>
        <a:lstStyle/>
        <a:p>
          <a:r>
            <a:rPr lang="ru-RU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Глава муниципального образования</a:t>
          </a:r>
          <a:endParaRPr lang="ru-RU" dirty="0"/>
        </a:p>
      </dgm:t>
    </dgm:pt>
    <dgm:pt modelId="{DFFDA8B6-E816-4E8E-853E-7872B6DDE431}" type="parTrans" cxnId="{CF006C63-FB55-4C75-945C-A35D25CBEC10}">
      <dgm:prSet/>
      <dgm:spPr/>
      <dgm:t>
        <a:bodyPr/>
        <a:lstStyle/>
        <a:p>
          <a:endParaRPr lang="ru-RU"/>
        </a:p>
      </dgm:t>
    </dgm:pt>
    <dgm:pt modelId="{8D97893E-37AE-470F-9226-178E86BD2474}" type="sibTrans" cxnId="{CF006C63-FB55-4C75-945C-A35D25CBEC10}">
      <dgm:prSet/>
      <dgm:spPr/>
      <dgm:t>
        <a:bodyPr/>
        <a:lstStyle/>
        <a:p>
          <a:endParaRPr lang="ru-RU"/>
        </a:p>
      </dgm:t>
    </dgm:pt>
    <dgm:pt modelId="{AB7A49C1-8774-420C-8BE1-1D194D2C3C18}">
      <dgm:prSet custT="1"/>
      <dgm:spPr/>
      <dgm:t>
        <a:bodyPr/>
        <a:lstStyle/>
        <a:p>
          <a:pPr algn="l"/>
          <a:r>
            <a:rPr lang="ru-RU" sz="2400" b="1" dirty="0" smtClean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rPr>
            <a:t>Задачи Главы: </a:t>
          </a:r>
          <a:r>
            <a:rPr lang="ru-RU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обеспечение   </a:t>
          </a:r>
        </a:p>
        <a:p>
          <a:pPr algn="l"/>
          <a:r>
            <a:rPr lang="ru-RU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1) учета организационных, экономических и иных особенностей муниципальных образований в ходе участия в проектной деятельности;</a:t>
          </a:r>
        </a:p>
        <a:p>
          <a:pPr algn="l"/>
          <a:r>
            <a:rPr lang="ru-RU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2) взаимодействия органов исполнительной власти субъектов РФ с органами МСУ при реализации региональных проектов;</a:t>
          </a:r>
        </a:p>
        <a:p>
          <a:pPr algn="l"/>
          <a:r>
            <a:rPr lang="ru-RU" sz="240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3) информирования граждан о реализации региональных проектов</a:t>
          </a:r>
          <a:r>
            <a:rPr lang="ru-RU" sz="2400" dirty="0" smtClean="0"/>
            <a:t>.</a:t>
          </a:r>
          <a:endParaRPr lang="ru-RU" sz="2400" dirty="0"/>
        </a:p>
      </dgm:t>
    </dgm:pt>
    <dgm:pt modelId="{BEF7075C-B19B-4FF9-816F-78245E2D36F1}" type="parTrans" cxnId="{BABA8EED-0E7F-4A6E-A853-12D213780D9D}">
      <dgm:prSet/>
      <dgm:spPr/>
      <dgm:t>
        <a:bodyPr/>
        <a:lstStyle/>
        <a:p>
          <a:endParaRPr lang="ru-RU"/>
        </a:p>
      </dgm:t>
    </dgm:pt>
    <dgm:pt modelId="{878109B9-0EF6-42C3-8C1C-2F36372A29E1}" type="sibTrans" cxnId="{BABA8EED-0E7F-4A6E-A853-12D213780D9D}">
      <dgm:prSet/>
      <dgm:spPr/>
      <dgm:t>
        <a:bodyPr/>
        <a:lstStyle/>
        <a:p>
          <a:endParaRPr lang="ru-RU"/>
        </a:p>
      </dgm:t>
    </dgm:pt>
    <dgm:pt modelId="{55F09C6D-D934-47CC-B8F6-06D077A9E3D4}" type="pres">
      <dgm:prSet presAssocID="{32E2676A-4C9D-4A3F-A40F-306E4F4A6A5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4FF9EFC-CC59-4E8E-845D-D7AD4C6A97ED}" type="pres">
      <dgm:prSet presAssocID="{B2AA3872-0B0A-4A1D-9A57-77EC8457DB11}" presName="hierRoot1" presStyleCnt="0">
        <dgm:presLayoutVars>
          <dgm:hierBranch val="init"/>
        </dgm:presLayoutVars>
      </dgm:prSet>
      <dgm:spPr/>
    </dgm:pt>
    <dgm:pt modelId="{7BB6B23D-BC61-4A20-9E77-6BF71C0BD4D2}" type="pres">
      <dgm:prSet presAssocID="{B2AA3872-0B0A-4A1D-9A57-77EC8457DB11}" presName="rootComposite1" presStyleCnt="0"/>
      <dgm:spPr/>
    </dgm:pt>
    <dgm:pt modelId="{47288902-83E1-4155-A4F0-928FC624FDB3}" type="pres">
      <dgm:prSet presAssocID="{B2AA3872-0B0A-4A1D-9A57-77EC8457DB11}" presName="rootText1" presStyleLbl="node0" presStyleIdx="0" presStyleCnt="1" custScaleX="191927" custScaleY="407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71E99B-71F2-4510-8C17-3914D85B33F1}" type="pres">
      <dgm:prSet presAssocID="{B2AA3872-0B0A-4A1D-9A57-77EC8457DB11}" presName="rootConnector1" presStyleLbl="node1" presStyleIdx="0" presStyleCnt="0"/>
      <dgm:spPr/>
    </dgm:pt>
    <dgm:pt modelId="{BB78824F-E800-48EC-8B31-58AEF39894F6}" type="pres">
      <dgm:prSet presAssocID="{B2AA3872-0B0A-4A1D-9A57-77EC8457DB11}" presName="hierChild2" presStyleCnt="0"/>
      <dgm:spPr/>
    </dgm:pt>
    <dgm:pt modelId="{BB665E85-F223-4869-A191-DBB70B0AC655}" type="pres">
      <dgm:prSet presAssocID="{DFFDA8B6-E816-4E8E-853E-7872B6DDE431}" presName="Name37" presStyleLbl="parChTrans1D2" presStyleIdx="0" presStyleCnt="1"/>
      <dgm:spPr/>
    </dgm:pt>
    <dgm:pt modelId="{827C5B34-A1C6-4A3F-8F5B-35CE29E039AD}" type="pres">
      <dgm:prSet presAssocID="{505D536C-AC7A-4430-A611-714D7A3D93B9}" presName="hierRoot2" presStyleCnt="0">
        <dgm:presLayoutVars>
          <dgm:hierBranch/>
        </dgm:presLayoutVars>
      </dgm:prSet>
      <dgm:spPr/>
    </dgm:pt>
    <dgm:pt modelId="{35D24185-DD81-416E-9F6F-6C6D2B616BBC}" type="pres">
      <dgm:prSet presAssocID="{505D536C-AC7A-4430-A611-714D7A3D93B9}" presName="rootComposite" presStyleCnt="0"/>
      <dgm:spPr/>
    </dgm:pt>
    <dgm:pt modelId="{587F80B3-6AAD-49BB-983E-B530D8F810E2}" type="pres">
      <dgm:prSet presAssocID="{505D536C-AC7A-4430-A611-714D7A3D93B9}" presName="rootText" presStyleLbl="node2" presStyleIdx="0" presStyleCnt="1" custScaleX="190846" custScaleY="36661" custLinFactNeighborY="-157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3194A5-754F-4F3D-ABBD-F3079F146943}" type="pres">
      <dgm:prSet presAssocID="{505D536C-AC7A-4430-A611-714D7A3D93B9}" presName="rootConnector" presStyleLbl="node2" presStyleIdx="0" presStyleCnt="1"/>
      <dgm:spPr/>
    </dgm:pt>
    <dgm:pt modelId="{49999D41-0F4A-413D-9484-4557B9223C38}" type="pres">
      <dgm:prSet presAssocID="{505D536C-AC7A-4430-A611-714D7A3D93B9}" presName="hierChild4" presStyleCnt="0"/>
      <dgm:spPr/>
    </dgm:pt>
    <dgm:pt modelId="{00C11A46-46A8-43A4-91F7-74F178F3BB04}" type="pres">
      <dgm:prSet presAssocID="{BEF7075C-B19B-4FF9-816F-78245E2D36F1}" presName="Name35" presStyleLbl="parChTrans1D3" presStyleIdx="0" presStyleCnt="1"/>
      <dgm:spPr/>
    </dgm:pt>
    <dgm:pt modelId="{329A5689-2F5C-416F-9C26-E89BC7D4492C}" type="pres">
      <dgm:prSet presAssocID="{AB7A49C1-8774-420C-8BE1-1D194D2C3C18}" presName="hierRoot2" presStyleCnt="0">
        <dgm:presLayoutVars>
          <dgm:hierBranch val="init"/>
        </dgm:presLayoutVars>
      </dgm:prSet>
      <dgm:spPr/>
    </dgm:pt>
    <dgm:pt modelId="{01FCB82C-795F-4393-9A91-E7B4DF04FF5D}" type="pres">
      <dgm:prSet presAssocID="{AB7A49C1-8774-420C-8BE1-1D194D2C3C18}" presName="rootComposite" presStyleCnt="0"/>
      <dgm:spPr/>
    </dgm:pt>
    <dgm:pt modelId="{6557550B-34AD-4967-90D6-4F25BCEFBCAE}" type="pres">
      <dgm:prSet presAssocID="{AB7A49C1-8774-420C-8BE1-1D194D2C3C18}" presName="rootText" presStyleLbl="node3" presStyleIdx="0" presStyleCnt="1" custScaleX="288575" custScaleY="216670" custLinFactNeighborY="-287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708855-6B3C-4B4D-A620-9975C9DC90E5}" type="pres">
      <dgm:prSet presAssocID="{AB7A49C1-8774-420C-8BE1-1D194D2C3C18}" presName="rootConnector" presStyleLbl="node3" presStyleIdx="0" presStyleCnt="1"/>
      <dgm:spPr/>
    </dgm:pt>
    <dgm:pt modelId="{8E52FCEB-2C58-4A5F-BA81-B96E21F35816}" type="pres">
      <dgm:prSet presAssocID="{AB7A49C1-8774-420C-8BE1-1D194D2C3C18}" presName="hierChild4" presStyleCnt="0"/>
      <dgm:spPr/>
    </dgm:pt>
    <dgm:pt modelId="{5D67CD1F-601B-492C-B38E-5CF45F77C5A7}" type="pres">
      <dgm:prSet presAssocID="{AB7A49C1-8774-420C-8BE1-1D194D2C3C18}" presName="hierChild5" presStyleCnt="0"/>
      <dgm:spPr/>
    </dgm:pt>
    <dgm:pt modelId="{858EC6BE-AF59-4EF2-97C5-A8D5435DD6EF}" type="pres">
      <dgm:prSet presAssocID="{505D536C-AC7A-4430-A611-714D7A3D93B9}" presName="hierChild5" presStyleCnt="0"/>
      <dgm:spPr/>
    </dgm:pt>
    <dgm:pt modelId="{BDA28B4E-BAA6-4D52-83DF-647E9F6E357E}" type="pres">
      <dgm:prSet presAssocID="{B2AA3872-0B0A-4A1D-9A57-77EC8457DB11}" presName="hierChild3" presStyleCnt="0"/>
      <dgm:spPr/>
    </dgm:pt>
  </dgm:ptLst>
  <dgm:cxnLst>
    <dgm:cxn modelId="{CF006C63-FB55-4C75-945C-A35D25CBEC10}" srcId="{B2AA3872-0B0A-4A1D-9A57-77EC8457DB11}" destId="{505D536C-AC7A-4430-A611-714D7A3D93B9}" srcOrd="0" destOrd="0" parTransId="{DFFDA8B6-E816-4E8E-853E-7872B6DDE431}" sibTransId="{8D97893E-37AE-470F-9226-178E86BD2474}"/>
    <dgm:cxn modelId="{4C0C0EE6-DC4A-4C83-A06B-C6D133293278}" type="presOf" srcId="{B2AA3872-0B0A-4A1D-9A57-77EC8457DB11}" destId="{6C71E99B-71F2-4510-8C17-3914D85B33F1}" srcOrd="1" destOrd="0" presId="urn:microsoft.com/office/officeart/2005/8/layout/orgChart1"/>
    <dgm:cxn modelId="{11B0B906-94FE-4601-9BC5-B7E7B9CAEE6A}" type="presOf" srcId="{DFFDA8B6-E816-4E8E-853E-7872B6DDE431}" destId="{BB665E85-F223-4869-A191-DBB70B0AC655}" srcOrd="0" destOrd="0" presId="urn:microsoft.com/office/officeart/2005/8/layout/orgChart1"/>
    <dgm:cxn modelId="{3EC56B1F-BCE3-4B74-84C3-6AA75F769488}" type="presOf" srcId="{B2AA3872-0B0A-4A1D-9A57-77EC8457DB11}" destId="{47288902-83E1-4155-A4F0-928FC624FDB3}" srcOrd="0" destOrd="0" presId="urn:microsoft.com/office/officeart/2005/8/layout/orgChart1"/>
    <dgm:cxn modelId="{46962971-AFE6-462E-8353-E1F15808340A}" type="presOf" srcId="{AB7A49C1-8774-420C-8BE1-1D194D2C3C18}" destId="{D7708855-6B3C-4B4D-A620-9975C9DC90E5}" srcOrd="1" destOrd="0" presId="urn:microsoft.com/office/officeart/2005/8/layout/orgChart1"/>
    <dgm:cxn modelId="{DC070A75-674D-4A90-B242-EBE81002495E}" type="presOf" srcId="{BEF7075C-B19B-4FF9-816F-78245E2D36F1}" destId="{00C11A46-46A8-43A4-91F7-74F178F3BB04}" srcOrd="0" destOrd="0" presId="urn:microsoft.com/office/officeart/2005/8/layout/orgChart1"/>
    <dgm:cxn modelId="{BC02ECFF-5BE1-4762-91AC-A2CF2E2D227A}" type="presOf" srcId="{505D536C-AC7A-4430-A611-714D7A3D93B9}" destId="{123194A5-754F-4F3D-ABBD-F3079F146943}" srcOrd="1" destOrd="0" presId="urn:microsoft.com/office/officeart/2005/8/layout/orgChart1"/>
    <dgm:cxn modelId="{7EA0C27F-5FB4-4906-AC1F-D880D78911FC}" type="presOf" srcId="{505D536C-AC7A-4430-A611-714D7A3D93B9}" destId="{587F80B3-6AAD-49BB-983E-B530D8F810E2}" srcOrd="0" destOrd="0" presId="urn:microsoft.com/office/officeart/2005/8/layout/orgChart1"/>
    <dgm:cxn modelId="{BABA8EED-0E7F-4A6E-A853-12D213780D9D}" srcId="{505D536C-AC7A-4430-A611-714D7A3D93B9}" destId="{AB7A49C1-8774-420C-8BE1-1D194D2C3C18}" srcOrd="0" destOrd="0" parTransId="{BEF7075C-B19B-4FF9-816F-78245E2D36F1}" sibTransId="{878109B9-0EF6-42C3-8C1C-2F36372A29E1}"/>
    <dgm:cxn modelId="{C8827A56-F8ED-493B-A0BC-CA34F39E1007}" srcId="{32E2676A-4C9D-4A3F-A40F-306E4F4A6A55}" destId="{B2AA3872-0B0A-4A1D-9A57-77EC8457DB11}" srcOrd="0" destOrd="0" parTransId="{6F93B970-513B-4C66-ADC2-182E510D127D}" sibTransId="{AE626550-253C-4EEF-8324-3632EF4DA3C0}"/>
    <dgm:cxn modelId="{8D849953-C98E-4B27-A9AD-A3FABA703BED}" type="presOf" srcId="{32E2676A-4C9D-4A3F-A40F-306E4F4A6A55}" destId="{55F09C6D-D934-47CC-B8F6-06D077A9E3D4}" srcOrd="0" destOrd="0" presId="urn:microsoft.com/office/officeart/2005/8/layout/orgChart1"/>
    <dgm:cxn modelId="{7ADEE26F-22D0-4BBC-9F65-25C3E8B1C41E}" type="presOf" srcId="{AB7A49C1-8774-420C-8BE1-1D194D2C3C18}" destId="{6557550B-34AD-4967-90D6-4F25BCEFBCAE}" srcOrd="0" destOrd="0" presId="urn:microsoft.com/office/officeart/2005/8/layout/orgChart1"/>
    <dgm:cxn modelId="{36FF1676-8E26-486A-B09A-20697017F61F}" type="presParOf" srcId="{55F09C6D-D934-47CC-B8F6-06D077A9E3D4}" destId="{74FF9EFC-CC59-4E8E-845D-D7AD4C6A97ED}" srcOrd="0" destOrd="0" presId="urn:microsoft.com/office/officeart/2005/8/layout/orgChart1"/>
    <dgm:cxn modelId="{196046D9-32A0-42D0-A9A0-A69EBEDEF497}" type="presParOf" srcId="{74FF9EFC-CC59-4E8E-845D-D7AD4C6A97ED}" destId="{7BB6B23D-BC61-4A20-9E77-6BF71C0BD4D2}" srcOrd="0" destOrd="0" presId="urn:microsoft.com/office/officeart/2005/8/layout/orgChart1"/>
    <dgm:cxn modelId="{9081EA6B-F598-4F29-82A7-D168C9C08816}" type="presParOf" srcId="{7BB6B23D-BC61-4A20-9E77-6BF71C0BD4D2}" destId="{47288902-83E1-4155-A4F0-928FC624FDB3}" srcOrd="0" destOrd="0" presId="urn:microsoft.com/office/officeart/2005/8/layout/orgChart1"/>
    <dgm:cxn modelId="{C688C962-EBF1-45B1-ADB1-3C85E001B9B1}" type="presParOf" srcId="{7BB6B23D-BC61-4A20-9E77-6BF71C0BD4D2}" destId="{6C71E99B-71F2-4510-8C17-3914D85B33F1}" srcOrd="1" destOrd="0" presId="urn:microsoft.com/office/officeart/2005/8/layout/orgChart1"/>
    <dgm:cxn modelId="{FA4D12A9-46C4-4869-BB37-AC1337964977}" type="presParOf" srcId="{74FF9EFC-CC59-4E8E-845D-D7AD4C6A97ED}" destId="{BB78824F-E800-48EC-8B31-58AEF39894F6}" srcOrd="1" destOrd="0" presId="urn:microsoft.com/office/officeart/2005/8/layout/orgChart1"/>
    <dgm:cxn modelId="{0E1CD67D-8E2A-4EF8-AC31-EC261A5CBBCD}" type="presParOf" srcId="{BB78824F-E800-48EC-8B31-58AEF39894F6}" destId="{BB665E85-F223-4869-A191-DBB70B0AC655}" srcOrd="0" destOrd="0" presId="urn:microsoft.com/office/officeart/2005/8/layout/orgChart1"/>
    <dgm:cxn modelId="{DEE3A537-7A98-4CE6-8AF1-5CC7BB003FB7}" type="presParOf" srcId="{BB78824F-E800-48EC-8B31-58AEF39894F6}" destId="{827C5B34-A1C6-4A3F-8F5B-35CE29E039AD}" srcOrd="1" destOrd="0" presId="urn:microsoft.com/office/officeart/2005/8/layout/orgChart1"/>
    <dgm:cxn modelId="{620D22F2-10E1-4FC1-BEBA-EB4BCC7DAB89}" type="presParOf" srcId="{827C5B34-A1C6-4A3F-8F5B-35CE29E039AD}" destId="{35D24185-DD81-416E-9F6F-6C6D2B616BBC}" srcOrd="0" destOrd="0" presId="urn:microsoft.com/office/officeart/2005/8/layout/orgChart1"/>
    <dgm:cxn modelId="{02C38838-9BEC-4657-92FC-723F16D4D30F}" type="presParOf" srcId="{35D24185-DD81-416E-9F6F-6C6D2B616BBC}" destId="{587F80B3-6AAD-49BB-983E-B530D8F810E2}" srcOrd="0" destOrd="0" presId="urn:microsoft.com/office/officeart/2005/8/layout/orgChart1"/>
    <dgm:cxn modelId="{8EC82F92-B984-41B9-AC14-529B40CD350F}" type="presParOf" srcId="{35D24185-DD81-416E-9F6F-6C6D2B616BBC}" destId="{123194A5-754F-4F3D-ABBD-F3079F146943}" srcOrd="1" destOrd="0" presId="urn:microsoft.com/office/officeart/2005/8/layout/orgChart1"/>
    <dgm:cxn modelId="{9B336B87-9503-4EBE-9518-A0B55BCB2CD7}" type="presParOf" srcId="{827C5B34-A1C6-4A3F-8F5B-35CE29E039AD}" destId="{49999D41-0F4A-413D-9484-4557B9223C38}" srcOrd="1" destOrd="0" presId="urn:microsoft.com/office/officeart/2005/8/layout/orgChart1"/>
    <dgm:cxn modelId="{7CA6D152-62A6-4733-8A2E-990C1516F461}" type="presParOf" srcId="{49999D41-0F4A-413D-9484-4557B9223C38}" destId="{00C11A46-46A8-43A4-91F7-74F178F3BB04}" srcOrd="0" destOrd="0" presId="urn:microsoft.com/office/officeart/2005/8/layout/orgChart1"/>
    <dgm:cxn modelId="{8349EEB1-A3E7-47EB-8313-03837ECBDBB0}" type="presParOf" srcId="{49999D41-0F4A-413D-9484-4557B9223C38}" destId="{329A5689-2F5C-416F-9C26-E89BC7D4492C}" srcOrd="1" destOrd="0" presId="urn:microsoft.com/office/officeart/2005/8/layout/orgChart1"/>
    <dgm:cxn modelId="{8ED1EAC4-EBB0-4670-A521-1467B2360B0F}" type="presParOf" srcId="{329A5689-2F5C-416F-9C26-E89BC7D4492C}" destId="{01FCB82C-795F-4393-9A91-E7B4DF04FF5D}" srcOrd="0" destOrd="0" presId="urn:microsoft.com/office/officeart/2005/8/layout/orgChart1"/>
    <dgm:cxn modelId="{44A46F3B-DE8F-42AF-807A-9DB8F9C19C66}" type="presParOf" srcId="{01FCB82C-795F-4393-9A91-E7B4DF04FF5D}" destId="{6557550B-34AD-4967-90D6-4F25BCEFBCAE}" srcOrd="0" destOrd="0" presId="urn:microsoft.com/office/officeart/2005/8/layout/orgChart1"/>
    <dgm:cxn modelId="{AD25337E-92F2-445A-84DF-85FB77C9D7D2}" type="presParOf" srcId="{01FCB82C-795F-4393-9A91-E7B4DF04FF5D}" destId="{D7708855-6B3C-4B4D-A620-9975C9DC90E5}" srcOrd="1" destOrd="0" presId="urn:microsoft.com/office/officeart/2005/8/layout/orgChart1"/>
    <dgm:cxn modelId="{F904A449-F907-42D4-B044-1DFF9E2BD63A}" type="presParOf" srcId="{329A5689-2F5C-416F-9C26-E89BC7D4492C}" destId="{8E52FCEB-2C58-4A5F-BA81-B96E21F35816}" srcOrd="1" destOrd="0" presId="urn:microsoft.com/office/officeart/2005/8/layout/orgChart1"/>
    <dgm:cxn modelId="{ECCB7140-5E15-4352-B997-A7C075ACC0C8}" type="presParOf" srcId="{329A5689-2F5C-416F-9C26-E89BC7D4492C}" destId="{5D67CD1F-601B-492C-B38E-5CF45F77C5A7}" srcOrd="2" destOrd="0" presId="urn:microsoft.com/office/officeart/2005/8/layout/orgChart1"/>
    <dgm:cxn modelId="{672812EC-58A8-4641-B1EE-2713FF2C8511}" type="presParOf" srcId="{827C5B34-A1C6-4A3F-8F5B-35CE29E039AD}" destId="{858EC6BE-AF59-4EF2-97C5-A8D5435DD6EF}" srcOrd="2" destOrd="0" presId="urn:microsoft.com/office/officeart/2005/8/layout/orgChart1"/>
    <dgm:cxn modelId="{F5FAE08D-1799-4B94-A8AC-E8B8454B0F29}" type="presParOf" srcId="{74FF9EFC-CC59-4E8E-845D-D7AD4C6A97ED}" destId="{BDA28B4E-BAA6-4D52-83DF-647E9F6E35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E2676A-4C9D-4A3F-A40F-306E4F4A6A55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B2AA3872-0B0A-4A1D-9A57-77EC8457DB11}">
      <dgm:prSet phldrT="[Текст]" custT="1"/>
      <dgm:spPr/>
      <dgm:t>
        <a:bodyPr/>
        <a:lstStyle/>
        <a:p>
          <a:r>
            <a:rPr lang="ru-RU" sz="2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Проектные комитеты </a:t>
          </a:r>
          <a:endParaRPr lang="ru-RU" sz="2800" dirty="0"/>
        </a:p>
      </dgm:t>
    </dgm:pt>
    <dgm:pt modelId="{6F93B970-513B-4C66-ADC2-182E510D127D}" type="parTrans" cxnId="{C8827A56-F8ED-493B-A0BC-CA34F39E1007}">
      <dgm:prSet/>
      <dgm:spPr/>
      <dgm:t>
        <a:bodyPr/>
        <a:lstStyle/>
        <a:p>
          <a:endParaRPr lang="ru-RU"/>
        </a:p>
      </dgm:t>
    </dgm:pt>
    <dgm:pt modelId="{AE626550-253C-4EEF-8324-3632EF4DA3C0}" type="sibTrans" cxnId="{C8827A56-F8ED-493B-A0BC-CA34F39E1007}">
      <dgm:prSet/>
      <dgm:spPr/>
      <dgm:t>
        <a:bodyPr/>
        <a:lstStyle/>
        <a:p>
          <a:endParaRPr lang="ru-RU"/>
        </a:p>
      </dgm:t>
    </dgm:pt>
    <dgm:pt modelId="{505D536C-AC7A-4430-A611-714D7A3D93B9}">
      <dgm:prSet phldrT="[Текст]"/>
      <dgm:spPr/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Представители муниципальных  образований</a:t>
          </a:r>
          <a:endParaRPr lang="ru-RU" dirty="0"/>
        </a:p>
      </dgm:t>
    </dgm:pt>
    <dgm:pt modelId="{DFFDA8B6-E816-4E8E-853E-7872B6DDE431}" type="parTrans" cxnId="{CF006C63-FB55-4C75-945C-A35D25CBEC10}">
      <dgm:prSet/>
      <dgm:spPr/>
      <dgm:t>
        <a:bodyPr/>
        <a:lstStyle/>
        <a:p>
          <a:endParaRPr lang="ru-RU"/>
        </a:p>
      </dgm:t>
    </dgm:pt>
    <dgm:pt modelId="{8D97893E-37AE-470F-9226-178E86BD2474}" type="sibTrans" cxnId="{CF006C63-FB55-4C75-945C-A35D25CBEC10}">
      <dgm:prSet/>
      <dgm:spPr/>
      <dgm:t>
        <a:bodyPr/>
        <a:lstStyle/>
        <a:p>
          <a:endParaRPr lang="ru-RU"/>
        </a:p>
      </dgm:t>
    </dgm:pt>
    <dgm:pt modelId="{AB7A49C1-8774-420C-8BE1-1D194D2C3C18}">
      <dgm:prSet custT="1"/>
      <dgm:spPr/>
      <dgm:t>
        <a:bodyPr/>
        <a:lstStyle/>
        <a:p>
          <a:pPr algn="l"/>
          <a:endParaRPr lang="ru-RU" sz="1700" b="1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  <a:p>
          <a:pPr algn="l"/>
          <a:r>
            <a:rPr lang="ru-RU" sz="17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Задачи представителей: </a:t>
          </a:r>
        </a:p>
        <a:p>
          <a:pPr algn="l"/>
          <a:r>
            <a:rPr lang="ru-RU" sz="17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1) участие органов МСУ, являющихся предполагаемыми участниками регионального проекта, в подготовке паспорта регионального проекта;</a:t>
          </a:r>
        </a:p>
        <a:p>
          <a:pPr algn="l"/>
          <a:r>
            <a:rPr lang="ru-RU" sz="17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2) </a:t>
          </a:r>
          <a:r>
            <a:rPr lang="ru-RU" sz="1700" b="1" i="1" dirty="0" smtClean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rPr>
            <a:t>учет позиции органов МСУ</a:t>
          </a:r>
          <a:r>
            <a:rPr lang="ru-RU" sz="1700" dirty="0" smtClean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7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при подготовке паспортов региональных проектов и их реализации;</a:t>
          </a:r>
        </a:p>
        <a:p>
          <a:pPr algn="l"/>
          <a:r>
            <a:rPr lang="ru-RU" sz="170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3) </a:t>
          </a:r>
          <a:r>
            <a:rPr lang="ru-RU" sz="1700" b="1" i="1" dirty="0" smtClean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rPr>
            <a:t>учет мнения и потребностей </a:t>
          </a:r>
          <a:r>
            <a:rPr lang="ru-RU" sz="170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(с учетом их приоритетов) населения территории муниципальных образований при реализации региональных проектов;</a:t>
          </a:r>
        </a:p>
        <a:p>
          <a:pPr algn="l"/>
          <a:r>
            <a:rPr lang="ru-RU" sz="170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4) </a:t>
          </a:r>
          <a:r>
            <a:rPr lang="ru-RU" sz="1700" b="1" i="1" dirty="0" smtClean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rPr>
            <a:t>учет востребованности населением </a:t>
          </a:r>
          <a:r>
            <a:rPr lang="ru-RU" sz="170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территории муниципальных образований объектов и услуг, полученных в рамках достижения результатов региональных проектов;</a:t>
          </a:r>
        </a:p>
        <a:p>
          <a:pPr algn="l"/>
          <a:r>
            <a:rPr lang="ru-RU" sz="170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5) </a:t>
          </a:r>
          <a:r>
            <a:rPr lang="ru-RU" sz="1700" b="1" i="1" dirty="0" smtClean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rPr>
            <a:t>учет удовлетворенности населения </a:t>
          </a:r>
          <a:r>
            <a:rPr lang="ru-RU" sz="170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территории муниципальных образований качеством функционирования созданных объектов и представления услуг, полученных в рамках региональных проектов;</a:t>
          </a:r>
        </a:p>
        <a:p>
          <a:pPr algn="l"/>
          <a:r>
            <a:rPr lang="ru-RU" sz="170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6) осуществление </a:t>
          </a:r>
          <a:r>
            <a:rPr lang="ru-RU" sz="1700" b="1" i="1" dirty="0" smtClean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rPr>
            <a:t>информирования граждан на регулярной основе </a:t>
          </a:r>
          <a:r>
            <a:rPr lang="ru-RU" sz="170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о реализации региональных проектов, в том числе о  планируемых, о созданных объектах и предоставляемых услугах на территориях муниципальных образований</a:t>
          </a:r>
        </a:p>
        <a:p>
          <a:pPr algn="l"/>
          <a:endParaRPr lang="ru-RU" sz="1700" dirty="0"/>
        </a:p>
      </dgm:t>
    </dgm:pt>
    <dgm:pt modelId="{BEF7075C-B19B-4FF9-816F-78245E2D36F1}" type="parTrans" cxnId="{BABA8EED-0E7F-4A6E-A853-12D213780D9D}">
      <dgm:prSet/>
      <dgm:spPr/>
      <dgm:t>
        <a:bodyPr/>
        <a:lstStyle/>
        <a:p>
          <a:endParaRPr lang="ru-RU"/>
        </a:p>
      </dgm:t>
    </dgm:pt>
    <dgm:pt modelId="{878109B9-0EF6-42C3-8C1C-2F36372A29E1}" type="sibTrans" cxnId="{BABA8EED-0E7F-4A6E-A853-12D213780D9D}">
      <dgm:prSet/>
      <dgm:spPr/>
      <dgm:t>
        <a:bodyPr/>
        <a:lstStyle/>
        <a:p>
          <a:endParaRPr lang="ru-RU"/>
        </a:p>
      </dgm:t>
    </dgm:pt>
    <dgm:pt modelId="{55F09C6D-D934-47CC-B8F6-06D077A9E3D4}" type="pres">
      <dgm:prSet presAssocID="{32E2676A-4C9D-4A3F-A40F-306E4F4A6A5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4FF9EFC-CC59-4E8E-845D-D7AD4C6A97ED}" type="pres">
      <dgm:prSet presAssocID="{B2AA3872-0B0A-4A1D-9A57-77EC8457DB11}" presName="hierRoot1" presStyleCnt="0">
        <dgm:presLayoutVars>
          <dgm:hierBranch val="init"/>
        </dgm:presLayoutVars>
      </dgm:prSet>
      <dgm:spPr/>
    </dgm:pt>
    <dgm:pt modelId="{7BB6B23D-BC61-4A20-9E77-6BF71C0BD4D2}" type="pres">
      <dgm:prSet presAssocID="{B2AA3872-0B0A-4A1D-9A57-77EC8457DB11}" presName="rootComposite1" presStyleCnt="0"/>
      <dgm:spPr/>
    </dgm:pt>
    <dgm:pt modelId="{47288902-83E1-4155-A4F0-928FC624FDB3}" type="pres">
      <dgm:prSet presAssocID="{B2AA3872-0B0A-4A1D-9A57-77EC8457DB11}" presName="rootText1" presStyleLbl="node0" presStyleIdx="0" presStyleCnt="1" custScaleX="191927" custScaleY="407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71E99B-71F2-4510-8C17-3914D85B33F1}" type="pres">
      <dgm:prSet presAssocID="{B2AA3872-0B0A-4A1D-9A57-77EC8457DB11}" presName="rootConnector1" presStyleLbl="node1" presStyleIdx="0" presStyleCnt="0"/>
      <dgm:spPr/>
    </dgm:pt>
    <dgm:pt modelId="{BB78824F-E800-48EC-8B31-58AEF39894F6}" type="pres">
      <dgm:prSet presAssocID="{B2AA3872-0B0A-4A1D-9A57-77EC8457DB11}" presName="hierChild2" presStyleCnt="0"/>
      <dgm:spPr/>
    </dgm:pt>
    <dgm:pt modelId="{BB665E85-F223-4869-A191-DBB70B0AC655}" type="pres">
      <dgm:prSet presAssocID="{DFFDA8B6-E816-4E8E-853E-7872B6DDE431}" presName="Name37" presStyleLbl="parChTrans1D2" presStyleIdx="0" presStyleCnt="1"/>
      <dgm:spPr/>
    </dgm:pt>
    <dgm:pt modelId="{827C5B34-A1C6-4A3F-8F5B-35CE29E039AD}" type="pres">
      <dgm:prSet presAssocID="{505D536C-AC7A-4430-A611-714D7A3D93B9}" presName="hierRoot2" presStyleCnt="0">
        <dgm:presLayoutVars>
          <dgm:hierBranch/>
        </dgm:presLayoutVars>
      </dgm:prSet>
      <dgm:spPr/>
    </dgm:pt>
    <dgm:pt modelId="{35D24185-DD81-416E-9F6F-6C6D2B616BBC}" type="pres">
      <dgm:prSet presAssocID="{505D536C-AC7A-4430-A611-714D7A3D93B9}" presName="rootComposite" presStyleCnt="0"/>
      <dgm:spPr/>
    </dgm:pt>
    <dgm:pt modelId="{587F80B3-6AAD-49BB-983E-B530D8F810E2}" type="pres">
      <dgm:prSet presAssocID="{505D536C-AC7A-4430-A611-714D7A3D93B9}" presName="rootText" presStyleLbl="node2" presStyleIdx="0" presStyleCnt="1" custScaleX="243907" custScaleY="36661" custLinFactNeighborY="-157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3194A5-754F-4F3D-ABBD-F3079F146943}" type="pres">
      <dgm:prSet presAssocID="{505D536C-AC7A-4430-A611-714D7A3D93B9}" presName="rootConnector" presStyleLbl="node2" presStyleIdx="0" presStyleCnt="1"/>
      <dgm:spPr/>
    </dgm:pt>
    <dgm:pt modelId="{49999D41-0F4A-413D-9484-4557B9223C38}" type="pres">
      <dgm:prSet presAssocID="{505D536C-AC7A-4430-A611-714D7A3D93B9}" presName="hierChild4" presStyleCnt="0"/>
      <dgm:spPr/>
    </dgm:pt>
    <dgm:pt modelId="{00C11A46-46A8-43A4-91F7-74F178F3BB04}" type="pres">
      <dgm:prSet presAssocID="{BEF7075C-B19B-4FF9-816F-78245E2D36F1}" presName="Name35" presStyleLbl="parChTrans1D3" presStyleIdx="0" presStyleCnt="1"/>
      <dgm:spPr/>
    </dgm:pt>
    <dgm:pt modelId="{329A5689-2F5C-416F-9C26-E89BC7D4492C}" type="pres">
      <dgm:prSet presAssocID="{AB7A49C1-8774-420C-8BE1-1D194D2C3C18}" presName="hierRoot2" presStyleCnt="0">
        <dgm:presLayoutVars>
          <dgm:hierBranch val="init"/>
        </dgm:presLayoutVars>
      </dgm:prSet>
      <dgm:spPr/>
    </dgm:pt>
    <dgm:pt modelId="{01FCB82C-795F-4393-9A91-E7B4DF04FF5D}" type="pres">
      <dgm:prSet presAssocID="{AB7A49C1-8774-420C-8BE1-1D194D2C3C18}" presName="rootComposite" presStyleCnt="0"/>
      <dgm:spPr/>
    </dgm:pt>
    <dgm:pt modelId="{6557550B-34AD-4967-90D6-4F25BCEFBCAE}" type="pres">
      <dgm:prSet presAssocID="{AB7A49C1-8774-420C-8BE1-1D194D2C3C18}" presName="rootText" presStyleLbl="node3" presStyleIdx="0" presStyleCnt="1" custScaleX="351745" custScaleY="396363" custLinFactNeighborY="-273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708855-6B3C-4B4D-A620-9975C9DC90E5}" type="pres">
      <dgm:prSet presAssocID="{AB7A49C1-8774-420C-8BE1-1D194D2C3C18}" presName="rootConnector" presStyleLbl="node3" presStyleIdx="0" presStyleCnt="1"/>
      <dgm:spPr/>
    </dgm:pt>
    <dgm:pt modelId="{8E52FCEB-2C58-4A5F-BA81-B96E21F35816}" type="pres">
      <dgm:prSet presAssocID="{AB7A49C1-8774-420C-8BE1-1D194D2C3C18}" presName="hierChild4" presStyleCnt="0"/>
      <dgm:spPr/>
    </dgm:pt>
    <dgm:pt modelId="{5D67CD1F-601B-492C-B38E-5CF45F77C5A7}" type="pres">
      <dgm:prSet presAssocID="{AB7A49C1-8774-420C-8BE1-1D194D2C3C18}" presName="hierChild5" presStyleCnt="0"/>
      <dgm:spPr/>
    </dgm:pt>
    <dgm:pt modelId="{858EC6BE-AF59-4EF2-97C5-A8D5435DD6EF}" type="pres">
      <dgm:prSet presAssocID="{505D536C-AC7A-4430-A611-714D7A3D93B9}" presName="hierChild5" presStyleCnt="0"/>
      <dgm:spPr/>
    </dgm:pt>
    <dgm:pt modelId="{BDA28B4E-BAA6-4D52-83DF-647E9F6E357E}" type="pres">
      <dgm:prSet presAssocID="{B2AA3872-0B0A-4A1D-9A57-77EC8457DB11}" presName="hierChild3" presStyleCnt="0"/>
      <dgm:spPr/>
    </dgm:pt>
  </dgm:ptLst>
  <dgm:cxnLst>
    <dgm:cxn modelId="{5C311822-0C65-4E7C-AD5F-9CFB5FBEA645}" type="presOf" srcId="{AB7A49C1-8774-420C-8BE1-1D194D2C3C18}" destId="{6557550B-34AD-4967-90D6-4F25BCEFBCAE}" srcOrd="0" destOrd="0" presId="urn:microsoft.com/office/officeart/2005/8/layout/orgChart1"/>
    <dgm:cxn modelId="{8B79C0BF-09B9-428E-9A2A-D8DCD1689388}" type="presOf" srcId="{B2AA3872-0B0A-4A1D-9A57-77EC8457DB11}" destId="{47288902-83E1-4155-A4F0-928FC624FDB3}" srcOrd="0" destOrd="0" presId="urn:microsoft.com/office/officeart/2005/8/layout/orgChart1"/>
    <dgm:cxn modelId="{4D1CBE8E-095A-4C1B-979D-BADD1BDFC60D}" type="presOf" srcId="{505D536C-AC7A-4430-A611-714D7A3D93B9}" destId="{587F80B3-6AAD-49BB-983E-B530D8F810E2}" srcOrd="0" destOrd="0" presId="urn:microsoft.com/office/officeart/2005/8/layout/orgChart1"/>
    <dgm:cxn modelId="{4ECB702D-F7C4-4E0A-AD4C-79277733EFE7}" type="presOf" srcId="{505D536C-AC7A-4430-A611-714D7A3D93B9}" destId="{123194A5-754F-4F3D-ABBD-F3079F146943}" srcOrd="1" destOrd="0" presId="urn:microsoft.com/office/officeart/2005/8/layout/orgChart1"/>
    <dgm:cxn modelId="{BABA8EED-0E7F-4A6E-A853-12D213780D9D}" srcId="{505D536C-AC7A-4430-A611-714D7A3D93B9}" destId="{AB7A49C1-8774-420C-8BE1-1D194D2C3C18}" srcOrd="0" destOrd="0" parTransId="{BEF7075C-B19B-4FF9-816F-78245E2D36F1}" sibTransId="{878109B9-0EF6-42C3-8C1C-2F36372A29E1}"/>
    <dgm:cxn modelId="{CF006C63-FB55-4C75-945C-A35D25CBEC10}" srcId="{B2AA3872-0B0A-4A1D-9A57-77EC8457DB11}" destId="{505D536C-AC7A-4430-A611-714D7A3D93B9}" srcOrd="0" destOrd="0" parTransId="{DFFDA8B6-E816-4E8E-853E-7872B6DDE431}" sibTransId="{8D97893E-37AE-470F-9226-178E86BD2474}"/>
    <dgm:cxn modelId="{2B1E71DB-47AA-457F-9640-CE76E4311450}" type="presOf" srcId="{B2AA3872-0B0A-4A1D-9A57-77EC8457DB11}" destId="{6C71E99B-71F2-4510-8C17-3914D85B33F1}" srcOrd="1" destOrd="0" presId="urn:microsoft.com/office/officeart/2005/8/layout/orgChart1"/>
    <dgm:cxn modelId="{4EED46D4-B1AC-4BC7-ACE5-9CE2FE0EA2DE}" type="presOf" srcId="{BEF7075C-B19B-4FF9-816F-78245E2D36F1}" destId="{00C11A46-46A8-43A4-91F7-74F178F3BB04}" srcOrd="0" destOrd="0" presId="urn:microsoft.com/office/officeart/2005/8/layout/orgChart1"/>
    <dgm:cxn modelId="{78657EA2-4E06-401F-99C7-BBA9EA74A173}" type="presOf" srcId="{32E2676A-4C9D-4A3F-A40F-306E4F4A6A55}" destId="{55F09C6D-D934-47CC-B8F6-06D077A9E3D4}" srcOrd="0" destOrd="0" presId="urn:microsoft.com/office/officeart/2005/8/layout/orgChart1"/>
    <dgm:cxn modelId="{600091BC-825B-4709-A7D6-8C3CD4F86502}" type="presOf" srcId="{DFFDA8B6-E816-4E8E-853E-7872B6DDE431}" destId="{BB665E85-F223-4869-A191-DBB70B0AC655}" srcOrd="0" destOrd="0" presId="urn:microsoft.com/office/officeart/2005/8/layout/orgChart1"/>
    <dgm:cxn modelId="{8E70270B-C647-4338-9F4F-0E20F809FED0}" type="presOf" srcId="{AB7A49C1-8774-420C-8BE1-1D194D2C3C18}" destId="{D7708855-6B3C-4B4D-A620-9975C9DC90E5}" srcOrd="1" destOrd="0" presId="urn:microsoft.com/office/officeart/2005/8/layout/orgChart1"/>
    <dgm:cxn modelId="{C8827A56-F8ED-493B-A0BC-CA34F39E1007}" srcId="{32E2676A-4C9D-4A3F-A40F-306E4F4A6A55}" destId="{B2AA3872-0B0A-4A1D-9A57-77EC8457DB11}" srcOrd="0" destOrd="0" parTransId="{6F93B970-513B-4C66-ADC2-182E510D127D}" sibTransId="{AE626550-253C-4EEF-8324-3632EF4DA3C0}"/>
    <dgm:cxn modelId="{CDBBAA81-3882-4EA8-B2E5-FC198983A4DB}" type="presParOf" srcId="{55F09C6D-D934-47CC-B8F6-06D077A9E3D4}" destId="{74FF9EFC-CC59-4E8E-845D-D7AD4C6A97ED}" srcOrd="0" destOrd="0" presId="urn:microsoft.com/office/officeart/2005/8/layout/orgChart1"/>
    <dgm:cxn modelId="{123B7739-FE99-4DA1-ABEC-7685DEB803A6}" type="presParOf" srcId="{74FF9EFC-CC59-4E8E-845D-D7AD4C6A97ED}" destId="{7BB6B23D-BC61-4A20-9E77-6BF71C0BD4D2}" srcOrd="0" destOrd="0" presId="urn:microsoft.com/office/officeart/2005/8/layout/orgChart1"/>
    <dgm:cxn modelId="{616CFDA6-C743-4291-9CA6-468D76B63854}" type="presParOf" srcId="{7BB6B23D-BC61-4A20-9E77-6BF71C0BD4D2}" destId="{47288902-83E1-4155-A4F0-928FC624FDB3}" srcOrd="0" destOrd="0" presId="urn:microsoft.com/office/officeart/2005/8/layout/orgChart1"/>
    <dgm:cxn modelId="{1FECFDF5-E333-4047-8B1A-26D4FDC62C39}" type="presParOf" srcId="{7BB6B23D-BC61-4A20-9E77-6BF71C0BD4D2}" destId="{6C71E99B-71F2-4510-8C17-3914D85B33F1}" srcOrd="1" destOrd="0" presId="urn:microsoft.com/office/officeart/2005/8/layout/orgChart1"/>
    <dgm:cxn modelId="{C99CD355-78D7-4154-838E-65D008EEC744}" type="presParOf" srcId="{74FF9EFC-CC59-4E8E-845D-D7AD4C6A97ED}" destId="{BB78824F-E800-48EC-8B31-58AEF39894F6}" srcOrd="1" destOrd="0" presId="urn:microsoft.com/office/officeart/2005/8/layout/orgChart1"/>
    <dgm:cxn modelId="{933614C6-4D7D-4678-8120-D4B70C5EEDCE}" type="presParOf" srcId="{BB78824F-E800-48EC-8B31-58AEF39894F6}" destId="{BB665E85-F223-4869-A191-DBB70B0AC655}" srcOrd="0" destOrd="0" presId="urn:microsoft.com/office/officeart/2005/8/layout/orgChart1"/>
    <dgm:cxn modelId="{224C9F3F-894C-4D90-A398-E449B5E6E6F6}" type="presParOf" srcId="{BB78824F-E800-48EC-8B31-58AEF39894F6}" destId="{827C5B34-A1C6-4A3F-8F5B-35CE29E039AD}" srcOrd="1" destOrd="0" presId="urn:microsoft.com/office/officeart/2005/8/layout/orgChart1"/>
    <dgm:cxn modelId="{2286FC4B-DF04-4953-B588-C1C276A9FEC3}" type="presParOf" srcId="{827C5B34-A1C6-4A3F-8F5B-35CE29E039AD}" destId="{35D24185-DD81-416E-9F6F-6C6D2B616BBC}" srcOrd="0" destOrd="0" presId="urn:microsoft.com/office/officeart/2005/8/layout/orgChart1"/>
    <dgm:cxn modelId="{EBEFE355-6265-48AD-A2A4-A5D9D981A4A0}" type="presParOf" srcId="{35D24185-DD81-416E-9F6F-6C6D2B616BBC}" destId="{587F80B3-6AAD-49BB-983E-B530D8F810E2}" srcOrd="0" destOrd="0" presId="urn:microsoft.com/office/officeart/2005/8/layout/orgChart1"/>
    <dgm:cxn modelId="{A6997E06-664E-4CCD-8089-FF7C7EF13DB0}" type="presParOf" srcId="{35D24185-DD81-416E-9F6F-6C6D2B616BBC}" destId="{123194A5-754F-4F3D-ABBD-F3079F146943}" srcOrd="1" destOrd="0" presId="urn:microsoft.com/office/officeart/2005/8/layout/orgChart1"/>
    <dgm:cxn modelId="{AD15F389-5BCF-4236-BC16-5B75D1126172}" type="presParOf" srcId="{827C5B34-A1C6-4A3F-8F5B-35CE29E039AD}" destId="{49999D41-0F4A-413D-9484-4557B9223C38}" srcOrd="1" destOrd="0" presId="urn:microsoft.com/office/officeart/2005/8/layout/orgChart1"/>
    <dgm:cxn modelId="{4DF311C3-E4C5-4105-8B20-0468C7FBABF9}" type="presParOf" srcId="{49999D41-0F4A-413D-9484-4557B9223C38}" destId="{00C11A46-46A8-43A4-91F7-74F178F3BB04}" srcOrd="0" destOrd="0" presId="urn:microsoft.com/office/officeart/2005/8/layout/orgChart1"/>
    <dgm:cxn modelId="{1D03F6C5-44D7-4704-BCB3-8299E26E6F9C}" type="presParOf" srcId="{49999D41-0F4A-413D-9484-4557B9223C38}" destId="{329A5689-2F5C-416F-9C26-E89BC7D4492C}" srcOrd="1" destOrd="0" presId="urn:microsoft.com/office/officeart/2005/8/layout/orgChart1"/>
    <dgm:cxn modelId="{17111BEB-C610-4F00-B0B1-8C4F4AC0E687}" type="presParOf" srcId="{329A5689-2F5C-416F-9C26-E89BC7D4492C}" destId="{01FCB82C-795F-4393-9A91-E7B4DF04FF5D}" srcOrd="0" destOrd="0" presId="urn:microsoft.com/office/officeart/2005/8/layout/orgChart1"/>
    <dgm:cxn modelId="{70859EB7-66CF-4B5B-A6F4-D46417871DB6}" type="presParOf" srcId="{01FCB82C-795F-4393-9A91-E7B4DF04FF5D}" destId="{6557550B-34AD-4967-90D6-4F25BCEFBCAE}" srcOrd="0" destOrd="0" presId="urn:microsoft.com/office/officeart/2005/8/layout/orgChart1"/>
    <dgm:cxn modelId="{09A79FC8-1B7E-4C61-A625-0E77A5739B34}" type="presParOf" srcId="{01FCB82C-795F-4393-9A91-E7B4DF04FF5D}" destId="{D7708855-6B3C-4B4D-A620-9975C9DC90E5}" srcOrd="1" destOrd="0" presId="urn:microsoft.com/office/officeart/2005/8/layout/orgChart1"/>
    <dgm:cxn modelId="{349FF263-8C04-42B2-801E-EBBF579F2F36}" type="presParOf" srcId="{329A5689-2F5C-416F-9C26-E89BC7D4492C}" destId="{8E52FCEB-2C58-4A5F-BA81-B96E21F35816}" srcOrd="1" destOrd="0" presId="urn:microsoft.com/office/officeart/2005/8/layout/orgChart1"/>
    <dgm:cxn modelId="{79B6B2DC-7873-4667-874E-CEAEC568DC58}" type="presParOf" srcId="{329A5689-2F5C-416F-9C26-E89BC7D4492C}" destId="{5D67CD1F-601B-492C-B38E-5CF45F77C5A7}" srcOrd="2" destOrd="0" presId="urn:microsoft.com/office/officeart/2005/8/layout/orgChart1"/>
    <dgm:cxn modelId="{DFD0E997-B2E9-41CA-91AB-DE5EA782651C}" type="presParOf" srcId="{827C5B34-A1C6-4A3F-8F5B-35CE29E039AD}" destId="{858EC6BE-AF59-4EF2-97C5-A8D5435DD6EF}" srcOrd="2" destOrd="0" presId="urn:microsoft.com/office/officeart/2005/8/layout/orgChart1"/>
    <dgm:cxn modelId="{8B701E53-87E3-4B36-B77B-36E6169614F1}" type="presParOf" srcId="{74FF9EFC-CC59-4E8E-845D-D7AD4C6A97ED}" destId="{BDA28B4E-BAA6-4D52-83DF-647E9F6E35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838E88-B68A-4AD8-A5B0-0DB2DD6FD601}">
      <dsp:nvSpPr>
        <dsp:cNvPr id="0" name=""/>
        <dsp:cNvSpPr/>
      </dsp:nvSpPr>
      <dsp:spPr>
        <a:xfrm>
          <a:off x="9548079" y="4898595"/>
          <a:ext cx="262485" cy="955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9525"/>
              </a:lnTo>
              <a:lnTo>
                <a:pt x="228170" y="909525"/>
              </a:lnTo>
            </a:path>
          </a:pathLst>
        </a:custGeom>
        <a:noFill/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732503-0141-46AD-86AC-49BBA12AAB56}">
      <dsp:nvSpPr>
        <dsp:cNvPr id="0" name=""/>
        <dsp:cNvSpPr/>
      </dsp:nvSpPr>
      <dsp:spPr>
        <a:xfrm>
          <a:off x="5591379" y="3136625"/>
          <a:ext cx="4656662" cy="270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768"/>
              </a:lnTo>
              <a:lnTo>
                <a:pt x="4047887" y="117768"/>
              </a:lnTo>
              <a:lnTo>
                <a:pt x="4047887" y="235536"/>
              </a:lnTo>
            </a:path>
          </a:pathLst>
        </a:custGeom>
        <a:noFill/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1A391A-B8E5-4A3A-BB8C-A9DF235C9CA6}">
      <dsp:nvSpPr>
        <dsp:cNvPr id="0" name=""/>
        <dsp:cNvSpPr/>
      </dsp:nvSpPr>
      <dsp:spPr>
        <a:xfrm>
          <a:off x="7212337" y="4453880"/>
          <a:ext cx="288514" cy="540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9967"/>
              </a:lnTo>
              <a:lnTo>
                <a:pt x="250796" y="469967"/>
              </a:lnTo>
            </a:path>
          </a:pathLst>
        </a:custGeom>
        <a:noFill/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989AC-1DAC-4DBB-88EA-59EE01564165}">
      <dsp:nvSpPr>
        <dsp:cNvPr id="0" name=""/>
        <dsp:cNvSpPr/>
      </dsp:nvSpPr>
      <dsp:spPr>
        <a:xfrm>
          <a:off x="5591379" y="3136625"/>
          <a:ext cx="2372402" cy="270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768"/>
              </a:lnTo>
              <a:lnTo>
                <a:pt x="2062253" y="117768"/>
              </a:lnTo>
              <a:lnTo>
                <a:pt x="2062253" y="235536"/>
              </a:lnTo>
            </a:path>
          </a:pathLst>
        </a:custGeom>
        <a:noFill/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CE3869-1CF6-4A0F-AECA-101723F6C0D8}">
      <dsp:nvSpPr>
        <dsp:cNvPr id="0" name=""/>
        <dsp:cNvSpPr/>
      </dsp:nvSpPr>
      <dsp:spPr>
        <a:xfrm>
          <a:off x="4710256" y="4194140"/>
          <a:ext cx="340543" cy="636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8"/>
              </a:lnTo>
              <a:lnTo>
                <a:pt x="296023" y="553108"/>
              </a:lnTo>
            </a:path>
          </a:pathLst>
        </a:custGeom>
        <a:noFill/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D4F5AA-BA54-4741-9EDC-931DE2CF74D8}">
      <dsp:nvSpPr>
        <dsp:cNvPr id="0" name=""/>
        <dsp:cNvSpPr/>
      </dsp:nvSpPr>
      <dsp:spPr>
        <a:xfrm>
          <a:off x="5545659" y="3136625"/>
          <a:ext cx="91440" cy="2709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7768"/>
              </a:lnTo>
              <a:lnTo>
                <a:pt x="69183" y="117768"/>
              </a:lnTo>
              <a:lnTo>
                <a:pt x="69183" y="235536"/>
              </a:lnTo>
            </a:path>
          </a:pathLst>
        </a:custGeom>
        <a:noFill/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267C7D-7B53-4795-AE15-1989089B036D}">
      <dsp:nvSpPr>
        <dsp:cNvPr id="0" name=""/>
        <dsp:cNvSpPr/>
      </dsp:nvSpPr>
      <dsp:spPr>
        <a:xfrm>
          <a:off x="2154654" y="4586198"/>
          <a:ext cx="342935" cy="740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3700"/>
              </a:lnTo>
              <a:lnTo>
                <a:pt x="298102" y="643700"/>
              </a:lnTo>
            </a:path>
          </a:pathLst>
        </a:custGeom>
        <a:noFill/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AD963D-62F9-45C0-B86A-A96AA4F796CC}">
      <dsp:nvSpPr>
        <dsp:cNvPr id="0" name=""/>
        <dsp:cNvSpPr/>
      </dsp:nvSpPr>
      <dsp:spPr>
        <a:xfrm>
          <a:off x="3069149" y="3136625"/>
          <a:ext cx="2522230" cy="270959"/>
        </a:xfrm>
        <a:custGeom>
          <a:avLst/>
          <a:gdLst/>
          <a:ahLst/>
          <a:cxnLst/>
          <a:rect l="0" t="0" r="0" b="0"/>
          <a:pathLst>
            <a:path>
              <a:moveTo>
                <a:pt x="2192493" y="0"/>
              </a:moveTo>
              <a:lnTo>
                <a:pt x="2192493" y="117768"/>
              </a:lnTo>
              <a:lnTo>
                <a:pt x="0" y="117768"/>
              </a:lnTo>
              <a:lnTo>
                <a:pt x="0" y="235536"/>
              </a:lnTo>
            </a:path>
          </a:pathLst>
        </a:custGeom>
        <a:noFill/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30EAD7-E584-4BB9-B088-480FF05CC931}">
      <dsp:nvSpPr>
        <dsp:cNvPr id="0" name=""/>
        <dsp:cNvSpPr/>
      </dsp:nvSpPr>
      <dsp:spPr>
        <a:xfrm>
          <a:off x="150327" y="4052725"/>
          <a:ext cx="214462" cy="593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5936"/>
              </a:lnTo>
              <a:lnTo>
                <a:pt x="186425" y="515936"/>
              </a:lnTo>
            </a:path>
          </a:pathLst>
        </a:custGeom>
        <a:noFill/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141856-A76F-489B-9403-BA75BAC0EA3C}">
      <dsp:nvSpPr>
        <dsp:cNvPr id="0" name=""/>
        <dsp:cNvSpPr/>
      </dsp:nvSpPr>
      <dsp:spPr>
        <a:xfrm>
          <a:off x="722226" y="3136625"/>
          <a:ext cx="4869152" cy="270959"/>
        </a:xfrm>
        <a:custGeom>
          <a:avLst/>
          <a:gdLst/>
          <a:ahLst/>
          <a:cxnLst/>
          <a:rect l="0" t="0" r="0" b="0"/>
          <a:pathLst>
            <a:path>
              <a:moveTo>
                <a:pt x="4232598" y="0"/>
              </a:moveTo>
              <a:lnTo>
                <a:pt x="4232598" y="117768"/>
              </a:lnTo>
              <a:lnTo>
                <a:pt x="0" y="117768"/>
              </a:lnTo>
              <a:lnTo>
                <a:pt x="0" y="235536"/>
              </a:lnTo>
            </a:path>
          </a:pathLst>
        </a:custGeom>
        <a:noFill/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768FE5-B4AF-4DCC-B2AE-548C22CE6689}">
      <dsp:nvSpPr>
        <dsp:cNvPr id="0" name=""/>
        <dsp:cNvSpPr/>
      </dsp:nvSpPr>
      <dsp:spPr>
        <a:xfrm>
          <a:off x="5545659" y="814750"/>
          <a:ext cx="91440" cy="2979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8977"/>
              </a:lnTo>
            </a:path>
          </a:pathLst>
        </a:custGeom>
        <a:noFill/>
        <a:ln w="254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2B412D-B4F3-4D9F-8661-85C60E3B29A3}">
      <dsp:nvSpPr>
        <dsp:cNvPr id="0" name=""/>
        <dsp:cNvSpPr/>
      </dsp:nvSpPr>
      <dsp:spPr>
        <a:xfrm>
          <a:off x="3069962" y="169609"/>
          <a:ext cx="5042834" cy="645140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1.Национальный проект "Демография"</a:t>
          </a:r>
          <a:endParaRPr lang="ru-RU" sz="16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069962" y="169609"/>
        <a:ext cx="5042834" cy="645140"/>
      </dsp:txXfrm>
    </dsp:sp>
    <dsp:sp modelId="{68FF758A-B512-4DE6-A5D3-B18085E7EF9D}">
      <dsp:nvSpPr>
        <dsp:cNvPr id="0" name=""/>
        <dsp:cNvSpPr/>
      </dsp:nvSpPr>
      <dsp:spPr>
        <a:xfrm>
          <a:off x="2249220" y="1112676"/>
          <a:ext cx="6684318" cy="2023949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indent="180000" algn="l" defTabSz="4445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ru-RU" sz="1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 Цель: увеличить ожидаемую продолжительность здоровой жизни до 67 лет</a:t>
          </a:r>
        </a:p>
        <a:p>
          <a:pPr lvl="0" indent="180000" algn="l" defTabSz="4445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ru-RU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              1.1. Целевой показатель: снижение смертности населения старше трудоспособного возраста (на 1000 человек населения соответствующего возраста)</a:t>
          </a:r>
        </a:p>
        <a:p>
          <a:pPr lvl="0" indent="180000" algn="l" defTabSz="4445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ru-RU" sz="1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 Целевой показатель: увеличение суммарного коэффициента рождаемости (до 1,7 детей на 1 женщину)</a:t>
          </a:r>
        </a:p>
        <a:p>
          <a:pPr lvl="0" indent="180000" algn="l" defTabSz="4445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ru-RU" sz="1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 Цель: увеличение доли граждан, ведущих здоровый образ жизни</a:t>
          </a:r>
        </a:p>
        <a:p>
          <a:pPr lvl="0" indent="180000" algn="l" defTabSz="4445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ru-RU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              3.1. Целевой показатель: Обращаемость в медицинские организации по вопросам здорового образа жизни (тысяч человек)</a:t>
          </a:r>
        </a:p>
        <a:p>
          <a:pPr lvl="0" indent="180000" algn="l" defTabSz="4445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ru-RU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             3.2. Число лиц, которым рекомендованы индивидуальные планы по здоровому образу жизни (паспорта здоровья), в центрах здоровья (млн. человек)</a:t>
          </a:r>
        </a:p>
        <a:p>
          <a:pPr lvl="0" indent="180000" algn="l" defTabSz="4445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ru-RU" sz="1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4. Целевой показатель: Доля граждан, систематически занимающихся физической культурой и спортом, %.</a:t>
          </a:r>
        </a:p>
      </dsp:txBody>
      <dsp:txXfrm>
        <a:off x="2249220" y="1112676"/>
        <a:ext cx="6684318" cy="2023949"/>
      </dsp:txXfrm>
    </dsp:sp>
    <dsp:sp modelId="{802FC5DF-CB5E-4C29-801E-9EA98500263E}">
      <dsp:nvSpPr>
        <dsp:cNvPr id="0" name=""/>
        <dsp:cNvSpPr/>
      </dsp:nvSpPr>
      <dsp:spPr>
        <a:xfrm>
          <a:off x="7352" y="3407584"/>
          <a:ext cx="1429748" cy="645140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ФП 1. Финансовая поддержка семей при рождении детей  </a:t>
          </a:r>
        </a:p>
      </dsp:txBody>
      <dsp:txXfrm>
        <a:off x="7352" y="3407584"/>
        <a:ext cx="1429748" cy="645140"/>
      </dsp:txXfrm>
    </dsp:sp>
    <dsp:sp modelId="{8B6E652C-2DE5-49F3-B496-42F9EF49AEA6}">
      <dsp:nvSpPr>
        <dsp:cNvPr id="0" name=""/>
        <dsp:cNvSpPr/>
      </dsp:nvSpPr>
      <dsp:spPr>
        <a:xfrm>
          <a:off x="364789" y="4323684"/>
          <a:ext cx="1290281" cy="645140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Задача 1.  Внедрение механизма финансовой поддержки семей при рождении детей</a:t>
          </a:r>
        </a:p>
      </dsp:txBody>
      <dsp:txXfrm>
        <a:off x="364789" y="4323684"/>
        <a:ext cx="1290281" cy="645140"/>
      </dsp:txXfrm>
    </dsp:sp>
    <dsp:sp modelId="{6D97B1B3-48A8-436E-A1E3-B792C66C5E6B}">
      <dsp:nvSpPr>
        <dsp:cNvPr id="0" name=""/>
        <dsp:cNvSpPr/>
      </dsp:nvSpPr>
      <dsp:spPr>
        <a:xfrm>
          <a:off x="1926030" y="3407584"/>
          <a:ext cx="2286237" cy="1178614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ФП 2. Содействие занятости женщин - создание условий дошкольного образования для детей в возрасте до трех лет </a:t>
          </a:r>
          <a:r>
            <a:rPr lang="ru-RU" sz="9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(Содействие занятости женщин - доступность дошкольного образования для детей в возрасте до трех лет)</a:t>
          </a:r>
        </a:p>
      </dsp:txBody>
      <dsp:txXfrm>
        <a:off x="1926030" y="3407584"/>
        <a:ext cx="2286237" cy="1178614"/>
      </dsp:txXfrm>
    </dsp:sp>
    <dsp:sp modelId="{7D787169-E5EF-4C43-B5FA-DC25E3A1319E}">
      <dsp:nvSpPr>
        <dsp:cNvPr id="0" name=""/>
        <dsp:cNvSpPr/>
      </dsp:nvSpPr>
      <dsp:spPr>
        <a:xfrm>
          <a:off x="2497589" y="4857158"/>
          <a:ext cx="2036206" cy="939099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Задача: Создание условий для осуществления трудовой деятельности женщин, имеющих детей, включая достижение 100-процентной доступности (2021 год) дошкольного образования для детей в возрасте до трех лет</a:t>
          </a:r>
        </a:p>
      </dsp:txBody>
      <dsp:txXfrm>
        <a:off x="2497589" y="4857158"/>
        <a:ext cx="2036206" cy="939099"/>
      </dsp:txXfrm>
    </dsp:sp>
    <dsp:sp modelId="{1626C111-1968-4BBD-A9DE-BE57313BA2B6}">
      <dsp:nvSpPr>
        <dsp:cNvPr id="0" name=""/>
        <dsp:cNvSpPr/>
      </dsp:nvSpPr>
      <dsp:spPr>
        <a:xfrm>
          <a:off x="4483227" y="3407584"/>
          <a:ext cx="2270289" cy="786555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ФП 3. Разработка и реализация программы системной поддержки и повышения качества жизни граждан старшего поколения                                </a:t>
          </a:r>
          <a:r>
            <a:rPr lang="ru-RU" sz="9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(Старшее поколение)</a:t>
          </a:r>
        </a:p>
      </dsp:txBody>
      <dsp:txXfrm>
        <a:off x="4483227" y="3407584"/>
        <a:ext cx="2270289" cy="786555"/>
      </dsp:txXfrm>
    </dsp:sp>
    <dsp:sp modelId="{AD9C297C-E5FA-41E0-8644-162DE5FAE5E4}">
      <dsp:nvSpPr>
        <dsp:cNvPr id="0" name=""/>
        <dsp:cNvSpPr/>
      </dsp:nvSpPr>
      <dsp:spPr>
        <a:xfrm>
          <a:off x="5050799" y="4465099"/>
          <a:ext cx="1547396" cy="730667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Задача: Разработка и реализация программы системной поддержки и повышения качества жизни граждан старшего поколения.</a:t>
          </a:r>
        </a:p>
      </dsp:txBody>
      <dsp:txXfrm>
        <a:off x="5050799" y="4465099"/>
        <a:ext cx="1547396" cy="730667"/>
      </dsp:txXfrm>
    </dsp:sp>
    <dsp:sp modelId="{65041BFD-1845-4B8A-877C-E39B635A23BD}">
      <dsp:nvSpPr>
        <dsp:cNvPr id="0" name=""/>
        <dsp:cNvSpPr/>
      </dsp:nvSpPr>
      <dsp:spPr>
        <a:xfrm>
          <a:off x="7024476" y="3407584"/>
          <a:ext cx="1878611" cy="1046296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ФП 4 .Формирование системы мотивации граждан к здоровому образу жизни, включая здоровое питание и отказ от вредных привычек </a:t>
          </a:r>
          <a:r>
            <a:rPr lang="ru-RU" sz="9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(Укрепление общественного здоровья)</a:t>
          </a:r>
        </a:p>
      </dsp:txBody>
      <dsp:txXfrm>
        <a:off x="7024476" y="3407584"/>
        <a:ext cx="1878611" cy="1046296"/>
      </dsp:txXfrm>
    </dsp:sp>
    <dsp:sp modelId="{349D05F1-4B65-4C2A-B025-32483E96B8C3}">
      <dsp:nvSpPr>
        <dsp:cNvPr id="0" name=""/>
        <dsp:cNvSpPr/>
      </dsp:nvSpPr>
      <dsp:spPr>
        <a:xfrm>
          <a:off x="7500851" y="4597062"/>
          <a:ext cx="1608000" cy="794929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Задача: "Формирование системы мотивации граждан к здоровому образу жизни, включая здоровое питание и отказ от вредных привычек"</a:t>
          </a:r>
        </a:p>
      </dsp:txBody>
      <dsp:txXfrm>
        <a:off x="7500851" y="4597062"/>
        <a:ext cx="1608000" cy="794929"/>
      </dsp:txXfrm>
    </dsp:sp>
    <dsp:sp modelId="{06AFB2B5-0BBE-486E-8670-A6CEF7662762}">
      <dsp:nvSpPr>
        <dsp:cNvPr id="0" name=""/>
        <dsp:cNvSpPr/>
      </dsp:nvSpPr>
      <dsp:spPr>
        <a:xfrm>
          <a:off x="9373089" y="3407584"/>
          <a:ext cx="1749906" cy="1491011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 ФП 5. Создание для всех категорий и групп населения условий для занятий физической культурой и спортом, массовым спортом, в том числе повышение уровня обеспеченности населения объектами спорта, а также подготовка спортивного резерва.                                         </a:t>
          </a:r>
          <a:r>
            <a:rPr lang="ru-RU" sz="9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(Спорт - норма жизни).</a:t>
          </a:r>
        </a:p>
      </dsp:txBody>
      <dsp:txXfrm>
        <a:off x="9373089" y="3407584"/>
        <a:ext cx="1749906" cy="1491011"/>
      </dsp:txXfrm>
    </dsp:sp>
    <dsp:sp modelId="{3AE094C3-BAF9-4D09-ABEC-F48C10C29A1F}">
      <dsp:nvSpPr>
        <dsp:cNvPr id="0" name=""/>
        <dsp:cNvSpPr/>
      </dsp:nvSpPr>
      <dsp:spPr>
        <a:xfrm>
          <a:off x="9810565" y="5169554"/>
          <a:ext cx="1517190" cy="1368679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 Задача: "Создание для всех категорий и групп населения условий для занятий физической культурой и спортом, массовым спортом, в том числе повышение уровня обеспеченности населения объектами спорта, и подготовка спортивного резерва"</a:t>
          </a:r>
        </a:p>
      </dsp:txBody>
      <dsp:txXfrm>
        <a:off x="9810565" y="5169554"/>
        <a:ext cx="1517190" cy="13686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37C197-4B59-4E73-B866-5321E7AE161C}">
      <dsp:nvSpPr>
        <dsp:cNvPr id="0" name=""/>
        <dsp:cNvSpPr/>
      </dsp:nvSpPr>
      <dsp:spPr>
        <a:xfrm>
          <a:off x="1082992" y="1119720"/>
          <a:ext cx="91440" cy="450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08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CFBB1B-3BC7-43E4-8652-6AA804DFFCAF}">
      <dsp:nvSpPr>
        <dsp:cNvPr id="0" name=""/>
        <dsp:cNvSpPr/>
      </dsp:nvSpPr>
      <dsp:spPr>
        <a:xfrm>
          <a:off x="9920" y="928"/>
          <a:ext cx="2237584" cy="11187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Национальный проект </a:t>
          </a:r>
          <a:endParaRPr lang="ru-RU" sz="2400" b="1" kern="1200" dirty="0"/>
        </a:p>
      </dsp:txBody>
      <dsp:txXfrm>
        <a:off x="9920" y="928"/>
        <a:ext cx="2237584" cy="1118792"/>
      </dsp:txXfrm>
    </dsp:sp>
    <dsp:sp modelId="{7F20C3A6-C27D-4269-9132-7964E75CF862}">
      <dsp:nvSpPr>
        <dsp:cNvPr id="0" name=""/>
        <dsp:cNvSpPr/>
      </dsp:nvSpPr>
      <dsp:spPr>
        <a:xfrm>
          <a:off x="9920" y="1570571"/>
          <a:ext cx="2237584" cy="11187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Региональный проект Хабаровского края  </a:t>
          </a:r>
          <a:endParaRPr lang="ru-RU" sz="2000" b="1" kern="1200" dirty="0"/>
        </a:p>
      </dsp:txBody>
      <dsp:txXfrm>
        <a:off x="9920" y="1570571"/>
        <a:ext cx="2237584" cy="11187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6C81A-45DC-41AF-9E2E-A8213E5F0D66}">
      <dsp:nvSpPr>
        <dsp:cNvPr id="0" name=""/>
        <dsp:cNvSpPr/>
      </dsp:nvSpPr>
      <dsp:spPr>
        <a:xfrm>
          <a:off x="935355" y="2538292"/>
          <a:ext cx="91440" cy="4119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19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37C197-4B59-4E73-B866-5321E7AE161C}">
      <dsp:nvSpPr>
        <dsp:cNvPr id="0" name=""/>
        <dsp:cNvSpPr/>
      </dsp:nvSpPr>
      <dsp:spPr>
        <a:xfrm>
          <a:off x="935355" y="1145506"/>
          <a:ext cx="91440" cy="4119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19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CFBB1B-3BC7-43E4-8652-6AA804DFFCAF}">
      <dsp:nvSpPr>
        <dsp:cNvPr id="0" name=""/>
        <dsp:cNvSpPr/>
      </dsp:nvSpPr>
      <dsp:spPr>
        <a:xfrm>
          <a:off x="239" y="164670"/>
          <a:ext cx="1961670" cy="9808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Национальный проект </a:t>
          </a:r>
          <a:endParaRPr lang="ru-RU" sz="2300" kern="1200" dirty="0"/>
        </a:p>
      </dsp:txBody>
      <dsp:txXfrm>
        <a:off x="239" y="164670"/>
        <a:ext cx="1961670" cy="980835"/>
      </dsp:txXfrm>
    </dsp:sp>
    <dsp:sp modelId="{7F20C3A6-C27D-4269-9132-7964E75CF862}">
      <dsp:nvSpPr>
        <dsp:cNvPr id="0" name=""/>
        <dsp:cNvSpPr/>
      </dsp:nvSpPr>
      <dsp:spPr>
        <a:xfrm>
          <a:off x="239" y="1557457"/>
          <a:ext cx="1961670" cy="980835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Федеральный  проект </a:t>
          </a:r>
          <a:endParaRPr lang="ru-RU" sz="2300" kern="1200" dirty="0"/>
        </a:p>
      </dsp:txBody>
      <dsp:txXfrm>
        <a:off x="239" y="1557457"/>
        <a:ext cx="1961670" cy="980835"/>
      </dsp:txXfrm>
    </dsp:sp>
    <dsp:sp modelId="{8EE8E85F-D10B-47C5-AE7C-4A5B3ADF8AD9}">
      <dsp:nvSpPr>
        <dsp:cNvPr id="0" name=""/>
        <dsp:cNvSpPr/>
      </dsp:nvSpPr>
      <dsp:spPr>
        <a:xfrm>
          <a:off x="239" y="2950243"/>
          <a:ext cx="1961670" cy="980835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Региональный проект </a:t>
          </a:r>
          <a:endParaRPr lang="ru-RU" sz="2300" kern="1200" dirty="0"/>
        </a:p>
      </dsp:txBody>
      <dsp:txXfrm>
        <a:off x="239" y="2950243"/>
        <a:ext cx="1961670" cy="9808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04B17-E704-4C61-B571-D211C9BAA1DF}">
      <dsp:nvSpPr>
        <dsp:cNvPr id="0" name=""/>
        <dsp:cNvSpPr/>
      </dsp:nvSpPr>
      <dsp:spPr>
        <a:xfrm>
          <a:off x="10223957" y="3700829"/>
          <a:ext cx="91440" cy="2554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6658"/>
              </a:lnTo>
              <a:lnTo>
                <a:pt x="46407" y="76658"/>
              </a:lnTo>
              <a:lnTo>
                <a:pt x="46407" y="247083"/>
              </a:lnTo>
            </a:path>
          </a:pathLst>
        </a:custGeom>
        <a:noFill/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BAF1A-F6F6-4CE0-9C39-5A9EDDF3E28D}">
      <dsp:nvSpPr>
        <dsp:cNvPr id="0" name=""/>
        <dsp:cNvSpPr/>
      </dsp:nvSpPr>
      <dsp:spPr>
        <a:xfrm>
          <a:off x="5766158" y="1761147"/>
          <a:ext cx="4503518" cy="3055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015"/>
              </a:lnTo>
              <a:lnTo>
                <a:pt x="3766392" y="136015"/>
              </a:lnTo>
              <a:lnTo>
                <a:pt x="3766392" y="306440"/>
              </a:lnTo>
            </a:path>
          </a:pathLst>
        </a:custGeom>
        <a:noFill/>
        <a:ln w="254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7D8733-70A9-4182-99B5-E8CA1CDE0332}">
      <dsp:nvSpPr>
        <dsp:cNvPr id="0" name=""/>
        <dsp:cNvSpPr/>
      </dsp:nvSpPr>
      <dsp:spPr>
        <a:xfrm>
          <a:off x="7581481" y="3736972"/>
          <a:ext cx="91440" cy="268281"/>
        </a:xfrm>
        <a:custGeom>
          <a:avLst/>
          <a:gdLst/>
          <a:ahLst/>
          <a:cxnLst/>
          <a:rect l="0" t="0" r="0" b="0"/>
          <a:pathLst>
            <a:path>
              <a:moveTo>
                <a:pt x="45752" y="0"/>
              </a:moveTo>
              <a:lnTo>
                <a:pt x="45752" y="71351"/>
              </a:lnTo>
              <a:lnTo>
                <a:pt x="45720" y="71351"/>
              </a:lnTo>
              <a:lnTo>
                <a:pt x="45720" y="241776"/>
              </a:lnTo>
            </a:path>
          </a:pathLst>
        </a:custGeom>
        <a:noFill/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8C0D3E-002F-4A5D-8F03-BDA866C32184}">
      <dsp:nvSpPr>
        <dsp:cNvPr id="0" name=""/>
        <dsp:cNvSpPr/>
      </dsp:nvSpPr>
      <dsp:spPr>
        <a:xfrm>
          <a:off x="5766158" y="1761147"/>
          <a:ext cx="1861042" cy="3055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015"/>
              </a:lnTo>
              <a:lnTo>
                <a:pt x="1690547" y="136015"/>
              </a:lnTo>
              <a:lnTo>
                <a:pt x="1690547" y="306440"/>
              </a:lnTo>
            </a:path>
          </a:pathLst>
        </a:custGeom>
        <a:noFill/>
        <a:ln w="254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0066F9-0EC3-4F7B-895A-2EFF1C74F2B1}">
      <dsp:nvSpPr>
        <dsp:cNvPr id="0" name=""/>
        <dsp:cNvSpPr/>
      </dsp:nvSpPr>
      <dsp:spPr>
        <a:xfrm>
          <a:off x="4571318" y="3163763"/>
          <a:ext cx="91440" cy="2105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7588"/>
              </a:lnTo>
            </a:path>
          </a:pathLst>
        </a:custGeom>
        <a:noFill/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67E8A3-7CD4-4538-B615-D8F5CE86D69E}">
      <dsp:nvSpPr>
        <dsp:cNvPr id="0" name=""/>
        <dsp:cNvSpPr/>
      </dsp:nvSpPr>
      <dsp:spPr>
        <a:xfrm>
          <a:off x="4617038" y="1761147"/>
          <a:ext cx="1149120" cy="305590"/>
        </a:xfrm>
        <a:custGeom>
          <a:avLst/>
          <a:gdLst/>
          <a:ahLst/>
          <a:cxnLst/>
          <a:rect l="0" t="0" r="0" b="0"/>
          <a:pathLst>
            <a:path>
              <a:moveTo>
                <a:pt x="1263251" y="0"/>
              </a:moveTo>
              <a:lnTo>
                <a:pt x="1263251" y="136015"/>
              </a:lnTo>
              <a:lnTo>
                <a:pt x="0" y="136015"/>
              </a:lnTo>
              <a:lnTo>
                <a:pt x="0" y="306440"/>
              </a:lnTo>
            </a:path>
          </a:pathLst>
        </a:custGeom>
        <a:noFill/>
        <a:ln w="254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AC763E-2872-430E-9AA3-F44BDF41CDA0}">
      <dsp:nvSpPr>
        <dsp:cNvPr id="0" name=""/>
        <dsp:cNvSpPr/>
      </dsp:nvSpPr>
      <dsp:spPr>
        <a:xfrm>
          <a:off x="1340809" y="3219645"/>
          <a:ext cx="91440" cy="1563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6791"/>
              </a:lnTo>
            </a:path>
          </a:pathLst>
        </a:custGeom>
        <a:noFill/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4B0FAC-C5E5-4962-8D56-4584135529D9}">
      <dsp:nvSpPr>
        <dsp:cNvPr id="0" name=""/>
        <dsp:cNvSpPr/>
      </dsp:nvSpPr>
      <dsp:spPr>
        <a:xfrm>
          <a:off x="1386529" y="1761147"/>
          <a:ext cx="4379629" cy="305590"/>
        </a:xfrm>
        <a:custGeom>
          <a:avLst/>
          <a:gdLst/>
          <a:ahLst/>
          <a:cxnLst/>
          <a:rect l="0" t="0" r="0" b="0"/>
          <a:pathLst>
            <a:path>
              <a:moveTo>
                <a:pt x="3779982" y="0"/>
              </a:moveTo>
              <a:lnTo>
                <a:pt x="3779982" y="136015"/>
              </a:lnTo>
              <a:lnTo>
                <a:pt x="0" y="136015"/>
              </a:lnTo>
              <a:lnTo>
                <a:pt x="0" y="306440"/>
              </a:lnTo>
            </a:path>
          </a:pathLst>
        </a:custGeom>
        <a:noFill/>
        <a:ln w="254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E5F850-201D-42D6-B7D6-F632772FA4A5}">
      <dsp:nvSpPr>
        <dsp:cNvPr id="0" name=""/>
        <dsp:cNvSpPr/>
      </dsp:nvSpPr>
      <dsp:spPr>
        <a:xfrm>
          <a:off x="271432" y="239637"/>
          <a:ext cx="10989453" cy="1521509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3200" b="0" kern="1200" dirty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rPr>
            <a:t>Участие органов местного самоуправления </a:t>
          </a:r>
          <a:r>
            <a:rPr lang="ru-RU" sz="3200" b="0" kern="1200" dirty="0" smtClean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3200" b="0" kern="1200" dirty="0" smtClean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rPr>
            <a:t>                             в </a:t>
          </a:r>
          <a:r>
            <a:rPr lang="ru-RU" sz="3200" b="0" kern="1200" dirty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rPr>
            <a:t>реализации </a:t>
          </a:r>
          <a:r>
            <a:rPr lang="ru-RU" sz="3200" b="0" kern="1200" dirty="0" smtClean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rPr>
            <a:t>региональных </a:t>
          </a:r>
          <a:r>
            <a:rPr lang="ru-RU" sz="3200" b="0" kern="1200" dirty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rPr>
            <a:t>проектов </a:t>
          </a:r>
        </a:p>
      </dsp:txBody>
      <dsp:txXfrm>
        <a:off x="271432" y="239637"/>
        <a:ext cx="10989453" cy="1521509"/>
      </dsp:txXfrm>
    </dsp:sp>
    <dsp:sp modelId="{9328D671-9D3C-48EB-8E1E-A5EC5B79E8E3}">
      <dsp:nvSpPr>
        <dsp:cNvPr id="0" name=""/>
        <dsp:cNvSpPr/>
      </dsp:nvSpPr>
      <dsp:spPr>
        <a:xfrm>
          <a:off x="4259" y="2066738"/>
          <a:ext cx="2764540" cy="1152907"/>
        </a:xfrm>
        <a:prstGeom prst="rect">
          <a:avLst/>
        </a:prstGeom>
        <a:solidFill>
          <a:srgbClr val="FFFF00"/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22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Координационный   совет </a:t>
          </a:r>
        </a:p>
      </dsp:txBody>
      <dsp:txXfrm>
        <a:off x="4259" y="2066738"/>
        <a:ext cx="2764540" cy="1152907"/>
      </dsp:txXfrm>
    </dsp:sp>
    <dsp:sp modelId="{D2671C8C-67C9-44C2-B2AB-7E0C648FA84A}">
      <dsp:nvSpPr>
        <dsp:cNvPr id="0" name=""/>
        <dsp:cNvSpPr/>
      </dsp:nvSpPr>
      <dsp:spPr>
        <a:xfrm>
          <a:off x="37521" y="3376001"/>
          <a:ext cx="2698016" cy="1130781"/>
        </a:xfrm>
        <a:prstGeom prst="rect">
          <a:avLst/>
        </a:prstGeom>
        <a:solidFill>
          <a:srgbClr val="FFFF00"/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20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Глава муниципального образования</a:t>
          </a:r>
        </a:p>
      </dsp:txBody>
      <dsp:txXfrm>
        <a:off x="37521" y="3376001"/>
        <a:ext cx="2698016" cy="1130781"/>
      </dsp:txXfrm>
    </dsp:sp>
    <dsp:sp modelId="{0D9A319C-D817-4991-BDB4-74E7A38A7789}">
      <dsp:nvSpPr>
        <dsp:cNvPr id="0" name=""/>
        <dsp:cNvSpPr/>
      </dsp:nvSpPr>
      <dsp:spPr>
        <a:xfrm>
          <a:off x="3108704" y="2066738"/>
          <a:ext cx="3016668" cy="1097025"/>
        </a:xfrm>
        <a:prstGeom prst="rect">
          <a:avLst/>
        </a:prstGeom>
        <a:solidFill>
          <a:srgbClr val="FFFF00"/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22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Проектные комитеты </a:t>
          </a:r>
        </a:p>
      </dsp:txBody>
      <dsp:txXfrm>
        <a:off x="3108704" y="2066738"/>
        <a:ext cx="3016668" cy="1097025"/>
      </dsp:txXfrm>
    </dsp:sp>
    <dsp:sp modelId="{BBA4C7FD-E5C2-4DFC-99E9-437CF1ADA314}">
      <dsp:nvSpPr>
        <dsp:cNvPr id="0" name=""/>
        <dsp:cNvSpPr/>
      </dsp:nvSpPr>
      <dsp:spPr>
        <a:xfrm>
          <a:off x="3110290" y="3374334"/>
          <a:ext cx="3013496" cy="1095075"/>
        </a:xfrm>
        <a:prstGeom prst="rect">
          <a:avLst/>
        </a:prstGeom>
        <a:solidFill>
          <a:srgbClr val="FFFF00"/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20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Представители муниципальных </a:t>
          </a:r>
          <a:r>
            <a:rPr lang="ru-RU" sz="20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  </a:t>
          </a:r>
          <a:r>
            <a:rPr lang="ru-RU" sz="20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образований</a:t>
          </a:r>
        </a:p>
      </dsp:txBody>
      <dsp:txXfrm>
        <a:off x="3110290" y="3374334"/>
        <a:ext cx="3013496" cy="1095075"/>
      </dsp:txXfrm>
    </dsp:sp>
    <dsp:sp modelId="{13ACBB32-74ED-45A3-8795-677A7BF953AF}">
      <dsp:nvSpPr>
        <dsp:cNvPr id="0" name=""/>
        <dsp:cNvSpPr/>
      </dsp:nvSpPr>
      <dsp:spPr>
        <a:xfrm>
          <a:off x="6446922" y="2066738"/>
          <a:ext cx="2360556" cy="1670234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18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Общественно-экспертные советы субъекта РФ</a:t>
          </a:r>
        </a:p>
      </dsp:txBody>
      <dsp:txXfrm>
        <a:off x="6446922" y="2066738"/>
        <a:ext cx="2360556" cy="1670234"/>
      </dsp:txXfrm>
    </dsp:sp>
    <dsp:sp modelId="{296591D2-9536-4319-93C2-42F621422199}">
      <dsp:nvSpPr>
        <dsp:cNvPr id="0" name=""/>
        <dsp:cNvSpPr/>
      </dsp:nvSpPr>
      <dsp:spPr>
        <a:xfrm>
          <a:off x="6512613" y="4005254"/>
          <a:ext cx="2350310" cy="2323069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18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Независимые представители общественных и деловых объединений, организаций и групп граждан муниципальных образований</a:t>
          </a:r>
        </a:p>
      </dsp:txBody>
      <dsp:txXfrm>
        <a:off x="6512613" y="4005254"/>
        <a:ext cx="2350310" cy="2323069"/>
      </dsp:txXfrm>
    </dsp:sp>
    <dsp:sp modelId="{3C116627-DEF8-4980-AFCE-C4A29080FCF3}">
      <dsp:nvSpPr>
        <dsp:cNvPr id="0" name=""/>
        <dsp:cNvSpPr/>
      </dsp:nvSpPr>
      <dsp:spPr>
        <a:xfrm>
          <a:off x="9169997" y="2066738"/>
          <a:ext cx="2199360" cy="1634091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18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Контрольные мероприятия, организованные региональным проектным офисом </a:t>
          </a:r>
        </a:p>
      </dsp:txBody>
      <dsp:txXfrm>
        <a:off x="9169997" y="2066738"/>
        <a:ext cx="2199360" cy="1634091"/>
      </dsp:txXfrm>
    </dsp:sp>
    <dsp:sp modelId="{0AB3C2AA-7A91-42D5-9223-7FDB822A48D5}">
      <dsp:nvSpPr>
        <dsp:cNvPr id="0" name=""/>
        <dsp:cNvSpPr/>
      </dsp:nvSpPr>
      <dsp:spPr>
        <a:xfrm>
          <a:off x="9211115" y="3956283"/>
          <a:ext cx="2157260" cy="2330506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18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Представители   муниципальных                     образований</a:t>
          </a:r>
        </a:p>
      </dsp:txBody>
      <dsp:txXfrm>
        <a:off x="9211115" y="3956283"/>
        <a:ext cx="2157260" cy="23305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C11A46-46A8-43A4-91F7-74F178F3BB04}">
      <dsp:nvSpPr>
        <dsp:cNvPr id="0" name=""/>
        <dsp:cNvSpPr/>
      </dsp:nvSpPr>
      <dsp:spPr>
        <a:xfrm>
          <a:off x="5212080" y="1625603"/>
          <a:ext cx="91440" cy="4547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477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665E85-F223-4869-A191-DBB70B0AC655}">
      <dsp:nvSpPr>
        <dsp:cNvPr id="0" name=""/>
        <dsp:cNvSpPr/>
      </dsp:nvSpPr>
      <dsp:spPr>
        <a:xfrm>
          <a:off x="5212080" y="641093"/>
          <a:ext cx="91440" cy="4103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03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288902-83E1-4155-A4F0-928FC624FDB3}">
      <dsp:nvSpPr>
        <dsp:cNvPr id="0" name=""/>
        <dsp:cNvSpPr/>
      </dsp:nvSpPr>
      <dsp:spPr>
        <a:xfrm>
          <a:off x="2252138" y="2821"/>
          <a:ext cx="6011322" cy="6382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Координационный   совет </a:t>
          </a:r>
          <a:endParaRPr lang="ru-RU" sz="2800" kern="1200" dirty="0"/>
        </a:p>
      </dsp:txBody>
      <dsp:txXfrm>
        <a:off x="2252138" y="2821"/>
        <a:ext cx="6011322" cy="638272"/>
      </dsp:txXfrm>
    </dsp:sp>
    <dsp:sp modelId="{587F80B3-6AAD-49BB-983E-B530D8F810E2}">
      <dsp:nvSpPr>
        <dsp:cNvPr id="0" name=""/>
        <dsp:cNvSpPr/>
      </dsp:nvSpPr>
      <dsp:spPr>
        <a:xfrm>
          <a:off x="2269067" y="1051475"/>
          <a:ext cx="5977464" cy="5741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Глава муниципального образования</a:t>
          </a:r>
          <a:endParaRPr lang="ru-RU" sz="2700" kern="1200" dirty="0"/>
        </a:p>
      </dsp:txBody>
      <dsp:txXfrm>
        <a:off x="2269067" y="1051475"/>
        <a:ext cx="5977464" cy="574127"/>
      </dsp:txXfrm>
    </dsp:sp>
    <dsp:sp modelId="{6557550B-34AD-4967-90D6-4F25BCEFBCAE}">
      <dsp:nvSpPr>
        <dsp:cNvPr id="0" name=""/>
        <dsp:cNvSpPr/>
      </dsp:nvSpPr>
      <dsp:spPr>
        <a:xfrm>
          <a:off x="738588" y="2080382"/>
          <a:ext cx="9038422" cy="33931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rPr>
            <a:t>Задачи Главы: </a:t>
          </a:r>
          <a:r>
            <a:rPr lang="ru-RU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обеспечение  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1) учета организационных, экономических и иных особенностей муниципальных образований в ходе участия в проектной деятельности;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2) взаимодействия органов исполнительной власти субъектов РФ с органами МСУ при реализации региональных проектов;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3) информирования граждан о реализации региональных проектов</a:t>
          </a:r>
          <a:r>
            <a:rPr lang="ru-RU" sz="2400" kern="1200" dirty="0" smtClean="0"/>
            <a:t>.</a:t>
          </a:r>
          <a:endParaRPr lang="ru-RU" sz="2400" kern="1200" dirty="0"/>
        </a:p>
      </dsp:txBody>
      <dsp:txXfrm>
        <a:off x="738588" y="2080382"/>
        <a:ext cx="9038422" cy="33931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C11A46-46A8-43A4-91F7-74F178F3BB04}">
      <dsp:nvSpPr>
        <dsp:cNvPr id="0" name=""/>
        <dsp:cNvSpPr/>
      </dsp:nvSpPr>
      <dsp:spPr>
        <a:xfrm>
          <a:off x="4229959" y="1205061"/>
          <a:ext cx="91440" cy="3537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371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665E85-F223-4869-A191-DBB70B0AC655}">
      <dsp:nvSpPr>
        <dsp:cNvPr id="0" name=""/>
        <dsp:cNvSpPr/>
      </dsp:nvSpPr>
      <dsp:spPr>
        <a:xfrm>
          <a:off x="4229959" y="474177"/>
          <a:ext cx="91440" cy="3046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6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288902-83E1-4155-A4F0-928FC624FDB3}">
      <dsp:nvSpPr>
        <dsp:cNvPr id="0" name=""/>
        <dsp:cNvSpPr/>
      </dsp:nvSpPr>
      <dsp:spPr>
        <a:xfrm>
          <a:off x="2044322" y="333"/>
          <a:ext cx="4462712" cy="4738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Проектные комитеты </a:t>
          </a:r>
          <a:endParaRPr lang="ru-RU" sz="2800" kern="1200" dirty="0"/>
        </a:p>
      </dsp:txBody>
      <dsp:txXfrm>
        <a:off x="2044322" y="333"/>
        <a:ext cx="4462712" cy="473843"/>
      </dsp:txXfrm>
    </dsp:sp>
    <dsp:sp modelId="{587F80B3-6AAD-49BB-983E-B530D8F810E2}">
      <dsp:nvSpPr>
        <dsp:cNvPr id="0" name=""/>
        <dsp:cNvSpPr/>
      </dsp:nvSpPr>
      <dsp:spPr>
        <a:xfrm>
          <a:off x="1439999" y="778838"/>
          <a:ext cx="5671358" cy="4262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Представители муниципальных  образований</a:t>
          </a:r>
          <a:endParaRPr lang="ru-RU" sz="2000" kern="1200" dirty="0"/>
        </a:p>
      </dsp:txBody>
      <dsp:txXfrm>
        <a:off x="1439999" y="778838"/>
        <a:ext cx="5671358" cy="426223"/>
      </dsp:txXfrm>
    </dsp:sp>
    <dsp:sp modelId="{6557550B-34AD-4967-90D6-4F25BCEFBCAE}">
      <dsp:nvSpPr>
        <dsp:cNvPr id="0" name=""/>
        <dsp:cNvSpPr/>
      </dsp:nvSpPr>
      <dsp:spPr>
        <a:xfrm>
          <a:off x="186267" y="1558773"/>
          <a:ext cx="8178822" cy="46081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b="1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Задачи представителей: 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1) участие органов МСУ, являющихся предполагаемыми участниками регионального проекта, в подготовке паспорта регионального проекта;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2) </a:t>
          </a:r>
          <a:r>
            <a:rPr lang="ru-RU" sz="1700" b="1" i="1" kern="1200" dirty="0" smtClean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rPr>
            <a:t>учет позиции органов МСУ</a:t>
          </a:r>
          <a:r>
            <a:rPr lang="ru-RU" sz="1700" kern="1200" dirty="0" smtClean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7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при подготовке паспортов региональных проектов и их реализации;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3) </a:t>
          </a:r>
          <a:r>
            <a:rPr lang="ru-RU" sz="1700" b="1" i="1" kern="1200" dirty="0" smtClean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rPr>
            <a:t>учет мнения и потребностей </a:t>
          </a:r>
          <a:r>
            <a:rPr lang="ru-RU" sz="1700" kern="120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(с учетом их приоритетов) населения территории муниципальных образований при реализации региональных проектов;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4) </a:t>
          </a:r>
          <a:r>
            <a:rPr lang="ru-RU" sz="1700" b="1" i="1" kern="1200" dirty="0" smtClean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rPr>
            <a:t>учет востребованности населением </a:t>
          </a:r>
          <a:r>
            <a:rPr lang="ru-RU" sz="1700" kern="120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территории муниципальных образований объектов и услуг, полученных в рамках достижения результатов региональных проектов;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5) </a:t>
          </a:r>
          <a:r>
            <a:rPr lang="ru-RU" sz="1700" b="1" i="1" kern="1200" dirty="0" smtClean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rPr>
            <a:t>учет удовлетворенности населения </a:t>
          </a:r>
          <a:r>
            <a:rPr lang="ru-RU" sz="1700" kern="120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территории муниципальных образований качеством функционирования созданных объектов и представления услуг, полученных в рамках региональных проектов;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6) осуществление </a:t>
          </a:r>
          <a:r>
            <a:rPr lang="ru-RU" sz="1700" b="1" i="1" kern="1200" dirty="0" smtClean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rPr>
            <a:t>информирования граждан на регулярной основе </a:t>
          </a:r>
          <a:r>
            <a:rPr lang="ru-RU" sz="1700" kern="120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о реализации региональных проектов, в том числе о  планируемых, о созданных объектах и предоставляемых услугах на территориях муниципальных образований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186267" y="1558773"/>
        <a:ext cx="8178822" cy="4608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644BE-AF55-4731-988D-06D9084FC81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0910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0910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82057-EEA2-4753-AD82-A23F35E3D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39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3C0F3-F4AF-4276-B2EE-01F2EA263074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1225550"/>
            <a:ext cx="5878513" cy="3306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716463"/>
            <a:ext cx="5389563" cy="38576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0910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0910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32C5B-C17B-42B1-A390-F703D6220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565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32C5B-C17B-42B1-A390-F703D622069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230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9BF9-D925-46AE-8517-B92CFAC740E4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C1C9-313E-4E3A-A034-E05988392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389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9BF9-D925-46AE-8517-B92CFAC740E4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C1C9-313E-4E3A-A034-E05988392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731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9BF9-D925-46AE-8517-B92CFAC740E4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C1C9-313E-4E3A-A034-E05988392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97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9BF9-D925-46AE-8517-B92CFAC740E4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C1C9-313E-4E3A-A034-E05988392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015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9BF9-D925-46AE-8517-B92CFAC740E4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C1C9-313E-4E3A-A034-E05988392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437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9BF9-D925-46AE-8517-B92CFAC740E4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C1C9-313E-4E3A-A034-E05988392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438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9BF9-D925-46AE-8517-B92CFAC740E4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C1C9-313E-4E3A-A034-E05988392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070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9BF9-D925-46AE-8517-B92CFAC740E4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C1C9-313E-4E3A-A034-E05988392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182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9BF9-D925-46AE-8517-B92CFAC740E4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C1C9-313E-4E3A-A034-E05988392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551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9BF9-D925-46AE-8517-B92CFAC740E4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C1C9-313E-4E3A-A034-E05988392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521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9BF9-D925-46AE-8517-B92CFAC740E4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C1C9-313E-4E3A-A034-E05988392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792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89BF9-D925-46AE-8517-B92CFAC740E4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EC1C9-313E-4E3A-A034-E05988392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84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npolichka@mail.ru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vncms.khv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i.s.rosha@adm.khv.ru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833591"/>
            <a:ext cx="9144000" cy="2670676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Региональные проекты               как ресурс для                       местного самоуправления 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6600" y="462496"/>
            <a:ext cx="11038457" cy="323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Некоммерческое партнёрство  «Дальневосточный научный центр местного самоуправления»</a:t>
            </a:r>
            <a:endParaRPr lang="ru-RU" sz="3200" b="1" dirty="0">
              <a:solidFill>
                <a:srgbClr val="002060"/>
              </a:solidFill>
              <a:effectLst/>
              <a:ea typeface="Calibri" panose="020F050202020403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46667" y="786046"/>
            <a:ext cx="10668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358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2517193"/>
              </p:ext>
            </p:extLst>
          </p:nvPr>
        </p:nvGraphicFramePr>
        <p:xfrm>
          <a:off x="838200" y="499532"/>
          <a:ext cx="10515600" cy="5926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5449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239575"/>
              </p:ext>
            </p:extLst>
          </p:nvPr>
        </p:nvGraphicFramePr>
        <p:xfrm>
          <a:off x="203175" y="364071"/>
          <a:ext cx="8551358" cy="6485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822265" y="311109"/>
            <a:ext cx="2938037" cy="61709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/>
            <a:endParaRPr lang="ru-RU" sz="11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муниципалитете должна существовать система обратной связи с населением                по </a:t>
            </a:r>
            <a:r>
              <a:rPr lang="ru-RU" sz="2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реализации  на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территории муниципалитета региональных проектов,  которую можно построить на основе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ТОСов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!!!</a:t>
            </a:r>
            <a:endParaRPr lang="ru-RU" sz="105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788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мои документы\30.12.2011\ДВНЦМС\Фото\фото большого разрешения\DSC_0022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229" y="634395"/>
            <a:ext cx="2700671" cy="4039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1"/>
          <p:cNvSpPr txBox="1">
            <a:spLocks/>
          </p:cNvSpPr>
          <p:nvPr/>
        </p:nvSpPr>
        <p:spPr>
          <a:xfrm>
            <a:off x="3953076" y="1950558"/>
            <a:ext cx="7268203" cy="2780471"/>
          </a:xfrm>
          <a:prstGeom prst="rect">
            <a:avLst/>
          </a:prstGeom>
        </p:spPr>
        <p:txBody>
          <a:bodyPr lIns="91438" tIns="45719" rIns="91438" bIns="45719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b="1" dirty="0" smtClean="0">
                <a:solidFill>
                  <a:srgbClr val="C00000"/>
                </a:solidFill>
                <a:latin typeface="+mj-lt"/>
              </a:rPr>
              <a:t>Нина Петровна </a:t>
            </a:r>
            <a:r>
              <a:rPr lang="ru-RU" altLang="ru-RU" b="1" dirty="0" err="1" smtClean="0">
                <a:solidFill>
                  <a:srgbClr val="C00000"/>
                </a:solidFill>
                <a:latin typeface="+mj-lt"/>
              </a:rPr>
              <a:t>Поличка</a:t>
            </a:r>
            <a:r>
              <a:rPr lang="ru-RU" altLang="ru-RU" b="1" dirty="0" smtClean="0">
                <a:solidFill>
                  <a:srgbClr val="C00000"/>
                </a:solidFill>
                <a:latin typeface="+mj-lt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altLang="ru-RU" sz="2100" b="1" dirty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2100" b="1" dirty="0">
                <a:solidFill>
                  <a:srgbClr val="002060"/>
                </a:solidFill>
                <a:latin typeface="+mj-lt"/>
              </a:rPr>
              <a:t>директор  Дальневосточного научного  центра местного самоуправления,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2100" b="1" dirty="0">
                <a:solidFill>
                  <a:srgbClr val="002060"/>
                </a:solidFill>
                <a:latin typeface="+mj-lt"/>
              </a:rPr>
              <a:t>доктор педагогических наук,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2100" b="1" dirty="0">
                <a:solidFill>
                  <a:srgbClr val="002060"/>
                </a:solidFill>
                <a:latin typeface="+mj-lt"/>
              </a:rPr>
              <a:t>кандидат физико-математических наук</a:t>
            </a:r>
            <a:endParaRPr lang="ru-RU" sz="21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934279" y="4917186"/>
            <a:ext cx="10475844" cy="1622764"/>
          </a:xfrm>
          <a:prstGeom prst="rect">
            <a:avLst/>
          </a:prstGeom>
        </p:spPr>
        <p:txBody>
          <a:bodyPr vert="horz" lIns="68578" tIns="34290" rIns="68578" bIns="3429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400" b="1" dirty="0">
                <a:solidFill>
                  <a:srgbClr val="002060"/>
                </a:solidFill>
                <a:latin typeface="+mj-lt"/>
              </a:rPr>
              <a:t>ДВНЦМС </a:t>
            </a:r>
            <a:r>
              <a:rPr lang="ru-RU" altLang="ru-RU" sz="2400" dirty="0">
                <a:solidFill>
                  <a:srgbClr val="002060"/>
                </a:solidFill>
                <a:latin typeface="+mj-lt"/>
              </a:rPr>
              <a:t>680000 Хабаровск, </a:t>
            </a:r>
            <a:r>
              <a:rPr lang="ru-RU" altLang="ru-RU" sz="2400" dirty="0" err="1">
                <a:solidFill>
                  <a:srgbClr val="002060"/>
                </a:solidFill>
                <a:latin typeface="+mj-lt"/>
              </a:rPr>
              <a:t>ул.Запарина</a:t>
            </a:r>
            <a:r>
              <a:rPr lang="ru-RU" altLang="ru-RU" sz="2400" dirty="0">
                <a:solidFill>
                  <a:srgbClr val="002060"/>
                </a:solidFill>
                <a:latin typeface="+mj-lt"/>
              </a:rPr>
              <a:t> д.30,  к.120                                                            тел/факс: (4212) 21-44-97, моб. +7 914 193 38 92</a:t>
            </a:r>
            <a:br>
              <a:rPr lang="ru-RU" altLang="ru-RU" sz="2400" dirty="0">
                <a:solidFill>
                  <a:srgbClr val="002060"/>
                </a:solidFill>
                <a:latin typeface="+mj-lt"/>
              </a:rPr>
            </a:br>
            <a:r>
              <a:rPr lang="ru-RU" altLang="ru-RU" sz="2400" dirty="0">
                <a:solidFill>
                  <a:srgbClr val="002060"/>
                </a:solidFill>
                <a:latin typeface="+mj-lt"/>
              </a:rPr>
              <a:t>Е-</a:t>
            </a:r>
            <a:r>
              <a:rPr lang="en-US" altLang="ru-RU" sz="2400" dirty="0">
                <a:solidFill>
                  <a:srgbClr val="002060"/>
                </a:solidFill>
                <a:latin typeface="+mj-lt"/>
              </a:rPr>
              <a:t>mail</a:t>
            </a:r>
            <a:r>
              <a:rPr lang="ru-RU" altLang="ru-RU" sz="2400" dirty="0">
                <a:solidFill>
                  <a:srgbClr val="002060"/>
                </a:solidFill>
                <a:latin typeface="+mj-lt"/>
              </a:rPr>
              <a:t>:  </a:t>
            </a:r>
            <a:r>
              <a:rPr lang="ru-RU" altLang="ru-RU" sz="2400" dirty="0">
                <a:solidFill>
                  <a:srgbClr val="002060"/>
                </a:solidFill>
                <a:latin typeface="+mj-lt"/>
                <a:hlinkClick r:id="rId3"/>
              </a:rPr>
              <a:t>npolichka@mail.ru</a:t>
            </a:r>
            <a:r>
              <a:rPr lang="ru-RU" altLang="ru-RU" sz="2400" dirty="0">
                <a:solidFill>
                  <a:srgbClr val="002060"/>
                </a:solidFill>
                <a:latin typeface="+mj-lt"/>
              </a:rPr>
              <a:t> Веб-сайт:  </a:t>
            </a:r>
            <a:r>
              <a:rPr lang="ru-RU" altLang="ru-RU" sz="2400" dirty="0">
                <a:solidFill>
                  <a:srgbClr val="002060"/>
                </a:solidFill>
                <a:latin typeface="+mj-lt"/>
                <a:hlinkClick r:id="rId4"/>
              </a:rPr>
              <a:t>http://www.dvncms.khv.ru</a:t>
            </a:r>
            <a:endParaRPr lang="ru-RU" sz="2400" dirty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969227" y="4915993"/>
            <a:ext cx="8025687" cy="1193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85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858934" y="1474454"/>
            <a:ext cx="5664200" cy="34528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ru-RU" sz="3200" b="1" dirty="0" smtClean="0"/>
              <a:t>Проект</a:t>
            </a:r>
            <a:r>
              <a:rPr lang="ru-RU" sz="3200" b="1" dirty="0" smtClean="0">
                <a:latin typeface="Calibri" panose="020F0502020204030204" pitchFamily="34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«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РЕАЛИЗУЕМ НАЦИОНАЛЬНЫЕ </a:t>
            </a:r>
          </a:p>
          <a:p>
            <a:pPr algn="ctr">
              <a:lnSpc>
                <a:spcPct val="170000"/>
              </a:lnSpc>
            </a:pP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 ВМЕСТЕ»</a:t>
            </a:r>
            <a:endParaRPr lang="ru-RU" sz="12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endParaRPr lang="ru-RU" sz="12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endParaRPr lang="ru-RU" sz="1200" b="1" dirty="0" smtClean="0"/>
          </a:p>
          <a:p>
            <a:endParaRPr lang="ru-RU" sz="1200" b="1" dirty="0" smtClean="0"/>
          </a:p>
          <a:p>
            <a:pPr algn="r">
              <a:lnSpc>
                <a:spcPct val="120000"/>
              </a:lnSpc>
            </a:pPr>
            <a:r>
              <a:rPr lang="ru-RU" sz="900" b="1" dirty="0" smtClean="0"/>
              <a:t>.</a:t>
            </a:r>
            <a:endParaRPr lang="ru-RU" sz="9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6600" y="462496"/>
            <a:ext cx="11038457" cy="323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Некоммерческое партнёрство  «Дальневосточный научный центр местного самоуправления»</a:t>
            </a:r>
            <a:endParaRPr lang="ru-RU" sz="3200" b="1" dirty="0">
              <a:solidFill>
                <a:srgbClr val="002060"/>
              </a:solidFill>
              <a:effectLst/>
              <a:ea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4" y="1092224"/>
            <a:ext cx="4422524" cy="435153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36601" y="5586050"/>
            <a:ext cx="108881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/>
              <a:t>Цель проекта -</a:t>
            </a:r>
            <a:r>
              <a:rPr lang="ru-RU" sz="2000" b="1" dirty="0"/>
              <a:t> создание информационных, организационных  и образовательных условий </a:t>
            </a:r>
            <a:r>
              <a:rPr lang="ru-RU" sz="2000" b="1" dirty="0" smtClean="0"/>
              <a:t>          для </a:t>
            </a:r>
            <a:r>
              <a:rPr lang="ru-RU" sz="2000" b="1" dirty="0"/>
              <a:t>привлечения  институтов гражданского общества Хабаровска к участию в реализации </a:t>
            </a:r>
            <a:r>
              <a:rPr lang="ru-RU" sz="2000" b="1" dirty="0" smtClean="0"/>
              <a:t>национальных  и </a:t>
            </a:r>
            <a:r>
              <a:rPr lang="ru-RU" sz="2000" b="1" dirty="0"/>
              <a:t>региональных проектов на территории Хабаровска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39819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39571029"/>
              </p:ext>
            </p:extLst>
          </p:nvPr>
        </p:nvGraphicFramePr>
        <p:xfrm>
          <a:off x="345057" y="61595"/>
          <a:ext cx="11335109" cy="6734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8249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564131"/>
              </p:ext>
            </p:extLst>
          </p:nvPr>
        </p:nvGraphicFramePr>
        <p:xfrm>
          <a:off x="428625" y="864521"/>
          <a:ext cx="11287125" cy="47845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5066"/>
                <a:gridCol w="7082259"/>
                <a:gridCol w="2209800"/>
              </a:tblGrid>
              <a:tr h="2637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Цели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регионального проекта</a:t>
                      </a:r>
                      <a:endParaRPr lang="ru-RU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itchFamily="34" charset="0"/>
                          <a:cs typeface="Arial" pitchFamily="34" charset="0"/>
                        </a:rPr>
                        <a:t>Задачи и мероприятия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Показатели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597" marR="51597" marT="0" marB="0"/>
                </a:tc>
              </a:tr>
              <a:tr h="40876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Цель 1. Увеличение суммарного коэффициента рождаемости (до 2,02 детей на 1 женщину в 2024 году) (Хабаровский край).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Цель 2. Суммарный коэффициент рождаемости (Хабаровский край).</a:t>
                      </a:r>
                      <a:endParaRPr lang="ru-RU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Задача: 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«Внедрение механизма финансовой поддержки семей при рождении детей».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Мероприятия: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Семьи с тремя и более детьми получат ежемесячную денежную выплату, назначаемую в случае рождения третьего ребенка или последующих детей до достижения ребенком возраста 3 лет.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Нуждающиеся семьи получат ежемесячные выплаты в связи с рождением (усыновлением) первого ребенка за счет субвенций из федерального бюджета.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Выполнено установленное количество циклов экстракорпорального оплодотворения, выполненных семьям, страдающим бесплодием, за счет средств базовой программы обязательного медицинского страхования.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 2019 году реализованы дополнительные меры, направленные на поддержку рождаемости на Дальнем Востоке, включающие оказание поддержки за счет средств федерального бюджета бюджетам субъектов </a:t>
                      </a:r>
                      <a:r>
                        <a:rPr lang="ru-RU" sz="10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РФ, </a:t>
                      </a:r>
                      <a:r>
                        <a:rPr lang="ru-RU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входящих в состав </a:t>
                      </a:r>
                      <a:r>
                        <a:rPr lang="ru-RU" sz="10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ДФО, </a:t>
                      </a:r>
                      <a:r>
                        <a:rPr lang="ru-RU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 осуществление единовременной выплаты при рождении первого ребенка, а также предоставление регионального материнского (семейного) капитала при рождении второго ребенка.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 субъектах </a:t>
                      </a:r>
                      <a:r>
                        <a:rPr lang="ru-RU" sz="10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РФ, </a:t>
                      </a:r>
                      <a:r>
                        <a:rPr lang="ru-RU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входящих в состав </a:t>
                      </a:r>
                      <a:r>
                        <a:rPr lang="ru-RU" sz="10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ДФО </a:t>
                      </a:r>
                      <a:r>
                        <a:rPr lang="ru-RU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семьи при рождении первого ребенка получат единовременную выплату, семьям при рождении второго ребенка будет предоставлен региональный материнский (семейный) капитал.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 Хабаровском крае проведена информационно-коммуникационная кампания для всех целевых аудиторий в целях  популяризации мероприятий регионального проекта.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 Хабаровском крае определены дополнительные меры, направленные на поддержку рождаемости, подлежащие </a:t>
                      </a:r>
                      <a:r>
                        <a:rPr lang="ru-RU" sz="105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софинансированию</a:t>
                      </a:r>
                      <a:r>
                        <a:rPr lang="ru-RU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за счет средств федерального бюджета.</a:t>
                      </a:r>
                      <a:endParaRPr lang="ru-RU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Цель 1: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Коэффициенты рождаемости в возрастной группе 25-29 лет (число родившихся на 1000 женщин соответствующего возраста).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Коэффициенты рождаемости в возрастной группе 30-34 лет (число родившихся на 1000 женщин соответствующего возраста).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Суммарный коэффициент рождаемости.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Цель 2: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Суммарный коэффициент рождаемости вторых детей.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Суммарный коэффициент рождаемости третьих и последующих детей.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Коэффициент рождаемости в возрасте 35-39 лет.</a:t>
                      </a:r>
                      <a:endParaRPr lang="ru-RU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597" marR="51597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58850" y="5829858"/>
            <a:ext cx="106426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Контактные данные: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Роша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Ирина Сергеевна - начальник отдела организации и методологии предоставления мер социальной поддержки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Тел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.: (4212) 30 24 08, E-mail: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i.s.rosha@adm.khv.ru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57325" y="286435"/>
            <a:ext cx="9544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Arial" pitchFamily="34" charset="0"/>
                <a:ea typeface="Calibri" pitchFamily="34" charset="0"/>
                <a:cs typeface="Arial" pitchFamily="34" charset="0"/>
              </a:rPr>
              <a:t>Региональный проект </a:t>
            </a:r>
            <a:r>
              <a:rPr lang="ru-RU" b="1" dirty="0" smtClean="0">
                <a:ea typeface="Calibri" pitchFamily="34" charset="0"/>
                <a:cs typeface="Arial" pitchFamily="34" charset="0"/>
              </a:rPr>
              <a:t>«</a:t>
            </a:r>
            <a:r>
              <a:rPr lang="ru-RU" b="1" dirty="0">
                <a:latin typeface="Arial" pitchFamily="34" charset="0"/>
                <a:ea typeface="Calibri" pitchFamily="34" charset="0"/>
                <a:cs typeface="Arial" pitchFamily="34" charset="0"/>
              </a:rPr>
              <a:t>Финансовая поддержка семей при рождении детей</a:t>
            </a:r>
            <a:r>
              <a:rPr lang="ru-RU" b="1" dirty="0">
                <a:ea typeface="Calibri" pitchFamily="34" charset="0"/>
                <a:cs typeface="Arial" pitchFamily="34" charset="0"/>
              </a:rPr>
              <a:t>»</a:t>
            </a:r>
            <a:endParaRPr lang="ru-RU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909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 descr="C:\Users\1\AppData\Local\Microsoft\Windows\INetCache\Content.Word\Новый рисунок (85)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724758" cy="6774716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02458818"/>
              </p:ext>
            </p:extLst>
          </p:nvPr>
        </p:nvGraphicFramePr>
        <p:xfrm>
          <a:off x="9801225" y="1273154"/>
          <a:ext cx="2257425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Двойная стрелка вверх/вниз 2"/>
          <p:cNvSpPr/>
          <p:nvPr/>
        </p:nvSpPr>
        <p:spPr>
          <a:xfrm>
            <a:off x="10908031" y="2458487"/>
            <a:ext cx="45719" cy="351388"/>
          </a:xfrm>
          <a:prstGeom prst="upDown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896475" y="5110274"/>
            <a:ext cx="21526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300"/>
              </a:spcAft>
            </a:pP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2000 страниц перевели в 70!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895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" y="-1255"/>
            <a:ext cx="9831133" cy="685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67899283"/>
              </p:ext>
            </p:extLst>
          </p:nvPr>
        </p:nvGraphicFramePr>
        <p:xfrm>
          <a:off x="10067925" y="1266826"/>
          <a:ext cx="1962150" cy="4095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Двойная стрелка вверх/вниз 1"/>
          <p:cNvSpPr/>
          <p:nvPr/>
        </p:nvSpPr>
        <p:spPr>
          <a:xfrm>
            <a:off x="11029950" y="3800475"/>
            <a:ext cx="45719" cy="428625"/>
          </a:xfrm>
          <a:prstGeom prst="upDown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721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133" y="356660"/>
            <a:ext cx="10515600" cy="84560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Выявленные проблемы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29267"/>
            <a:ext cx="8212667" cy="484769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spcBef>
                <a:spcPts val="0"/>
              </a:spcBef>
              <a:spcAft>
                <a:spcPts val="1800"/>
              </a:spcAft>
              <a:buAutoNum type="arabicPeriod"/>
            </a:pPr>
            <a:r>
              <a:rPr lang="ru-RU" b="1" dirty="0" smtClean="0"/>
              <a:t>Не </a:t>
            </a:r>
            <a:r>
              <a:rPr lang="ru-RU" b="1" dirty="0"/>
              <a:t>все мероприятия национальных </a:t>
            </a:r>
            <a:r>
              <a:rPr lang="ru-RU" b="1" dirty="0" smtClean="0"/>
              <a:t>и федеральных проектов</a:t>
            </a:r>
            <a:r>
              <a:rPr lang="ru-RU" b="1" dirty="0"/>
              <a:t>, предполагающие участие гражданских организаций, включаются в региональные проекты Хабаровского края </a:t>
            </a:r>
            <a:endParaRPr lang="ru-RU" b="1" dirty="0" smtClean="0"/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AutoNum type="arabicPeriod"/>
            </a:pPr>
            <a:r>
              <a:rPr lang="ru-RU" b="1" dirty="0"/>
              <a:t>Не все мероприятия федеральных проектов, которые должны планироваться и осуществляться  органами государственной власти субъектов  федерации,  включены  в региональные проекты Хабаровского </a:t>
            </a:r>
            <a:r>
              <a:rPr lang="ru-RU" b="1" dirty="0" smtClean="0"/>
              <a:t>края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AutoNum type="arabicPeriod"/>
            </a:pPr>
            <a:r>
              <a:rPr lang="ru-RU" b="1" dirty="0"/>
              <a:t>Отсутствует связность между региональными </a:t>
            </a:r>
            <a:r>
              <a:rPr lang="ru-RU" b="1" dirty="0" smtClean="0"/>
              <a:t>проектами, которые идут </a:t>
            </a:r>
            <a:r>
              <a:rPr lang="ru-RU" b="1" dirty="0"/>
              <a:t>«параллельными непересекающимися курсами», </a:t>
            </a:r>
            <a:r>
              <a:rPr lang="ru-RU" b="1" dirty="0" smtClean="0"/>
              <a:t>что </a:t>
            </a:r>
            <a:r>
              <a:rPr lang="ru-RU" b="1" dirty="0"/>
              <a:t>приводит к перерасходу ресурсов</a:t>
            </a:r>
            <a:endParaRPr lang="ru-RU" dirty="0"/>
          </a:p>
        </p:txBody>
      </p:sp>
      <p:pic>
        <p:nvPicPr>
          <p:cNvPr id="4" name="Picture 2" descr="http://akt-zakon.ru/pars_docs/refs/14/13016/13016_html_7f05b5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100" y="1600894"/>
            <a:ext cx="3184525" cy="424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010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1451" y="1122363"/>
            <a:ext cx="9990667" cy="453337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Методические рекомендации </a:t>
            </a: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по </a:t>
            </a:r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организации участия органов местного самоуправления </a:t>
            </a: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реализации </a:t>
            </a:r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региональных </a:t>
            </a: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проектов</a:t>
            </a:r>
            <a:r>
              <a:rPr lang="ru-RU" sz="4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4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направлены письмом Аппарата Правительства РФ от 25.08.2020 N П6-51690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27279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70986498"/>
              </p:ext>
            </p:extLst>
          </p:nvPr>
        </p:nvGraphicFramePr>
        <p:xfrm>
          <a:off x="346392" y="126365"/>
          <a:ext cx="11369358" cy="6605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64907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3407</TotalTime>
  <Words>910</Words>
  <Application>Microsoft Office PowerPoint</Application>
  <PresentationFormat>Произвольный</PresentationFormat>
  <Paragraphs>110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Региональные проекты               как ресурс для                       местного самоуправления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Выявленные проблемы</vt:lpstr>
      <vt:lpstr>Методические рекомендации                            по организации участия органов местного самоуправления в реализации региональных проектов   (направлены письмом Аппарата Правительства РФ от 25.08.2020 N П6-51690)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Указ Президента Российской Федерации от 16.01.2017 №13  «Об утверждении основ государственной политики регионального развития Российской Федерации на период до 2025 г.»</dc:title>
  <dc:creator>User</dc:creator>
  <cp:lastModifiedBy>Довольный пользователь Microsoft Office</cp:lastModifiedBy>
  <cp:revision>215</cp:revision>
  <cp:lastPrinted>2020-12-10T05:05:55Z</cp:lastPrinted>
  <dcterms:created xsi:type="dcterms:W3CDTF">2019-02-21T05:58:51Z</dcterms:created>
  <dcterms:modified xsi:type="dcterms:W3CDTF">2020-12-23T00:30:55Z</dcterms:modified>
</cp:coreProperties>
</file>