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7" r:id="rId3"/>
    <p:sldId id="268" r:id="rId4"/>
    <p:sldId id="266" r:id="rId5"/>
    <p:sldId id="256" r:id="rId6"/>
    <p:sldId id="257" r:id="rId7"/>
    <p:sldId id="261" r:id="rId8"/>
    <p:sldId id="260" r:id="rId9"/>
    <p:sldId id="259" r:id="rId10"/>
    <p:sldId id="258" r:id="rId11"/>
    <p:sldId id="262" r:id="rId12"/>
    <p:sldId id="263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E85B-C6AE-44E8-A3FF-30AE244E4905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77B804-081B-4D5A-AFC1-A313FC40B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E85B-C6AE-44E8-A3FF-30AE244E4905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B804-081B-4D5A-AFC1-A313FC40B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E85B-C6AE-44E8-A3FF-30AE244E4905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B804-081B-4D5A-AFC1-A313FC40B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E85B-C6AE-44E8-A3FF-30AE244E4905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77B804-081B-4D5A-AFC1-A313FC40B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E85B-C6AE-44E8-A3FF-30AE244E4905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B804-081B-4D5A-AFC1-A313FC40B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E85B-C6AE-44E8-A3FF-30AE244E4905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B804-081B-4D5A-AFC1-A313FC40B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E85B-C6AE-44E8-A3FF-30AE244E4905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77B804-081B-4D5A-AFC1-A313FC40B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E85B-C6AE-44E8-A3FF-30AE244E4905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B804-081B-4D5A-AFC1-A313FC40B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E85B-C6AE-44E8-A3FF-30AE244E4905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B804-081B-4D5A-AFC1-A313FC40B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E85B-C6AE-44E8-A3FF-30AE244E4905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B804-081B-4D5A-AFC1-A313FC40B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E85B-C6AE-44E8-A3FF-30AE244E4905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B804-081B-4D5A-AFC1-A313FC40B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29E85B-C6AE-44E8-A3FF-30AE244E4905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77B804-081B-4D5A-AFC1-A313FC40B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4CFBAFC3C6A0694F59C6BF957ED7FCC701F96E3B69F3810E6645D560BCC62D17BC56AB58717BEDA7D391B8DA5C041F94A8E1EB3D9E59C87F46980AE5s4A1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8101042" cy="3786213"/>
          </a:xfr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мерах поддержки предприятий общественного питания г. Хабаровска </a:t>
            </a:r>
            <a:br>
              <a:rPr lang="ru-RU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условиях распространения </a:t>
            </a:r>
            <a:r>
              <a:rPr lang="en-US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COVID-19</a:t>
            </a:r>
            <a:endParaRPr lang="ru-RU" sz="4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286256"/>
            <a:ext cx="7643866" cy="1752600"/>
          </a:xfrm>
        </p:spPr>
        <p:txBody>
          <a:bodyPr>
            <a:normAutofit/>
          </a:bodyPr>
          <a:lstStyle/>
          <a:p>
            <a:pPr>
              <a:lnSpc>
                <a:spcPts val="2880"/>
              </a:lnSpc>
            </a:pPr>
            <a:r>
              <a:rPr lang="ru-RU" b="1" dirty="0" smtClean="0"/>
              <a:t>И.о. заместителя Мэра города по торговле, бытовому обслуживанию и пищевой промышленности</a:t>
            </a:r>
          </a:p>
          <a:p>
            <a:pPr>
              <a:lnSpc>
                <a:spcPts val="2880"/>
              </a:lnSpc>
            </a:pPr>
            <a:r>
              <a:rPr lang="ru-RU" b="1" dirty="0" err="1" smtClean="0"/>
              <a:t>Тен</a:t>
            </a:r>
            <a:r>
              <a:rPr lang="ru-RU" b="1" dirty="0" smtClean="0"/>
              <a:t> Олег Янович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00702_1112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832" r="6199" b="908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14348" y="5572140"/>
            <a:ext cx="2755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Старс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епаблик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28728" y="5429264"/>
            <a:ext cx="3859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Репаблик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мур.jpg"/>
          <p:cNvPicPr>
            <a:picLocks noGrp="1" noChangeAspect="1"/>
          </p:cNvPicPr>
          <p:nvPr>
            <p:ph idx="1"/>
          </p:nvPr>
        </p:nvPicPr>
        <p:blipFill>
          <a:blip r:embed="rId2"/>
          <a:srcRect l="7366" t="15784" r="740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57818" y="928670"/>
            <a:ext cx="2579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«Амур»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рона общепи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553480" cy="4722827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5000" b="1" dirty="0" smtClean="0"/>
              <a:t>В целях реализации мероприятий по поддержке субъектов малого и среднего предпринимательства, включенных в единый реестр субъектов малого и среднего предпринимательства, оказавшихся в условиях ухудшения экономической ситуации в связи с распространением новой </a:t>
            </a:r>
            <a:r>
              <a:rPr lang="ru-RU" sz="5000" b="1" dirty="0" err="1" smtClean="0"/>
              <a:t>коронавирусной</a:t>
            </a:r>
            <a:r>
              <a:rPr lang="ru-RU" sz="5000" b="1" dirty="0" smtClean="0"/>
              <a:t> инфекции (COVID-19), принято постановление администрации города Хабаровска</a:t>
            </a:r>
            <a:br>
              <a:rPr lang="ru-RU" sz="5000" b="1" dirty="0" smtClean="0"/>
            </a:br>
            <a:r>
              <a:rPr lang="ru-RU" sz="5000" b="1" dirty="0" smtClean="0"/>
              <a:t> от 19.06.2020 № 1974 </a:t>
            </a:r>
            <a:r>
              <a:rPr lang="ru-RU" sz="5100" b="1" dirty="0" smtClean="0">
                <a:hlinkClick r:id="rId2"/>
              </a:rPr>
              <a:t>«О размещении сезонных площадок (нестационарных торговых объектов), примыкающих к стационарным торговым объектам (</a:t>
            </a:r>
            <a:r>
              <a:rPr lang="ru-RU" sz="5100" b="1" dirty="0" err="1" smtClean="0">
                <a:hlinkClick r:id="rId2"/>
              </a:rPr>
              <a:t>объектам</a:t>
            </a:r>
            <a:r>
              <a:rPr lang="ru-RU" sz="5100" b="1" dirty="0" smtClean="0">
                <a:hlinkClick r:id="rId2"/>
              </a:rPr>
              <a:t> общественного питания), на территории городского округа "Город Хабаровск" на весенне-летний период 2020 года»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Алгоритм действий по размещению сезонных площадок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571612"/>
            <a:ext cx="2000264" cy="314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Хозяйствующий  субъект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1571612"/>
            <a:ext cx="292895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2. Обследование территории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2571744"/>
            <a:ext cx="292895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3. Составление акта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осмотра территории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4000504"/>
            <a:ext cx="292895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4. Заключение договора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 комитетом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 управлению округом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143512"/>
            <a:ext cx="200026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5. Установка объекта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5286388"/>
            <a:ext cx="285752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6. Приемка установленного объекта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6929454" y="1571612"/>
            <a:ext cx="571504" cy="2071702"/>
          </a:xfrm>
          <a:prstGeom prst="rightBrac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072066" y="3643314"/>
            <a:ext cx="57150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285984" y="1928802"/>
            <a:ext cx="171451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1. Заявление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00958" y="1714488"/>
            <a:ext cx="150019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УТПиБО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Комитеты по управлению округами</a:t>
            </a: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ДАСиЗ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00958" y="4929198"/>
            <a:ext cx="1500198" cy="1343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УТПиБО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Комитеты по управлению округами</a:t>
            </a: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ДАСиЗ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2285984" y="4071942"/>
            <a:ext cx="171451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928662" y="4643446"/>
            <a:ext cx="64294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2285984" y="5429264"/>
            <a:ext cx="171451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6858016" y="5143512"/>
            <a:ext cx="642942" cy="9144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20200702_110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5500702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Кафе «Гости»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20200702_1142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308" t="23676" r="5296" b="5296"/>
          <a:stretch>
            <a:fillRect/>
          </a:stretch>
        </p:blipFill>
        <p:spPr>
          <a:xfrm>
            <a:off x="0" y="0"/>
            <a:ext cx="9251982" cy="6858000"/>
          </a:xfrm>
        </p:spPr>
      </p:pic>
      <p:sp>
        <p:nvSpPr>
          <p:cNvPr id="7" name="TextBox 6"/>
          <p:cNvSpPr txBox="1"/>
          <p:nvPr/>
        </p:nvSpPr>
        <p:spPr>
          <a:xfrm>
            <a:off x="4857752" y="5500702"/>
            <a:ext cx="4256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Лопатерия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00702_1119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031" t="28125" r="19531" b="17708"/>
          <a:stretch>
            <a:fillRect/>
          </a:stretch>
        </p:blipFill>
        <p:spPr>
          <a:xfrm>
            <a:off x="-1" y="0"/>
            <a:ext cx="9297887" cy="6858000"/>
          </a:xfrm>
        </p:spPr>
      </p:pic>
      <p:sp>
        <p:nvSpPr>
          <p:cNvPr id="5" name="TextBox 4"/>
          <p:cNvSpPr txBox="1"/>
          <p:nvPr/>
        </p:nvSpPr>
        <p:spPr>
          <a:xfrm>
            <a:off x="714348" y="5000636"/>
            <a:ext cx="26516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«Маяк»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00702_1125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065" r="13008" b="1761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143372" y="5786454"/>
            <a:ext cx="4417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«Плантация»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00702_1118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832" t="21466" r="3832" b="1066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5214950"/>
            <a:ext cx="6269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«Синьор Помидор»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190</TotalTime>
  <Words>149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Franklin Gothic Book</vt:lpstr>
      <vt:lpstr>Franklin Gothic Medium</vt:lpstr>
      <vt:lpstr>Times New Roman</vt:lpstr>
      <vt:lpstr>Wingdings 2</vt:lpstr>
      <vt:lpstr>Трек</vt:lpstr>
      <vt:lpstr>О мерах поддержки предприятий общественного питания г. Хабаровска  в условиях распространения COVID-19</vt:lpstr>
      <vt:lpstr>Презентация PowerPoint</vt:lpstr>
      <vt:lpstr>Презентация PowerPoint</vt:lpstr>
      <vt:lpstr>Алгоритм действий по размещению сезонных площадок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mamedovamv</dc:creator>
  <cp:lastModifiedBy>Александра</cp:lastModifiedBy>
  <cp:revision>32</cp:revision>
  <dcterms:created xsi:type="dcterms:W3CDTF">2020-07-02T04:14:15Z</dcterms:created>
  <dcterms:modified xsi:type="dcterms:W3CDTF">2020-07-09T03:59:57Z</dcterms:modified>
</cp:coreProperties>
</file>