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82" r:id="rId2"/>
    <p:sldId id="277" r:id="rId3"/>
    <p:sldId id="274" r:id="rId4"/>
    <p:sldId id="276" r:id="rId5"/>
    <p:sldId id="272" r:id="rId6"/>
    <p:sldId id="271" r:id="rId7"/>
    <p:sldId id="278" r:id="rId8"/>
    <p:sldId id="279" r:id="rId9"/>
    <p:sldId id="280" r:id="rId10"/>
    <p:sldId id="283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582212"/>
    <a:srgbClr val="582312"/>
    <a:srgbClr val="5B2818"/>
    <a:srgbClr val="A28254"/>
    <a:srgbClr val="FFFFFF"/>
    <a:srgbClr val="3B2315"/>
    <a:srgbClr val="4729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>
        <p:scale>
          <a:sx n="100" d="100"/>
          <a:sy n="100" d="100"/>
        </p:scale>
        <p:origin x="-198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3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01 января 2020 года</c:v>
                </c:pt>
              </c:strCache>
            </c:strRef>
          </c:tx>
          <c:dLbls>
            <c:dLbl>
              <c:idx val="0"/>
              <c:layout>
                <c:manualLayout>
                  <c:x val="8.0664714129737268E-3"/>
                  <c:y val="8.7016443704515764E-2"/>
                </c:manualLayout>
              </c:layout>
              <c:showVal val="1"/>
            </c:dLbl>
            <c:dLbl>
              <c:idx val="1"/>
              <c:layout>
                <c:manualLayout>
                  <c:x val="1.8819414664708052E-2"/>
                  <c:y val="0.13934979873213221"/>
                </c:manualLayout>
              </c:layout>
              <c:showVal val="1"/>
            </c:dLbl>
            <c:spPr>
              <a:noFill/>
            </c:spPr>
            <c:showVal val="1"/>
          </c:dLbls>
          <c:cat>
            <c:strRef>
              <c:f>Лист1!$A$2:$A$3</c:f>
              <c:strCache>
                <c:ptCount val="2"/>
                <c:pt idx="0">
                  <c:v>Количество безработных, чел.</c:v>
                </c:pt>
                <c:pt idx="1">
                  <c:v>Количество вакансий, ед.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1012</c:v>
                </c:pt>
                <c:pt idx="1">
                  <c:v>9175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05 июля 2020 года</c:v>
                </c:pt>
              </c:strCache>
            </c:strRef>
          </c:tx>
          <c:dLbls>
            <c:dLbl>
              <c:idx val="0"/>
              <c:layout>
                <c:manualLayout>
                  <c:x val="1.4370671800439778E-2"/>
                  <c:y val="0.12984298172520811"/>
                </c:manualLayout>
              </c:layout>
              <c:showVal val="1"/>
            </c:dLbl>
            <c:dLbl>
              <c:idx val="1"/>
              <c:layout>
                <c:manualLayout>
                  <c:x val="2.0488573680063151E-2"/>
                  <c:y val="0.13821984970281595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Количество безработных, чел.</c:v>
                </c:pt>
                <c:pt idx="1">
                  <c:v>Количество вакансий, ед.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6850</c:v>
                </c:pt>
                <c:pt idx="1">
                  <c:v>5367</c:v>
                </c:pt>
              </c:numCache>
            </c:numRef>
          </c:val>
        </c:ser>
        <c:shape val="cylinder"/>
        <c:axId val="79441920"/>
        <c:axId val="79443456"/>
        <c:axId val="0"/>
      </c:bar3DChart>
      <c:catAx>
        <c:axId val="79441920"/>
        <c:scaling>
          <c:orientation val="minMax"/>
        </c:scaling>
        <c:axPos val="b"/>
        <c:numFmt formatCode="General" sourceLinked="1"/>
        <c:tickLblPos val="nextTo"/>
        <c:crossAx val="79443456"/>
        <c:crosses val="autoZero"/>
        <c:auto val="1"/>
        <c:lblAlgn val="ctr"/>
        <c:lblOffset val="100"/>
      </c:catAx>
      <c:valAx>
        <c:axId val="794434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944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89601211196126"/>
          <c:y val="0.3567471678943358"/>
          <c:w val="0.32552794375880328"/>
          <c:h val="0.23083065611267892"/>
        </c:manualLayout>
      </c:layout>
    </c:legend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01 января 2020 года</c:v>
                </c:pt>
              </c:strCache>
            </c:strRef>
          </c:tx>
          <c:dLbls>
            <c:dLbl>
              <c:idx val="0"/>
              <c:layout>
                <c:manualLayout>
                  <c:x val="1.4167650531286895E-2"/>
                  <c:y val="8.1553398058252485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Уровень безработицы,%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0.29000000000000004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05 июля 2020 года</c:v>
                </c:pt>
              </c:strCache>
            </c:strRef>
          </c:tx>
          <c:dLbls>
            <c:dLbl>
              <c:idx val="0"/>
              <c:layout>
                <c:manualLayout>
                  <c:x val="1.7316017316017323E-2"/>
                  <c:y val="0.13203883495145641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Уровень безработицы,%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2.06</c:v>
                </c:pt>
              </c:numCache>
            </c:numRef>
          </c:val>
        </c:ser>
        <c:shape val="cylinder"/>
        <c:axId val="79492608"/>
        <c:axId val="79494144"/>
        <c:axId val="79483776"/>
      </c:bar3DChart>
      <c:catAx>
        <c:axId val="79492608"/>
        <c:scaling>
          <c:orientation val="minMax"/>
        </c:scaling>
        <c:axPos val="b"/>
        <c:tickLblPos val="nextTo"/>
        <c:crossAx val="79494144"/>
        <c:crosses val="autoZero"/>
        <c:auto val="1"/>
        <c:lblAlgn val="ctr"/>
        <c:lblOffset val="100"/>
      </c:catAx>
      <c:valAx>
        <c:axId val="7949414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9492608"/>
        <c:crosses val="autoZero"/>
        <c:crossBetween val="between"/>
      </c:valAx>
      <c:serAx>
        <c:axId val="79483776"/>
        <c:scaling>
          <c:orientation val="minMax"/>
        </c:scaling>
        <c:delete val="1"/>
        <c:axPos val="b"/>
        <c:tickLblPos val="none"/>
        <c:crossAx val="79494144"/>
        <c:crosses val="autoZero"/>
      </c:serAx>
    </c:plotArea>
    <c:legend>
      <c:legendPos val="r"/>
      <c:layout>
        <c:manualLayout>
          <c:xMode val="edge"/>
          <c:yMode val="edge"/>
          <c:x val="0.69471935842730403"/>
          <c:y val="0.39824906352725337"/>
          <c:w val="0.30055809139560047"/>
          <c:h val="0.1918513875086002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/>
    </c:title>
    <c:view3D>
      <c:rotX val="20"/>
      <c:rotY val="160"/>
      <c:rAngAx val="1"/>
    </c:view3D>
    <c:plotArea>
      <c:layout>
        <c:manualLayout>
          <c:layoutTarget val="inner"/>
          <c:xMode val="edge"/>
          <c:yMode val="edge"/>
          <c:x val="7.9475308641975329E-2"/>
          <c:y val="0.17421327077948306"/>
          <c:w val="0.86265432098765427"/>
          <c:h val="0.761288928068052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w="152400"/>
              <a:bevelB w="152400"/>
            </a:sp3d>
          </c:spPr>
          <c:explosion val="25"/>
          <c:dPt>
            <c:idx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/>
                <a:bevelB w="152400"/>
              </a:sp3d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/>
                <a:bevelB w="152400"/>
              </a:sp3d>
            </c:spPr>
          </c:dPt>
          <c:dPt>
            <c:idx val="2"/>
            <c:spPr>
              <a:solidFill>
                <a:srgbClr val="0000CC"/>
              </a:solidFill>
              <a:scene3d>
                <a:camera prst="orthographicFront"/>
                <a:lightRig rig="threePt" dir="t"/>
              </a:scene3d>
              <a:sp3d>
                <a:bevelT w="152400"/>
                <a:bevelB w="152400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52400"/>
                <a:bevelB w="152400"/>
              </a:sp3d>
            </c:spPr>
          </c:dPt>
          <c:dPt>
            <c:idx val="4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/>
                <a:bevelB w="152400"/>
              </a:sp3d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/>
                <a:bevelB w="152400"/>
              </a:sp3d>
            </c:spPr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/>
                <a:bevelB w="152400"/>
              </a:sp3d>
            </c:spPr>
          </c:dPt>
          <c:dPt>
            <c:idx val="8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52400"/>
                <a:bevelB w="152400"/>
              </a:sp3d>
            </c:spPr>
          </c:dPt>
          <c:dLbls>
            <c:dLbl>
              <c:idx val="0"/>
              <c:layout>
                <c:manualLayout>
                  <c:x val="0.13018585514648506"/>
                  <c:y val="-5.56609740670462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Руководящие </a:t>
                    </a:r>
                    <a:r>
                      <a:rPr lang="ru-RU" dirty="0" smtClean="0"/>
                      <a:t>должности -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 вакансий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2.4912983849991691E-2"/>
                  <c:y val="1.77103099304237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Медицинские </a:t>
                    </a:r>
                    <a:r>
                      <a:rPr lang="ru-RU" dirty="0" smtClean="0"/>
                      <a:t>работники –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7 вакансий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0.1566983518952027"/>
                  <c:y val="3.03605313092978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Юристы и кадровые </a:t>
                    </a:r>
                    <a:r>
                      <a:rPr lang="ru-RU" dirty="0" smtClean="0"/>
                      <a:t>работники –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 вакансий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2.4948114124623357E-2"/>
                  <c:y val="0.131534810520601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Рабочие строительных </a:t>
                    </a:r>
                    <a:r>
                      <a:rPr lang="ru-RU" dirty="0" smtClean="0"/>
                      <a:t>специальностей –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106 вакансий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0"/>
                  <c:y val="0.141682081011221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Водители </a:t>
                    </a:r>
                    <a:r>
                      <a:rPr lang="ru-RU" dirty="0"/>
                      <a:t>и </a:t>
                    </a:r>
                    <a:r>
                      <a:rPr lang="ru-RU" dirty="0" smtClean="0"/>
                      <a:t>машинисты -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34 вакансии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0"/>
                  <c:y val="-0.283365158102865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Инженерно </a:t>
                    </a:r>
                    <a:r>
                      <a:rPr lang="ru-RU" dirty="0"/>
                      <a:t>- технические </a:t>
                    </a:r>
                    <a:r>
                      <a:rPr lang="ru-RU" dirty="0" smtClean="0"/>
                      <a:t>работники -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32 вакансии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"/>
                  <c:y val="-0.238585565798582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Специалисты </a:t>
                    </a:r>
                    <a:r>
                      <a:rPr lang="ru-RU" dirty="0"/>
                      <a:t>по разным </a:t>
                    </a:r>
                    <a:r>
                      <a:rPr lang="ru-RU" dirty="0" smtClean="0"/>
                      <a:t>направлениям -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61 вакансия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7"/>
              <c:layout>
                <c:manualLayout>
                  <c:x val="0.16157586720578812"/>
                  <c:y val="-0.1068537305702062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Младший обслуживающий </a:t>
                    </a:r>
                    <a:r>
                      <a:rPr lang="ru-RU" dirty="0" smtClean="0"/>
                      <a:t>персонал - 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41 вакансия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8"/>
              <c:layout>
                <c:manualLayout>
                  <c:x val="-9.5223570026719648E-2"/>
                  <c:y val="-0.143257083376912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Педагогические </a:t>
                    </a:r>
                    <a:r>
                      <a:rPr lang="ru-RU" dirty="0"/>
                      <a:t>работники и </a:t>
                    </a:r>
                    <a:r>
                      <a:rPr lang="ru-RU" dirty="0" smtClean="0"/>
                      <a:t>воспитатели -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299 вакансий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spPr>
              <a:ln>
                <a:bevel/>
              </a:ln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eparator>
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Руководящие должности</c:v>
                </c:pt>
                <c:pt idx="1">
                  <c:v>Медицинские работники</c:v>
                </c:pt>
                <c:pt idx="2">
                  <c:v>Юристы и кадровые работники</c:v>
                </c:pt>
                <c:pt idx="3">
                  <c:v>Рабочие строительных специальностей</c:v>
                </c:pt>
                <c:pt idx="4">
                  <c:v>Водители и машинисты</c:v>
                </c:pt>
                <c:pt idx="5">
                  <c:v>Инженерно - технические работники</c:v>
                </c:pt>
                <c:pt idx="6">
                  <c:v>Специалисты по разным направлениям</c:v>
                </c:pt>
                <c:pt idx="7">
                  <c:v>Младший обслуживающий персонал</c:v>
                </c:pt>
                <c:pt idx="8">
                  <c:v>Педагогические работники и воспитатели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</c:v>
                </c:pt>
                <c:pt idx="1">
                  <c:v>7</c:v>
                </c:pt>
                <c:pt idx="2">
                  <c:v>5</c:v>
                </c:pt>
                <c:pt idx="3">
                  <c:v>106</c:v>
                </c:pt>
                <c:pt idx="4">
                  <c:v>34</c:v>
                </c:pt>
                <c:pt idx="5">
                  <c:v>32</c:v>
                </c:pt>
                <c:pt idx="6">
                  <c:v>61</c:v>
                </c:pt>
                <c:pt idx="7">
                  <c:v>41</c:v>
                </c:pt>
                <c:pt idx="8">
                  <c:v>299</c:v>
                </c:pt>
              </c:numCache>
            </c:numRef>
          </c:val>
        </c:ser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7835C-AC39-445F-9D34-28DDAD19F40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4AD84-BCBB-42C9-9111-0E2DC7D6F8F2}">
      <dgm:prSet phldrT="[Текст]"/>
      <dgm:spPr/>
      <dgm:t>
        <a:bodyPr/>
        <a:lstStyle/>
        <a:p>
          <a:r>
            <a:rPr lang="ru-RU" smtClean="0"/>
            <a:t>Транспортная деятельность</a:t>
          </a:r>
          <a:endParaRPr lang="ru-RU" dirty="0"/>
        </a:p>
      </dgm:t>
    </dgm:pt>
    <dgm:pt modelId="{4A090784-10E1-4422-92EF-C921E5314BCC}" type="parTrans" cxnId="{1709D505-8A47-48CB-9EE3-AB47B8E5BD93}">
      <dgm:prSet/>
      <dgm:spPr/>
      <dgm:t>
        <a:bodyPr/>
        <a:lstStyle/>
        <a:p>
          <a:endParaRPr lang="ru-RU"/>
        </a:p>
      </dgm:t>
    </dgm:pt>
    <dgm:pt modelId="{6415E764-1E77-433B-AB25-D92EB09E2249}" type="sibTrans" cxnId="{1709D505-8A47-48CB-9EE3-AB47B8E5BD93}">
      <dgm:prSet/>
      <dgm:spPr/>
      <dgm:t>
        <a:bodyPr/>
        <a:lstStyle/>
        <a:p>
          <a:endParaRPr lang="ru-RU"/>
        </a:p>
      </dgm:t>
    </dgm:pt>
    <dgm:pt modelId="{A55ADFAF-FB3C-46AF-8526-267B9C0B3298}">
      <dgm:prSet phldrT="[Текст]"/>
      <dgm:spPr/>
      <dgm:t>
        <a:bodyPr/>
        <a:lstStyle/>
        <a:p>
          <a:r>
            <a:rPr lang="ru-RU" dirty="0" smtClean="0"/>
            <a:t>Культура, организация досуга и развлечений</a:t>
          </a:r>
          <a:endParaRPr lang="ru-RU" dirty="0"/>
        </a:p>
      </dgm:t>
    </dgm:pt>
    <dgm:pt modelId="{C4F9428E-7842-498B-B651-73FC9DE67285}" type="parTrans" cxnId="{3FDCCF3C-1D93-4256-A464-AA29A5B15433}">
      <dgm:prSet/>
      <dgm:spPr/>
      <dgm:t>
        <a:bodyPr/>
        <a:lstStyle/>
        <a:p>
          <a:endParaRPr lang="ru-RU"/>
        </a:p>
      </dgm:t>
    </dgm:pt>
    <dgm:pt modelId="{268E55A7-CA4A-476B-AFCE-2D3AE2BA42F5}" type="sibTrans" cxnId="{3FDCCF3C-1D93-4256-A464-AA29A5B15433}">
      <dgm:prSet/>
      <dgm:spPr/>
      <dgm:t>
        <a:bodyPr/>
        <a:lstStyle/>
        <a:p>
          <a:endParaRPr lang="ru-RU"/>
        </a:p>
      </dgm:t>
    </dgm:pt>
    <dgm:pt modelId="{FDBFCF72-AB78-4B92-90F7-D4BCD30AAE11}">
      <dgm:prSet phldrT="[Текст]"/>
      <dgm:spPr/>
      <dgm:t>
        <a:bodyPr/>
        <a:lstStyle/>
        <a:p>
          <a:r>
            <a:rPr lang="ru-RU" dirty="0" err="1" smtClean="0"/>
            <a:t>Физкультурно</a:t>
          </a:r>
          <a:r>
            <a:rPr lang="ru-RU" dirty="0" smtClean="0"/>
            <a:t> – оздоровительная деятельность и спорт</a:t>
          </a:r>
          <a:endParaRPr lang="ru-RU" dirty="0"/>
        </a:p>
      </dgm:t>
    </dgm:pt>
    <dgm:pt modelId="{7F496918-88E2-494A-8A7D-4985DC957B87}" type="parTrans" cxnId="{B987BA21-5A4C-4DC2-8812-37842D64A67F}">
      <dgm:prSet/>
      <dgm:spPr/>
      <dgm:t>
        <a:bodyPr/>
        <a:lstStyle/>
        <a:p>
          <a:endParaRPr lang="ru-RU"/>
        </a:p>
      </dgm:t>
    </dgm:pt>
    <dgm:pt modelId="{D949E29E-CA53-4E8E-AD6E-A8F9C23CD355}" type="sibTrans" cxnId="{B987BA21-5A4C-4DC2-8812-37842D64A67F}">
      <dgm:prSet/>
      <dgm:spPr/>
      <dgm:t>
        <a:bodyPr/>
        <a:lstStyle/>
        <a:p>
          <a:endParaRPr lang="ru-RU"/>
        </a:p>
      </dgm:t>
    </dgm:pt>
    <dgm:pt modelId="{26A26C50-BAE7-45D5-90D5-668EF7113F14}" type="pres">
      <dgm:prSet presAssocID="{76F7835C-AC39-445F-9D34-28DDAD19F4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902E8-BB6C-4C1E-A7F1-3AFE98E51279}" type="pres">
      <dgm:prSet presAssocID="{E144AD84-BCBB-42C9-9111-0E2DC7D6F8F2}" presName="parentLin" presStyleCnt="0"/>
      <dgm:spPr/>
    </dgm:pt>
    <dgm:pt modelId="{60C1C71F-464A-4CBB-B2EE-DEA2D92A3A25}" type="pres">
      <dgm:prSet presAssocID="{E144AD84-BCBB-42C9-9111-0E2DC7D6F8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486EBD2-CABE-4AA1-81D3-B5303950DF71}" type="pres">
      <dgm:prSet presAssocID="{E144AD84-BCBB-42C9-9111-0E2DC7D6F8F2}" presName="parentText" presStyleLbl="node1" presStyleIdx="0" presStyleCnt="3" custScaleY="152158" custLinFactNeighborX="-4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E1A9F-D206-4071-8483-90A7192B867B}" type="pres">
      <dgm:prSet presAssocID="{E144AD84-BCBB-42C9-9111-0E2DC7D6F8F2}" presName="negativeSpace" presStyleCnt="0"/>
      <dgm:spPr/>
    </dgm:pt>
    <dgm:pt modelId="{F7C03281-044D-4A0E-8543-8EFBA5A39AF8}" type="pres">
      <dgm:prSet presAssocID="{E144AD84-BCBB-42C9-9111-0E2DC7D6F8F2}" presName="childText" presStyleLbl="conFgAcc1" presStyleIdx="0" presStyleCnt="3" custLinFactNeighborX="2723" custLinFactNeighborY="-52917">
        <dgm:presLayoutVars>
          <dgm:bulletEnabled val="1"/>
        </dgm:presLayoutVars>
      </dgm:prSet>
      <dgm:spPr/>
    </dgm:pt>
    <dgm:pt modelId="{0986468A-5CF5-401C-9E28-45D5FE93AE4E}" type="pres">
      <dgm:prSet presAssocID="{6415E764-1E77-433B-AB25-D92EB09E2249}" presName="spaceBetweenRectangles" presStyleCnt="0"/>
      <dgm:spPr/>
    </dgm:pt>
    <dgm:pt modelId="{5FB5E5A1-8379-4333-8D70-926D4E4B53E6}" type="pres">
      <dgm:prSet presAssocID="{A55ADFAF-FB3C-46AF-8526-267B9C0B3298}" presName="parentLin" presStyleCnt="0"/>
      <dgm:spPr/>
    </dgm:pt>
    <dgm:pt modelId="{1B786BC7-FFD3-4CDD-B325-4F166DA3A0A0}" type="pres">
      <dgm:prSet presAssocID="{A55ADFAF-FB3C-46AF-8526-267B9C0B329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41FF3C-F765-4DE7-86EE-717BFB1859F5}" type="pres">
      <dgm:prSet presAssocID="{A55ADFAF-FB3C-46AF-8526-267B9C0B3298}" presName="parentText" presStyleLbl="node1" presStyleIdx="1" presStyleCnt="3" custScaleY="1291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573E2-3B77-4C4D-9A8C-3048E83C91DE}" type="pres">
      <dgm:prSet presAssocID="{A55ADFAF-FB3C-46AF-8526-267B9C0B3298}" presName="negativeSpace" presStyleCnt="0"/>
      <dgm:spPr/>
    </dgm:pt>
    <dgm:pt modelId="{0A12ED51-4C71-456D-9FBF-DA683DD47E29}" type="pres">
      <dgm:prSet presAssocID="{A55ADFAF-FB3C-46AF-8526-267B9C0B3298}" presName="childText" presStyleLbl="conFgAcc1" presStyleIdx="1" presStyleCnt="3">
        <dgm:presLayoutVars>
          <dgm:bulletEnabled val="1"/>
        </dgm:presLayoutVars>
      </dgm:prSet>
      <dgm:spPr/>
    </dgm:pt>
    <dgm:pt modelId="{84CE417A-D06F-439B-891E-19F652C3E8DE}" type="pres">
      <dgm:prSet presAssocID="{268E55A7-CA4A-476B-AFCE-2D3AE2BA42F5}" presName="spaceBetweenRectangles" presStyleCnt="0"/>
      <dgm:spPr/>
    </dgm:pt>
    <dgm:pt modelId="{7E76326E-0AD4-4BC3-9617-673616C8BA9D}" type="pres">
      <dgm:prSet presAssocID="{FDBFCF72-AB78-4B92-90F7-D4BCD30AAE11}" presName="parentLin" presStyleCnt="0"/>
      <dgm:spPr/>
    </dgm:pt>
    <dgm:pt modelId="{437A34A0-2A2D-440D-B7FE-9F0BEFF4E102}" type="pres">
      <dgm:prSet presAssocID="{FDBFCF72-AB78-4B92-90F7-D4BCD30AAE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B258B9-C0D8-4A42-940F-5FEF171DC1DF}" type="pres">
      <dgm:prSet presAssocID="{FDBFCF72-AB78-4B92-90F7-D4BCD30AAE11}" presName="parentText" presStyleLbl="node1" presStyleIdx="2" presStyleCnt="3" custScaleY="170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74A10-2208-4F0E-AFCD-B3E871C9B0C8}" type="pres">
      <dgm:prSet presAssocID="{FDBFCF72-AB78-4B92-90F7-D4BCD30AAE11}" presName="negativeSpace" presStyleCnt="0"/>
      <dgm:spPr/>
    </dgm:pt>
    <dgm:pt modelId="{9C142AF3-83A5-46ED-84E6-680AF90D9CC9}" type="pres">
      <dgm:prSet presAssocID="{FDBFCF72-AB78-4B92-90F7-D4BCD30AAE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09D505-8A47-48CB-9EE3-AB47B8E5BD93}" srcId="{76F7835C-AC39-445F-9D34-28DDAD19F40B}" destId="{E144AD84-BCBB-42C9-9111-0E2DC7D6F8F2}" srcOrd="0" destOrd="0" parTransId="{4A090784-10E1-4422-92EF-C921E5314BCC}" sibTransId="{6415E764-1E77-433B-AB25-D92EB09E2249}"/>
    <dgm:cxn modelId="{556F6E5D-7AA4-4D8F-9BD6-21B1D8E505A5}" type="presOf" srcId="{E144AD84-BCBB-42C9-9111-0E2DC7D6F8F2}" destId="{9486EBD2-CABE-4AA1-81D3-B5303950DF71}" srcOrd="1" destOrd="0" presId="urn:microsoft.com/office/officeart/2005/8/layout/list1"/>
    <dgm:cxn modelId="{3FDCCF3C-1D93-4256-A464-AA29A5B15433}" srcId="{76F7835C-AC39-445F-9D34-28DDAD19F40B}" destId="{A55ADFAF-FB3C-46AF-8526-267B9C0B3298}" srcOrd="1" destOrd="0" parTransId="{C4F9428E-7842-498B-B651-73FC9DE67285}" sibTransId="{268E55A7-CA4A-476B-AFCE-2D3AE2BA42F5}"/>
    <dgm:cxn modelId="{610C86B8-1968-4FAD-ACE5-D36B298B6631}" type="presOf" srcId="{A55ADFAF-FB3C-46AF-8526-267B9C0B3298}" destId="{1B786BC7-FFD3-4CDD-B325-4F166DA3A0A0}" srcOrd="0" destOrd="0" presId="urn:microsoft.com/office/officeart/2005/8/layout/list1"/>
    <dgm:cxn modelId="{CE0C5368-CFEF-4DA0-AF72-E7EE713D200C}" type="presOf" srcId="{FDBFCF72-AB78-4B92-90F7-D4BCD30AAE11}" destId="{CCB258B9-C0D8-4A42-940F-5FEF171DC1DF}" srcOrd="1" destOrd="0" presId="urn:microsoft.com/office/officeart/2005/8/layout/list1"/>
    <dgm:cxn modelId="{75F35AAB-36EC-434A-B36E-2ABBA3F2364F}" type="presOf" srcId="{E144AD84-BCBB-42C9-9111-0E2DC7D6F8F2}" destId="{60C1C71F-464A-4CBB-B2EE-DEA2D92A3A25}" srcOrd="0" destOrd="0" presId="urn:microsoft.com/office/officeart/2005/8/layout/list1"/>
    <dgm:cxn modelId="{A40EECEF-21BB-4661-A5FC-3578A8E918C4}" type="presOf" srcId="{76F7835C-AC39-445F-9D34-28DDAD19F40B}" destId="{26A26C50-BAE7-45D5-90D5-668EF7113F14}" srcOrd="0" destOrd="0" presId="urn:microsoft.com/office/officeart/2005/8/layout/list1"/>
    <dgm:cxn modelId="{94896502-05AA-42B0-979F-B82F0A542781}" type="presOf" srcId="{FDBFCF72-AB78-4B92-90F7-D4BCD30AAE11}" destId="{437A34A0-2A2D-440D-B7FE-9F0BEFF4E102}" srcOrd="0" destOrd="0" presId="urn:microsoft.com/office/officeart/2005/8/layout/list1"/>
    <dgm:cxn modelId="{BB88758B-C407-497C-8404-D844CA3D55E2}" type="presOf" srcId="{A55ADFAF-FB3C-46AF-8526-267B9C0B3298}" destId="{E541FF3C-F765-4DE7-86EE-717BFB1859F5}" srcOrd="1" destOrd="0" presId="urn:microsoft.com/office/officeart/2005/8/layout/list1"/>
    <dgm:cxn modelId="{B987BA21-5A4C-4DC2-8812-37842D64A67F}" srcId="{76F7835C-AC39-445F-9D34-28DDAD19F40B}" destId="{FDBFCF72-AB78-4B92-90F7-D4BCD30AAE11}" srcOrd="2" destOrd="0" parTransId="{7F496918-88E2-494A-8A7D-4985DC957B87}" sibTransId="{D949E29E-CA53-4E8E-AD6E-A8F9C23CD355}"/>
    <dgm:cxn modelId="{AE42334D-DFFB-43DD-AAFD-E34BC56D7108}" type="presParOf" srcId="{26A26C50-BAE7-45D5-90D5-668EF7113F14}" destId="{851902E8-BB6C-4C1E-A7F1-3AFE98E51279}" srcOrd="0" destOrd="0" presId="urn:microsoft.com/office/officeart/2005/8/layout/list1"/>
    <dgm:cxn modelId="{AA448841-39EC-4AAA-9C0C-5AD968254FD7}" type="presParOf" srcId="{851902E8-BB6C-4C1E-A7F1-3AFE98E51279}" destId="{60C1C71F-464A-4CBB-B2EE-DEA2D92A3A25}" srcOrd="0" destOrd="0" presId="urn:microsoft.com/office/officeart/2005/8/layout/list1"/>
    <dgm:cxn modelId="{568B9915-C890-4CB7-B18C-E7BFC78757CC}" type="presParOf" srcId="{851902E8-BB6C-4C1E-A7F1-3AFE98E51279}" destId="{9486EBD2-CABE-4AA1-81D3-B5303950DF71}" srcOrd="1" destOrd="0" presId="urn:microsoft.com/office/officeart/2005/8/layout/list1"/>
    <dgm:cxn modelId="{07ED51A0-4F7F-4DCD-B2D8-7C9A2BF4A2DA}" type="presParOf" srcId="{26A26C50-BAE7-45D5-90D5-668EF7113F14}" destId="{AC1E1A9F-D206-4071-8483-90A7192B867B}" srcOrd="1" destOrd="0" presId="urn:microsoft.com/office/officeart/2005/8/layout/list1"/>
    <dgm:cxn modelId="{D513894E-F4A8-4E61-AC03-CB1735817E32}" type="presParOf" srcId="{26A26C50-BAE7-45D5-90D5-668EF7113F14}" destId="{F7C03281-044D-4A0E-8543-8EFBA5A39AF8}" srcOrd="2" destOrd="0" presId="urn:microsoft.com/office/officeart/2005/8/layout/list1"/>
    <dgm:cxn modelId="{8C2587A6-B4E1-4061-BFD0-E35ABAD8555F}" type="presParOf" srcId="{26A26C50-BAE7-45D5-90D5-668EF7113F14}" destId="{0986468A-5CF5-401C-9E28-45D5FE93AE4E}" srcOrd="3" destOrd="0" presId="urn:microsoft.com/office/officeart/2005/8/layout/list1"/>
    <dgm:cxn modelId="{1121CA41-D9AD-48E5-8587-11B7DC803880}" type="presParOf" srcId="{26A26C50-BAE7-45D5-90D5-668EF7113F14}" destId="{5FB5E5A1-8379-4333-8D70-926D4E4B53E6}" srcOrd="4" destOrd="0" presId="urn:microsoft.com/office/officeart/2005/8/layout/list1"/>
    <dgm:cxn modelId="{27580F32-BF53-4537-824A-8474A61158D0}" type="presParOf" srcId="{5FB5E5A1-8379-4333-8D70-926D4E4B53E6}" destId="{1B786BC7-FFD3-4CDD-B325-4F166DA3A0A0}" srcOrd="0" destOrd="0" presId="urn:microsoft.com/office/officeart/2005/8/layout/list1"/>
    <dgm:cxn modelId="{69683D8D-33CD-4A52-B55E-1BF366FA46F9}" type="presParOf" srcId="{5FB5E5A1-8379-4333-8D70-926D4E4B53E6}" destId="{E541FF3C-F765-4DE7-86EE-717BFB1859F5}" srcOrd="1" destOrd="0" presId="urn:microsoft.com/office/officeart/2005/8/layout/list1"/>
    <dgm:cxn modelId="{D9EA6181-F077-4664-B8C2-C62BAEA0DD81}" type="presParOf" srcId="{26A26C50-BAE7-45D5-90D5-668EF7113F14}" destId="{AF0573E2-3B77-4C4D-9A8C-3048E83C91DE}" srcOrd="5" destOrd="0" presId="urn:microsoft.com/office/officeart/2005/8/layout/list1"/>
    <dgm:cxn modelId="{A9D8F92F-EB48-4884-8CDD-F43D036993BD}" type="presParOf" srcId="{26A26C50-BAE7-45D5-90D5-668EF7113F14}" destId="{0A12ED51-4C71-456D-9FBF-DA683DD47E29}" srcOrd="6" destOrd="0" presId="urn:microsoft.com/office/officeart/2005/8/layout/list1"/>
    <dgm:cxn modelId="{856615A8-FA6E-4F22-A81A-68AA5EA71B67}" type="presParOf" srcId="{26A26C50-BAE7-45D5-90D5-668EF7113F14}" destId="{84CE417A-D06F-439B-891E-19F652C3E8DE}" srcOrd="7" destOrd="0" presId="urn:microsoft.com/office/officeart/2005/8/layout/list1"/>
    <dgm:cxn modelId="{63CDADF1-D038-4839-8A83-BA8992CB77A5}" type="presParOf" srcId="{26A26C50-BAE7-45D5-90D5-668EF7113F14}" destId="{7E76326E-0AD4-4BC3-9617-673616C8BA9D}" srcOrd="8" destOrd="0" presId="urn:microsoft.com/office/officeart/2005/8/layout/list1"/>
    <dgm:cxn modelId="{3770B8D8-0098-47DA-9DD5-011C84EE0085}" type="presParOf" srcId="{7E76326E-0AD4-4BC3-9617-673616C8BA9D}" destId="{437A34A0-2A2D-440D-B7FE-9F0BEFF4E102}" srcOrd="0" destOrd="0" presId="urn:microsoft.com/office/officeart/2005/8/layout/list1"/>
    <dgm:cxn modelId="{98C82358-B1DA-4160-831B-FAD231A7B98A}" type="presParOf" srcId="{7E76326E-0AD4-4BC3-9617-673616C8BA9D}" destId="{CCB258B9-C0D8-4A42-940F-5FEF171DC1DF}" srcOrd="1" destOrd="0" presId="urn:microsoft.com/office/officeart/2005/8/layout/list1"/>
    <dgm:cxn modelId="{BA7C6BD0-92CA-4F09-B742-C9A5E9C9BDED}" type="presParOf" srcId="{26A26C50-BAE7-45D5-90D5-668EF7113F14}" destId="{8E674A10-2208-4F0E-AFCD-B3E871C9B0C8}" srcOrd="9" destOrd="0" presId="urn:microsoft.com/office/officeart/2005/8/layout/list1"/>
    <dgm:cxn modelId="{D7727645-0763-488B-B81F-E2D6C167212F}" type="presParOf" srcId="{26A26C50-BAE7-45D5-90D5-668EF7113F14}" destId="{9C142AF3-83A5-46ED-84E6-680AF90D9C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7835C-AC39-445F-9D34-28DDAD19F40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4AD84-BCBB-42C9-9111-0E2DC7D6F8F2}">
      <dgm:prSet phldrT="[Текст]" custT="1"/>
      <dgm:spPr/>
      <dgm:t>
        <a:bodyPr/>
        <a:lstStyle/>
        <a:p>
          <a:r>
            <a:rPr lang="ru-RU" sz="1300" smtClean="0"/>
            <a:t>Деятельность туристических агентств и прочих организаций, предоставляющих услуги в сфере туризма</a:t>
          </a:r>
          <a:endParaRPr lang="ru-RU" sz="1300" dirty="0"/>
        </a:p>
      </dgm:t>
    </dgm:pt>
    <dgm:pt modelId="{4A090784-10E1-4422-92EF-C921E5314BCC}" type="parTrans" cxnId="{1709D505-8A47-48CB-9EE3-AB47B8E5BD93}">
      <dgm:prSet/>
      <dgm:spPr/>
      <dgm:t>
        <a:bodyPr/>
        <a:lstStyle/>
        <a:p>
          <a:endParaRPr lang="ru-RU"/>
        </a:p>
      </dgm:t>
    </dgm:pt>
    <dgm:pt modelId="{6415E764-1E77-433B-AB25-D92EB09E2249}" type="sibTrans" cxnId="{1709D505-8A47-48CB-9EE3-AB47B8E5BD93}">
      <dgm:prSet/>
      <dgm:spPr/>
      <dgm:t>
        <a:bodyPr/>
        <a:lstStyle/>
        <a:p>
          <a:endParaRPr lang="ru-RU"/>
        </a:p>
      </dgm:t>
    </dgm:pt>
    <dgm:pt modelId="{A55ADFAF-FB3C-46AF-8526-267B9C0B3298}">
      <dgm:prSet phldrT="[Текст]" custT="1"/>
      <dgm:spPr/>
      <dgm:t>
        <a:bodyPr/>
        <a:lstStyle/>
        <a:p>
          <a:r>
            <a:rPr lang="ru-RU" sz="1300" dirty="0" smtClean="0"/>
            <a:t>Гостиничный бизнес</a:t>
          </a:r>
          <a:endParaRPr lang="ru-RU" sz="1300" dirty="0"/>
        </a:p>
      </dgm:t>
    </dgm:pt>
    <dgm:pt modelId="{C4F9428E-7842-498B-B651-73FC9DE67285}" type="parTrans" cxnId="{3FDCCF3C-1D93-4256-A464-AA29A5B15433}">
      <dgm:prSet/>
      <dgm:spPr/>
      <dgm:t>
        <a:bodyPr/>
        <a:lstStyle/>
        <a:p>
          <a:endParaRPr lang="ru-RU"/>
        </a:p>
      </dgm:t>
    </dgm:pt>
    <dgm:pt modelId="{268E55A7-CA4A-476B-AFCE-2D3AE2BA42F5}" type="sibTrans" cxnId="{3FDCCF3C-1D93-4256-A464-AA29A5B15433}">
      <dgm:prSet/>
      <dgm:spPr/>
      <dgm:t>
        <a:bodyPr/>
        <a:lstStyle/>
        <a:p>
          <a:endParaRPr lang="ru-RU"/>
        </a:p>
      </dgm:t>
    </dgm:pt>
    <dgm:pt modelId="{FDBFCF72-AB78-4B92-90F7-D4BCD30AAE11}">
      <dgm:prSet phldrT="[Текст]" custT="1"/>
      <dgm:spPr/>
      <dgm:t>
        <a:bodyPr/>
        <a:lstStyle/>
        <a:p>
          <a:r>
            <a:rPr lang="ru-RU" sz="1300" smtClean="0"/>
            <a:t>Общественное питание</a:t>
          </a:r>
          <a:endParaRPr lang="ru-RU" sz="1300" dirty="0"/>
        </a:p>
      </dgm:t>
    </dgm:pt>
    <dgm:pt modelId="{7F496918-88E2-494A-8A7D-4985DC957B87}" type="parTrans" cxnId="{B987BA21-5A4C-4DC2-8812-37842D64A67F}">
      <dgm:prSet/>
      <dgm:spPr/>
      <dgm:t>
        <a:bodyPr/>
        <a:lstStyle/>
        <a:p>
          <a:endParaRPr lang="ru-RU"/>
        </a:p>
      </dgm:t>
    </dgm:pt>
    <dgm:pt modelId="{D949E29E-CA53-4E8E-AD6E-A8F9C23CD355}" type="sibTrans" cxnId="{B987BA21-5A4C-4DC2-8812-37842D64A67F}">
      <dgm:prSet/>
      <dgm:spPr/>
      <dgm:t>
        <a:bodyPr/>
        <a:lstStyle/>
        <a:p>
          <a:endParaRPr lang="ru-RU"/>
        </a:p>
      </dgm:t>
    </dgm:pt>
    <dgm:pt modelId="{26A26C50-BAE7-45D5-90D5-668EF7113F14}" type="pres">
      <dgm:prSet presAssocID="{76F7835C-AC39-445F-9D34-28DDAD19F4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902E8-BB6C-4C1E-A7F1-3AFE98E51279}" type="pres">
      <dgm:prSet presAssocID="{E144AD84-BCBB-42C9-9111-0E2DC7D6F8F2}" presName="parentLin" presStyleCnt="0"/>
      <dgm:spPr/>
    </dgm:pt>
    <dgm:pt modelId="{60C1C71F-464A-4CBB-B2EE-DEA2D92A3A25}" type="pres">
      <dgm:prSet presAssocID="{E144AD84-BCBB-42C9-9111-0E2DC7D6F8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486EBD2-CABE-4AA1-81D3-B5303950DF71}" type="pres">
      <dgm:prSet presAssocID="{E144AD84-BCBB-42C9-9111-0E2DC7D6F8F2}" presName="parentText" presStyleLbl="node1" presStyleIdx="0" presStyleCnt="3" custScaleY="168332" custLinFactNeighborX="-4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E1A9F-D206-4071-8483-90A7192B867B}" type="pres">
      <dgm:prSet presAssocID="{E144AD84-BCBB-42C9-9111-0E2DC7D6F8F2}" presName="negativeSpace" presStyleCnt="0"/>
      <dgm:spPr/>
    </dgm:pt>
    <dgm:pt modelId="{F7C03281-044D-4A0E-8543-8EFBA5A39AF8}" type="pres">
      <dgm:prSet presAssocID="{E144AD84-BCBB-42C9-9111-0E2DC7D6F8F2}" presName="childText" presStyleLbl="conFgAcc1" presStyleIdx="0" presStyleCnt="3" custScaleY="65627" custLinFactNeighborX="2723" custLinFactNeighborY="-52917">
        <dgm:presLayoutVars>
          <dgm:bulletEnabled val="1"/>
        </dgm:presLayoutVars>
      </dgm:prSet>
      <dgm:spPr/>
    </dgm:pt>
    <dgm:pt modelId="{0986468A-5CF5-401C-9E28-45D5FE93AE4E}" type="pres">
      <dgm:prSet presAssocID="{6415E764-1E77-433B-AB25-D92EB09E2249}" presName="spaceBetweenRectangles" presStyleCnt="0"/>
      <dgm:spPr/>
    </dgm:pt>
    <dgm:pt modelId="{5FB5E5A1-8379-4333-8D70-926D4E4B53E6}" type="pres">
      <dgm:prSet presAssocID="{A55ADFAF-FB3C-46AF-8526-267B9C0B3298}" presName="parentLin" presStyleCnt="0"/>
      <dgm:spPr/>
    </dgm:pt>
    <dgm:pt modelId="{1B786BC7-FFD3-4CDD-B325-4F166DA3A0A0}" type="pres">
      <dgm:prSet presAssocID="{A55ADFAF-FB3C-46AF-8526-267B9C0B329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41FF3C-F765-4DE7-86EE-717BFB1859F5}" type="pres">
      <dgm:prSet presAssocID="{A55ADFAF-FB3C-46AF-8526-267B9C0B32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573E2-3B77-4C4D-9A8C-3048E83C91DE}" type="pres">
      <dgm:prSet presAssocID="{A55ADFAF-FB3C-46AF-8526-267B9C0B3298}" presName="negativeSpace" presStyleCnt="0"/>
      <dgm:spPr/>
    </dgm:pt>
    <dgm:pt modelId="{0A12ED51-4C71-456D-9FBF-DA683DD47E29}" type="pres">
      <dgm:prSet presAssocID="{A55ADFAF-FB3C-46AF-8526-267B9C0B3298}" presName="childText" presStyleLbl="conFgAcc1" presStyleIdx="1" presStyleCnt="3" custScaleY="71787">
        <dgm:presLayoutVars>
          <dgm:bulletEnabled val="1"/>
        </dgm:presLayoutVars>
      </dgm:prSet>
      <dgm:spPr/>
    </dgm:pt>
    <dgm:pt modelId="{84CE417A-D06F-439B-891E-19F652C3E8DE}" type="pres">
      <dgm:prSet presAssocID="{268E55A7-CA4A-476B-AFCE-2D3AE2BA42F5}" presName="spaceBetweenRectangles" presStyleCnt="0"/>
      <dgm:spPr/>
    </dgm:pt>
    <dgm:pt modelId="{7E76326E-0AD4-4BC3-9617-673616C8BA9D}" type="pres">
      <dgm:prSet presAssocID="{FDBFCF72-AB78-4B92-90F7-D4BCD30AAE11}" presName="parentLin" presStyleCnt="0"/>
      <dgm:spPr/>
    </dgm:pt>
    <dgm:pt modelId="{437A34A0-2A2D-440D-B7FE-9F0BEFF4E102}" type="pres">
      <dgm:prSet presAssocID="{FDBFCF72-AB78-4B92-90F7-D4BCD30AAE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B258B9-C0D8-4A42-940F-5FEF171DC1DF}" type="pres">
      <dgm:prSet presAssocID="{FDBFCF72-AB78-4B92-90F7-D4BCD30AAE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74A10-2208-4F0E-AFCD-B3E871C9B0C8}" type="pres">
      <dgm:prSet presAssocID="{FDBFCF72-AB78-4B92-90F7-D4BCD30AAE11}" presName="negativeSpace" presStyleCnt="0"/>
      <dgm:spPr/>
    </dgm:pt>
    <dgm:pt modelId="{9C142AF3-83A5-46ED-84E6-680AF90D9CC9}" type="pres">
      <dgm:prSet presAssocID="{FDBFCF72-AB78-4B92-90F7-D4BCD30AAE11}" presName="childText" presStyleLbl="conFgAcc1" presStyleIdx="2" presStyleCnt="3" custScaleY="66928">
        <dgm:presLayoutVars>
          <dgm:bulletEnabled val="1"/>
        </dgm:presLayoutVars>
      </dgm:prSet>
      <dgm:spPr/>
    </dgm:pt>
  </dgm:ptLst>
  <dgm:cxnLst>
    <dgm:cxn modelId="{1709D505-8A47-48CB-9EE3-AB47B8E5BD93}" srcId="{76F7835C-AC39-445F-9D34-28DDAD19F40B}" destId="{E144AD84-BCBB-42C9-9111-0E2DC7D6F8F2}" srcOrd="0" destOrd="0" parTransId="{4A090784-10E1-4422-92EF-C921E5314BCC}" sibTransId="{6415E764-1E77-433B-AB25-D92EB09E2249}"/>
    <dgm:cxn modelId="{A4DAFC4C-201E-4630-84AE-75638BA78E6E}" type="presOf" srcId="{FDBFCF72-AB78-4B92-90F7-D4BCD30AAE11}" destId="{CCB258B9-C0D8-4A42-940F-5FEF171DC1DF}" srcOrd="1" destOrd="0" presId="urn:microsoft.com/office/officeart/2005/8/layout/list1"/>
    <dgm:cxn modelId="{3FDCCF3C-1D93-4256-A464-AA29A5B15433}" srcId="{76F7835C-AC39-445F-9D34-28DDAD19F40B}" destId="{A55ADFAF-FB3C-46AF-8526-267B9C0B3298}" srcOrd="1" destOrd="0" parTransId="{C4F9428E-7842-498B-B651-73FC9DE67285}" sibTransId="{268E55A7-CA4A-476B-AFCE-2D3AE2BA42F5}"/>
    <dgm:cxn modelId="{7DC466B8-7AEA-494A-9C80-0F315300B0A2}" type="presOf" srcId="{E144AD84-BCBB-42C9-9111-0E2DC7D6F8F2}" destId="{9486EBD2-CABE-4AA1-81D3-B5303950DF71}" srcOrd="1" destOrd="0" presId="urn:microsoft.com/office/officeart/2005/8/layout/list1"/>
    <dgm:cxn modelId="{178B4661-CD5A-49D8-8E6A-E47094FACAAB}" type="presOf" srcId="{76F7835C-AC39-445F-9D34-28DDAD19F40B}" destId="{26A26C50-BAE7-45D5-90D5-668EF7113F14}" srcOrd="0" destOrd="0" presId="urn:microsoft.com/office/officeart/2005/8/layout/list1"/>
    <dgm:cxn modelId="{8B1B181A-8AC4-4614-AFDB-E99E76F940F7}" type="presOf" srcId="{A55ADFAF-FB3C-46AF-8526-267B9C0B3298}" destId="{1B786BC7-FFD3-4CDD-B325-4F166DA3A0A0}" srcOrd="0" destOrd="0" presId="urn:microsoft.com/office/officeart/2005/8/layout/list1"/>
    <dgm:cxn modelId="{B987BA21-5A4C-4DC2-8812-37842D64A67F}" srcId="{76F7835C-AC39-445F-9D34-28DDAD19F40B}" destId="{FDBFCF72-AB78-4B92-90F7-D4BCD30AAE11}" srcOrd="2" destOrd="0" parTransId="{7F496918-88E2-494A-8A7D-4985DC957B87}" sibTransId="{D949E29E-CA53-4E8E-AD6E-A8F9C23CD355}"/>
    <dgm:cxn modelId="{70707D36-3704-4A1E-82B9-A75B33B340D8}" type="presOf" srcId="{E144AD84-BCBB-42C9-9111-0E2DC7D6F8F2}" destId="{60C1C71F-464A-4CBB-B2EE-DEA2D92A3A25}" srcOrd="0" destOrd="0" presId="urn:microsoft.com/office/officeart/2005/8/layout/list1"/>
    <dgm:cxn modelId="{0F90ED4D-E06F-4E7B-98A7-580F8E6E7D68}" type="presOf" srcId="{A55ADFAF-FB3C-46AF-8526-267B9C0B3298}" destId="{E541FF3C-F765-4DE7-86EE-717BFB1859F5}" srcOrd="1" destOrd="0" presId="urn:microsoft.com/office/officeart/2005/8/layout/list1"/>
    <dgm:cxn modelId="{AEB35B5C-0DD1-4E4B-9D78-95F371D81328}" type="presOf" srcId="{FDBFCF72-AB78-4B92-90F7-D4BCD30AAE11}" destId="{437A34A0-2A2D-440D-B7FE-9F0BEFF4E102}" srcOrd="0" destOrd="0" presId="urn:microsoft.com/office/officeart/2005/8/layout/list1"/>
    <dgm:cxn modelId="{FEAF6F40-51C1-49B1-B323-FC338BC74389}" type="presParOf" srcId="{26A26C50-BAE7-45D5-90D5-668EF7113F14}" destId="{851902E8-BB6C-4C1E-A7F1-3AFE98E51279}" srcOrd="0" destOrd="0" presId="urn:microsoft.com/office/officeart/2005/8/layout/list1"/>
    <dgm:cxn modelId="{4E4B618B-7B00-4079-A255-4291B7F04153}" type="presParOf" srcId="{851902E8-BB6C-4C1E-A7F1-3AFE98E51279}" destId="{60C1C71F-464A-4CBB-B2EE-DEA2D92A3A25}" srcOrd="0" destOrd="0" presId="urn:microsoft.com/office/officeart/2005/8/layout/list1"/>
    <dgm:cxn modelId="{62AE80E9-D06A-4101-B728-178E4940C1B4}" type="presParOf" srcId="{851902E8-BB6C-4C1E-A7F1-3AFE98E51279}" destId="{9486EBD2-CABE-4AA1-81D3-B5303950DF71}" srcOrd="1" destOrd="0" presId="urn:microsoft.com/office/officeart/2005/8/layout/list1"/>
    <dgm:cxn modelId="{098DB3ED-CAC4-4B92-A6B8-C323504D3B78}" type="presParOf" srcId="{26A26C50-BAE7-45D5-90D5-668EF7113F14}" destId="{AC1E1A9F-D206-4071-8483-90A7192B867B}" srcOrd="1" destOrd="0" presId="urn:microsoft.com/office/officeart/2005/8/layout/list1"/>
    <dgm:cxn modelId="{D8786AD9-0402-4F84-83EF-095D9FD4043A}" type="presParOf" srcId="{26A26C50-BAE7-45D5-90D5-668EF7113F14}" destId="{F7C03281-044D-4A0E-8543-8EFBA5A39AF8}" srcOrd="2" destOrd="0" presId="urn:microsoft.com/office/officeart/2005/8/layout/list1"/>
    <dgm:cxn modelId="{37EFB6A6-BE35-4C2A-A91E-8C7586CFBE48}" type="presParOf" srcId="{26A26C50-BAE7-45D5-90D5-668EF7113F14}" destId="{0986468A-5CF5-401C-9E28-45D5FE93AE4E}" srcOrd="3" destOrd="0" presId="urn:microsoft.com/office/officeart/2005/8/layout/list1"/>
    <dgm:cxn modelId="{D3DB786E-9E42-41BA-BE75-981F0C82C565}" type="presParOf" srcId="{26A26C50-BAE7-45D5-90D5-668EF7113F14}" destId="{5FB5E5A1-8379-4333-8D70-926D4E4B53E6}" srcOrd="4" destOrd="0" presId="urn:microsoft.com/office/officeart/2005/8/layout/list1"/>
    <dgm:cxn modelId="{E2EE75ED-0893-41D8-830D-DC6C92F0D314}" type="presParOf" srcId="{5FB5E5A1-8379-4333-8D70-926D4E4B53E6}" destId="{1B786BC7-FFD3-4CDD-B325-4F166DA3A0A0}" srcOrd="0" destOrd="0" presId="urn:microsoft.com/office/officeart/2005/8/layout/list1"/>
    <dgm:cxn modelId="{3FC05C59-4B94-4188-B59E-CF1A240233C0}" type="presParOf" srcId="{5FB5E5A1-8379-4333-8D70-926D4E4B53E6}" destId="{E541FF3C-F765-4DE7-86EE-717BFB1859F5}" srcOrd="1" destOrd="0" presId="urn:microsoft.com/office/officeart/2005/8/layout/list1"/>
    <dgm:cxn modelId="{2EB166F0-A6E4-4749-990E-7018CA81E179}" type="presParOf" srcId="{26A26C50-BAE7-45D5-90D5-668EF7113F14}" destId="{AF0573E2-3B77-4C4D-9A8C-3048E83C91DE}" srcOrd="5" destOrd="0" presId="urn:microsoft.com/office/officeart/2005/8/layout/list1"/>
    <dgm:cxn modelId="{7B82150C-C5EF-4EA2-B715-400577EA38E1}" type="presParOf" srcId="{26A26C50-BAE7-45D5-90D5-668EF7113F14}" destId="{0A12ED51-4C71-456D-9FBF-DA683DD47E29}" srcOrd="6" destOrd="0" presId="urn:microsoft.com/office/officeart/2005/8/layout/list1"/>
    <dgm:cxn modelId="{F7BF075E-D80D-4112-86BA-16652DCD2156}" type="presParOf" srcId="{26A26C50-BAE7-45D5-90D5-668EF7113F14}" destId="{84CE417A-D06F-439B-891E-19F652C3E8DE}" srcOrd="7" destOrd="0" presId="urn:microsoft.com/office/officeart/2005/8/layout/list1"/>
    <dgm:cxn modelId="{3A0627CF-04BE-44C2-9639-7CF52002130F}" type="presParOf" srcId="{26A26C50-BAE7-45D5-90D5-668EF7113F14}" destId="{7E76326E-0AD4-4BC3-9617-673616C8BA9D}" srcOrd="8" destOrd="0" presId="urn:microsoft.com/office/officeart/2005/8/layout/list1"/>
    <dgm:cxn modelId="{A2FDECF8-70EB-4BE5-A77F-D710B0161834}" type="presParOf" srcId="{7E76326E-0AD4-4BC3-9617-673616C8BA9D}" destId="{437A34A0-2A2D-440D-B7FE-9F0BEFF4E102}" srcOrd="0" destOrd="0" presId="urn:microsoft.com/office/officeart/2005/8/layout/list1"/>
    <dgm:cxn modelId="{A50CE867-F3D9-4ADF-9970-7C765EC4E0A6}" type="presParOf" srcId="{7E76326E-0AD4-4BC3-9617-673616C8BA9D}" destId="{CCB258B9-C0D8-4A42-940F-5FEF171DC1DF}" srcOrd="1" destOrd="0" presId="urn:microsoft.com/office/officeart/2005/8/layout/list1"/>
    <dgm:cxn modelId="{20625E66-CEED-403E-AF64-83238E6DF11D}" type="presParOf" srcId="{26A26C50-BAE7-45D5-90D5-668EF7113F14}" destId="{8E674A10-2208-4F0E-AFCD-B3E871C9B0C8}" srcOrd="9" destOrd="0" presId="urn:microsoft.com/office/officeart/2005/8/layout/list1"/>
    <dgm:cxn modelId="{E92538E3-CA26-4FE4-B647-1837AC61DCE1}" type="presParOf" srcId="{26A26C50-BAE7-45D5-90D5-668EF7113F14}" destId="{9C142AF3-83A5-46ED-84E6-680AF90D9C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7835C-AC39-445F-9D34-28DDAD19F40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4AD84-BCBB-42C9-9111-0E2DC7D6F8F2}">
      <dgm:prSet phldrT="[Текст]" custT="1"/>
      <dgm:spPr/>
      <dgm:t>
        <a:bodyPr/>
        <a:lstStyle/>
        <a:p>
          <a:r>
            <a:rPr lang="ru-RU" sz="1300" dirty="0" smtClean="0"/>
            <a:t>Деятельность организаций дополнительного образования, негосударственных образовательных учреждений </a:t>
          </a:r>
          <a:endParaRPr lang="ru-RU" sz="1300" dirty="0"/>
        </a:p>
      </dgm:t>
    </dgm:pt>
    <dgm:pt modelId="{4A090784-10E1-4422-92EF-C921E5314BCC}" type="parTrans" cxnId="{1709D505-8A47-48CB-9EE3-AB47B8E5BD93}">
      <dgm:prSet/>
      <dgm:spPr/>
      <dgm:t>
        <a:bodyPr/>
        <a:lstStyle/>
        <a:p>
          <a:endParaRPr lang="ru-RU"/>
        </a:p>
      </dgm:t>
    </dgm:pt>
    <dgm:pt modelId="{6415E764-1E77-433B-AB25-D92EB09E2249}" type="sibTrans" cxnId="{1709D505-8A47-48CB-9EE3-AB47B8E5BD93}">
      <dgm:prSet/>
      <dgm:spPr/>
      <dgm:t>
        <a:bodyPr/>
        <a:lstStyle/>
        <a:p>
          <a:endParaRPr lang="ru-RU"/>
        </a:p>
      </dgm:t>
    </dgm:pt>
    <dgm:pt modelId="{A55ADFAF-FB3C-46AF-8526-267B9C0B3298}">
      <dgm:prSet phldrT="[Текст]"/>
      <dgm:spPr/>
      <dgm:t>
        <a:bodyPr/>
        <a:lstStyle/>
        <a:p>
          <a:r>
            <a:rPr lang="ru-RU" smtClean="0"/>
            <a:t>Деятельность по организации конференций и выставок</a:t>
          </a:r>
          <a:endParaRPr lang="ru-RU" dirty="0"/>
        </a:p>
      </dgm:t>
    </dgm:pt>
    <dgm:pt modelId="{C4F9428E-7842-498B-B651-73FC9DE67285}" type="parTrans" cxnId="{3FDCCF3C-1D93-4256-A464-AA29A5B15433}">
      <dgm:prSet/>
      <dgm:spPr/>
      <dgm:t>
        <a:bodyPr/>
        <a:lstStyle/>
        <a:p>
          <a:endParaRPr lang="ru-RU"/>
        </a:p>
      </dgm:t>
    </dgm:pt>
    <dgm:pt modelId="{268E55A7-CA4A-476B-AFCE-2D3AE2BA42F5}" type="sibTrans" cxnId="{3FDCCF3C-1D93-4256-A464-AA29A5B15433}">
      <dgm:prSet/>
      <dgm:spPr/>
      <dgm:t>
        <a:bodyPr/>
        <a:lstStyle/>
        <a:p>
          <a:endParaRPr lang="ru-RU"/>
        </a:p>
      </dgm:t>
    </dgm:pt>
    <dgm:pt modelId="{FDBFCF72-AB78-4B92-90F7-D4BCD30AAE11}">
      <dgm:prSet phldrT="[Текст]"/>
      <dgm:spPr/>
      <dgm:t>
        <a:bodyPr/>
        <a:lstStyle/>
        <a:p>
          <a:r>
            <a:rPr lang="ru-RU" smtClean="0"/>
            <a:t>Деятельность по предоставлению бытовых услуг населению</a:t>
          </a:r>
          <a:endParaRPr lang="ru-RU" dirty="0"/>
        </a:p>
      </dgm:t>
    </dgm:pt>
    <dgm:pt modelId="{7F496918-88E2-494A-8A7D-4985DC957B87}" type="parTrans" cxnId="{B987BA21-5A4C-4DC2-8812-37842D64A67F}">
      <dgm:prSet/>
      <dgm:spPr/>
      <dgm:t>
        <a:bodyPr/>
        <a:lstStyle/>
        <a:p>
          <a:endParaRPr lang="ru-RU"/>
        </a:p>
      </dgm:t>
    </dgm:pt>
    <dgm:pt modelId="{D949E29E-CA53-4E8E-AD6E-A8F9C23CD355}" type="sibTrans" cxnId="{B987BA21-5A4C-4DC2-8812-37842D64A67F}">
      <dgm:prSet/>
      <dgm:spPr/>
      <dgm:t>
        <a:bodyPr/>
        <a:lstStyle/>
        <a:p>
          <a:endParaRPr lang="ru-RU"/>
        </a:p>
      </dgm:t>
    </dgm:pt>
    <dgm:pt modelId="{26A26C50-BAE7-45D5-90D5-668EF7113F14}" type="pres">
      <dgm:prSet presAssocID="{76F7835C-AC39-445F-9D34-28DDAD19F4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902E8-BB6C-4C1E-A7F1-3AFE98E51279}" type="pres">
      <dgm:prSet presAssocID="{E144AD84-BCBB-42C9-9111-0E2DC7D6F8F2}" presName="parentLin" presStyleCnt="0"/>
      <dgm:spPr/>
    </dgm:pt>
    <dgm:pt modelId="{60C1C71F-464A-4CBB-B2EE-DEA2D92A3A25}" type="pres">
      <dgm:prSet presAssocID="{E144AD84-BCBB-42C9-9111-0E2DC7D6F8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486EBD2-CABE-4AA1-81D3-B5303950DF71}" type="pres">
      <dgm:prSet presAssocID="{E144AD84-BCBB-42C9-9111-0E2DC7D6F8F2}" presName="parentText" presStyleLbl="node1" presStyleIdx="0" presStyleCnt="3" custScaleY="228115" custLinFactNeighborX="-4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E1A9F-D206-4071-8483-90A7192B867B}" type="pres">
      <dgm:prSet presAssocID="{E144AD84-BCBB-42C9-9111-0E2DC7D6F8F2}" presName="negativeSpace" presStyleCnt="0"/>
      <dgm:spPr/>
    </dgm:pt>
    <dgm:pt modelId="{F7C03281-044D-4A0E-8543-8EFBA5A39AF8}" type="pres">
      <dgm:prSet presAssocID="{E144AD84-BCBB-42C9-9111-0E2DC7D6F8F2}" presName="childText" presStyleLbl="conFgAcc1" presStyleIdx="0" presStyleCnt="3" custLinFactNeighborX="2723" custLinFactNeighborY="-52917">
        <dgm:presLayoutVars>
          <dgm:bulletEnabled val="1"/>
        </dgm:presLayoutVars>
      </dgm:prSet>
      <dgm:spPr/>
    </dgm:pt>
    <dgm:pt modelId="{0986468A-5CF5-401C-9E28-45D5FE93AE4E}" type="pres">
      <dgm:prSet presAssocID="{6415E764-1E77-433B-AB25-D92EB09E2249}" presName="spaceBetweenRectangles" presStyleCnt="0"/>
      <dgm:spPr/>
    </dgm:pt>
    <dgm:pt modelId="{5FB5E5A1-8379-4333-8D70-926D4E4B53E6}" type="pres">
      <dgm:prSet presAssocID="{A55ADFAF-FB3C-46AF-8526-267B9C0B3298}" presName="parentLin" presStyleCnt="0"/>
      <dgm:spPr/>
    </dgm:pt>
    <dgm:pt modelId="{1B786BC7-FFD3-4CDD-B325-4F166DA3A0A0}" type="pres">
      <dgm:prSet presAssocID="{A55ADFAF-FB3C-46AF-8526-267B9C0B329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41FF3C-F765-4DE7-86EE-717BFB1859F5}" type="pres">
      <dgm:prSet presAssocID="{A55ADFAF-FB3C-46AF-8526-267B9C0B3298}" presName="parentText" presStyleLbl="node1" presStyleIdx="1" presStyleCnt="3" custScaleY="161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573E2-3B77-4C4D-9A8C-3048E83C91DE}" type="pres">
      <dgm:prSet presAssocID="{A55ADFAF-FB3C-46AF-8526-267B9C0B3298}" presName="negativeSpace" presStyleCnt="0"/>
      <dgm:spPr/>
    </dgm:pt>
    <dgm:pt modelId="{0A12ED51-4C71-456D-9FBF-DA683DD47E29}" type="pres">
      <dgm:prSet presAssocID="{A55ADFAF-FB3C-46AF-8526-267B9C0B3298}" presName="childText" presStyleLbl="conFgAcc1" presStyleIdx="1" presStyleCnt="3">
        <dgm:presLayoutVars>
          <dgm:bulletEnabled val="1"/>
        </dgm:presLayoutVars>
      </dgm:prSet>
      <dgm:spPr/>
    </dgm:pt>
    <dgm:pt modelId="{84CE417A-D06F-439B-891E-19F652C3E8DE}" type="pres">
      <dgm:prSet presAssocID="{268E55A7-CA4A-476B-AFCE-2D3AE2BA42F5}" presName="spaceBetweenRectangles" presStyleCnt="0"/>
      <dgm:spPr/>
    </dgm:pt>
    <dgm:pt modelId="{7E76326E-0AD4-4BC3-9617-673616C8BA9D}" type="pres">
      <dgm:prSet presAssocID="{FDBFCF72-AB78-4B92-90F7-D4BCD30AAE11}" presName="parentLin" presStyleCnt="0"/>
      <dgm:spPr/>
    </dgm:pt>
    <dgm:pt modelId="{437A34A0-2A2D-440D-B7FE-9F0BEFF4E102}" type="pres">
      <dgm:prSet presAssocID="{FDBFCF72-AB78-4B92-90F7-D4BCD30AAE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B258B9-C0D8-4A42-940F-5FEF171DC1DF}" type="pres">
      <dgm:prSet presAssocID="{FDBFCF72-AB78-4B92-90F7-D4BCD30AAE11}" presName="parentText" presStyleLbl="node1" presStyleIdx="2" presStyleCnt="3" custScaleY="152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74A10-2208-4F0E-AFCD-B3E871C9B0C8}" type="pres">
      <dgm:prSet presAssocID="{FDBFCF72-AB78-4B92-90F7-D4BCD30AAE11}" presName="negativeSpace" presStyleCnt="0"/>
      <dgm:spPr/>
    </dgm:pt>
    <dgm:pt modelId="{9C142AF3-83A5-46ED-84E6-680AF90D9CC9}" type="pres">
      <dgm:prSet presAssocID="{FDBFCF72-AB78-4B92-90F7-D4BCD30AAE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70DEC88-2AB1-45A9-9344-873A34325A40}" type="presOf" srcId="{A55ADFAF-FB3C-46AF-8526-267B9C0B3298}" destId="{1B786BC7-FFD3-4CDD-B325-4F166DA3A0A0}" srcOrd="0" destOrd="0" presId="urn:microsoft.com/office/officeart/2005/8/layout/list1"/>
    <dgm:cxn modelId="{64C0BA81-AC7C-4D4F-9796-EB0B63391A00}" type="presOf" srcId="{E144AD84-BCBB-42C9-9111-0E2DC7D6F8F2}" destId="{9486EBD2-CABE-4AA1-81D3-B5303950DF71}" srcOrd="1" destOrd="0" presId="urn:microsoft.com/office/officeart/2005/8/layout/list1"/>
    <dgm:cxn modelId="{A381EABA-0F0B-4C35-B35C-C9794715D146}" type="presOf" srcId="{A55ADFAF-FB3C-46AF-8526-267B9C0B3298}" destId="{E541FF3C-F765-4DE7-86EE-717BFB1859F5}" srcOrd="1" destOrd="0" presId="urn:microsoft.com/office/officeart/2005/8/layout/list1"/>
    <dgm:cxn modelId="{1709D505-8A47-48CB-9EE3-AB47B8E5BD93}" srcId="{76F7835C-AC39-445F-9D34-28DDAD19F40B}" destId="{E144AD84-BCBB-42C9-9111-0E2DC7D6F8F2}" srcOrd="0" destOrd="0" parTransId="{4A090784-10E1-4422-92EF-C921E5314BCC}" sibTransId="{6415E764-1E77-433B-AB25-D92EB09E2249}"/>
    <dgm:cxn modelId="{3FDCCF3C-1D93-4256-A464-AA29A5B15433}" srcId="{76F7835C-AC39-445F-9D34-28DDAD19F40B}" destId="{A55ADFAF-FB3C-46AF-8526-267B9C0B3298}" srcOrd="1" destOrd="0" parTransId="{C4F9428E-7842-498B-B651-73FC9DE67285}" sibTransId="{268E55A7-CA4A-476B-AFCE-2D3AE2BA42F5}"/>
    <dgm:cxn modelId="{B987BA21-5A4C-4DC2-8812-37842D64A67F}" srcId="{76F7835C-AC39-445F-9D34-28DDAD19F40B}" destId="{FDBFCF72-AB78-4B92-90F7-D4BCD30AAE11}" srcOrd="2" destOrd="0" parTransId="{7F496918-88E2-494A-8A7D-4985DC957B87}" sibTransId="{D949E29E-CA53-4E8E-AD6E-A8F9C23CD355}"/>
    <dgm:cxn modelId="{D03A2EE2-C9AF-4396-8420-6ABF9A676A9A}" type="presOf" srcId="{FDBFCF72-AB78-4B92-90F7-D4BCD30AAE11}" destId="{437A34A0-2A2D-440D-B7FE-9F0BEFF4E102}" srcOrd="0" destOrd="0" presId="urn:microsoft.com/office/officeart/2005/8/layout/list1"/>
    <dgm:cxn modelId="{4B674AB2-DC00-421C-AD3E-63119853726B}" type="presOf" srcId="{E144AD84-BCBB-42C9-9111-0E2DC7D6F8F2}" destId="{60C1C71F-464A-4CBB-B2EE-DEA2D92A3A25}" srcOrd="0" destOrd="0" presId="urn:microsoft.com/office/officeart/2005/8/layout/list1"/>
    <dgm:cxn modelId="{53E9E8E4-C583-4441-9ADB-814ABE2D00AA}" type="presOf" srcId="{76F7835C-AC39-445F-9D34-28DDAD19F40B}" destId="{26A26C50-BAE7-45D5-90D5-668EF7113F14}" srcOrd="0" destOrd="0" presId="urn:microsoft.com/office/officeart/2005/8/layout/list1"/>
    <dgm:cxn modelId="{6B6CBD91-E4A3-4771-BC59-2C14737670FE}" type="presOf" srcId="{FDBFCF72-AB78-4B92-90F7-D4BCD30AAE11}" destId="{CCB258B9-C0D8-4A42-940F-5FEF171DC1DF}" srcOrd="1" destOrd="0" presId="urn:microsoft.com/office/officeart/2005/8/layout/list1"/>
    <dgm:cxn modelId="{33075CAA-77CD-4505-A7C6-2F145DA4D2F5}" type="presParOf" srcId="{26A26C50-BAE7-45D5-90D5-668EF7113F14}" destId="{851902E8-BB6C-4C1E-A7F1-3AFE98E51279}" srcOrd="0" destOrd="0" presId="urn:microsoft.com/office/officeart/2005/8/layout/list1"/>
    <dgm:cxn modelId="{DAE4517C-CF66-43D7-84A0-2B36DD97FFE2}" type="presParOf" srcId="{851902E8-BB6C-4C1E-A7F1-3AFE98E51279}" destId="{60C1C71F-464A-4CBB-B2EE-DEA2D92A3A25}" srcOrd="0" destOrd="0" presId="urn:microsoft.com/office/officeart/2005/8/layout/list1"/>
    <dgm:cxn modelId="{4DDE5442-56D4-435C-9332-6741BCDC380F}" type="presParOf" srcId="{851902E8-BB6C-4C1E-A7F1-3AFE98E51279}" destId="{9486EBD2-CABE-4AA1-81D3-B5303950DF71}" srcOrd="1" destOrd="0" presId="urn:microsoft.com/office/officeart/2005/8/layout/list1"/>
    <dgm:cxn modelId="{68B52429-56A5-4B0A-AF25-00F1EE779E90}" type="presParOf" srcId="{26A26C50-BAE7-45D5-90D5-668EF7113F14}" destId="{AC1E1A9F-D206-4071-8483-90A7192B867B}" srcOrd="1" destOrd="0" presId="urn:microsoft.com/office/officeart/2005/8/layout/list1"/>
    <dgm:cxn modelId="{1F2683A4-568D-44CE-8068-F0BB4F316B77}" type="presParOf" srcId="{26A26C50-BAE7-45D5-90D5-668EF7113F14}" destId="{F7C03281-044D-4A0E-8543-8EFBA5A39AF8}" srcOrd="2" destOrd="0" presId="urn:microsoft.com/office/officeart/2005/8/layout/list1"/>
    <dgm:cxn modelId="{0D5C8017-99DB-4BF7-8529-6B95632D996B}" type="presParOf" srcId="{26A26C50-BAE7-45D5-90D5-668EF7113F14}" destId="{0986468A-5CF5-401C-9E28-45D5FE93AE4E}" srcOrd="3" destOrd="0" presId="urn:microsoft.com/office/officeart/2005/8/layout/list1"/>
    <dgm:cxn modelId="{B03DE47A-6759-45FC-9EE3-0A96F3B1DDF0}" type="presParOf" srcId="{26A26C50-BAE7-45D5-90D5-668EF7113F14}" destId="{5FB5E5A1-8379-4333-8D70-926D4E4B53E6}" srcOrd="4" destOrd="0" presId="urn:microsoft.com/office/officeart/2005/8/layout/list1"/>
    <dgm:cxn modelId="{ECD1AA46-6B96-4DA1-A6C6-5AC1EF8485BC}" type="presParOf" srcId="{5FB5E5A1-8379-4333-8D70-926D4E4B53E6}" destId="{1B786BC7-FFD3-4CDD-B325-4F166DA3A0A0}" srcOrd="0" destOrd="0" presId="urn:microsoft.com/office/officeart/2005/8/layout/list1"/>
    <dgm:cxn modelId="{5B90A728-9C75-4EAB-8BE8-460DCE5178C7}" type="presParOf" srcId="{5FB5E5A1-8379-4333-8D70-926D4E4B53E6}" destId="{E541FF3C-F765-4DE7-86EE-717BFB1859F5}" srcOrd="1" destOrd="0" presId="urn:microsoft.com/office/officeart/2005/8/layout/list1"/>
    <dgm:cxn modelId="{761A2555-DF91-4B8A-B0EB-6FBFB032008C}" type="presParOf" srcId="{26A26C50-BAE7-45D5-90D5-668EF7113F14}" destId="{AF0573E2-3B77-4C4D-9A8C-3048E83C91DE}" srcOrd="5" destOrd="0" presId="urn:microsoft.com/office/officeart/2005/8/layout/list1"/>
    <dgm:cxn modelId="{5693CC7A-CC3B-4F55-B3E9-EE80E67CF424}" type="presParOf" srcId="{26A26C50-BAE7-45D5-90D5-668EF7113F14}" destId="{0A12ED51-4C71-456D-9FBF-DA683DD47E29}" srcOrd="6" destOrd="0" presId="urn:microsoft.com/office/officeart/2005/8/layout/list1"/>
    <dgm:cxn modelId="{8C979DB7-202A-4700-B532-BDE8FDF073CB}" type="presParOf" srcId="{26A26C50-BAE7-45D5-90D5-668EF7113F14}" destId="{84CE417A-D06F-439B-891E-19F652C3E8DE}" srcOrd="7" destOrd="0" presId="urn:microsoft.com/office/officeart/2005/8/layout/list1"/>
    <dgm:cxn modelId="{C65BF850-49A4-4A57-8BD8-53B4B590D04F}" type="presParOf" srcId="{26A26C50-BAE7-45D5-90D5-668EF7113F14}" destId="{7E76326E-0AD4-4BC3-9617-673616C8BA9D}" srcOrd="8" destOrd="0" presId="urn:microsoft.com/office/officeart/2005/8/layout/list1"/>
    <dgm:cxn modelId="{25C62CBF-64B4-46B4-95D2-3C14169BC257}" type="presParOf" srcId="{7E76326E-0AD4-4BC3-9617-673616C8BA9D}" destId="{437A34A0-2A2D-440D-B7FE-9F0BEFF4E102}" srcOrd="0" destOrd="0" presId="urn:microsoft.com/office/officeart/2005/8/layout/list1"/>
    <dgm:cxn modelId="{9B183829-67CF-4C74-ABD9-454833F9F84C}" type="presParOf" srcId="{7E76326E-0AD4-4BC3-9617-673616C8BA9D}" destId="{CCB258B9-C0D8-4A42-940F-5FEF171DC1DF}" srcOrd="1" destOrd="0" presId="urn:microsoft.com/office/officeart/2005/8/layout/list1"/>
    <dgm:cxn modelId="{5F69F46C-1CF8-4D35-BD07-DD0806396F52}" type="presParOf" srcId="{26A26C50-BAE7-45D5-90D5-668EF7113F14}" destId="{8E674A10-2208-4F0E-AFCD-B3E871C9B0C8}" srcOrd="9" destOrd="0" presId="urn:microsoft.com/office/officeart/2005/8/layout/list1"/>
    <dgm:cxn modelId="{9C0FAD63-A828-4C08-BE23-AD3D0C05282C}" type="presParOf" srcId="{26A26C50-BAE7-45D5-90D5-668EF7113F14}" destId="{9C142AF3-83A5-46ED-84E6-680AF90D9C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F7835C-AC39-445F-9D34-28DDAD19F40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4AD84-BCBB-42C9-9111-0E2DC7D6F8F2}">
      <dgm:prSet phldrT="[Текст]" custT="1"/>
      <dgm:spPr/>
      <dgm:t>
        <a:bodyPr/>
        <a:lstStyle/>
        <a:p>
          <a:r>
            <a:rPr lang="ru-RU" sz="1300" smtClean="0"/>
            <a:t>Деятельность в области здравоохранения</a:t>
          </a:r>
          <a:endParaRPr lang="ru-RU" sz="1300" dirty="0"/>
        </a:p>
      </dgm:t>
    </dgm:pt>
    <dgm:pt modelId="{4A090784-10E1-4422-92EF-C921E5314BCC}" type="parTrans" cxnId="{1709D505-8A47-48CB-9EE3-AB47B8E5BD93}">
      <dgm:prSet/>
      <dgm:spPr/>
      <dgm:t>
        <a:bodyPr/>
        <a:lstStyle/>
        <a:p>
          <a:endParaRPr lang="ru-RU"/>
        </a:p>
      </dgm:t>
    </dgm:pt>
    <dgm:pt modelId="{6415E764-1E77-433B-AB25-D92EB09E2249}" type="sibTrans" cxnId="{1709D505-8A47-48CB-9EE3-AB47B8E5BD93}">
      <dgm:prSet/>
      <dgm:spPr/>
      <dgm:t>
        <a:bodyPr/>
        <a:lstStyle/>
        <a:p>
          <a:endParaRPr lang="ru-RU"/>
        </a:p>
      </dgm:t>
    </dgm:pt>
    <dgm:pt modelId="{A55ADFAF-FB3C-46AF-8526-267B9C0B3298}">
      <dgm:prSet phldrT="[Текст]" custT="1"/>
      <dgm:spPr/>
      <dgm:t>
        <a:bodyPr/>
        <a:lstStyle/>
        <a:p>
          <a:r>
            <a:rPr lang="ru-RU" sz="1300" dirty="0" smtClean="0"/>
            <a:t>Розничная торговля непродовольственными товарами</a:t>
          </a:r>
          <a:endParaRPr lang="ru-RU" sz="1300" dirty="0"/>
        </a:p>
      </dgm:t>
    </dgm:pt>
    <dgm:pt modelId="{C4F9428E-7842-498B-B651-73FC9DE67285}" type="parTrans" cxnId="{3FDCCF3C-1D93-4256-A464-AA29A5B15433}">
      <dgm:prSet/>
      <dgm:spPr/>
      <dgm:t>
        <a:bodyPr/>
        <a:lstStyle/>
        <a:p>
          <a:endParaRPr lang="ru-RU"/>
        </a:p>
      </dgm:t>
    </dgm:pt>
    <dgm:pt modelId="{268E55A7-CA4A-476B-AFCE-2D3AE2BA42F5}" type="sibTrans" cxnId="{3FDCCF3C-1D93-4256-A464-AA29A5B15433}">
      <dgm:prSet/>
      <dgm:spPr/>
      <dgm:t>
        <a:bodyPr/>
        <a:lstStyle/>
        <a:p>
          <a:endParaRPr lang="ru-RU"/>
        </a:p>
      </dgm:t>
    </dgm:pt>
    <dgm:pt modelId="{FDBFCF72-AB78-4B92-90F7-D4BCD30AAE11}">
      <dgm:prSet phldrT="[Текст]"/>
      <dgm:spPr/>
      <dgm:t>
        <a:bodyPr/>
        <a:lstStyle/>
        <a:p>
          <a:r>
            <a:rPr lang="ru-RU" smtClean="0"/>
            <a:t>Средства массовой информации и производство печатной продукции</a:t>
          </a:r>
          <a:endParaRPr lang="ru-RU" dirty="0"/>
        </a:p>
      </dgm:t>
    </dgm:pt>
    <dgm:pt modelId="{7F496918-88E2-494A-8A7D-4985DC957B87}" type="parTrans" cxnId="{B987BA21-5A4C-4DC2-8812-37842D64A67F}">
      <dgm:prSet/>
      <dgm:spPr/>
      <dgm:t>
        <a:bodyPr/>
        <a:lstStyle/>
        <a:p>
          <a:endParaRPr lang="ru-RU"/>
        </a:p>
      </dgm:t>
    </dgm:pt>
    <dgm:pt modelId="{D949E29E-CA53-4E8E-AD6E-A8F9C23CD355}" type="sibTrans" cxnId="{B987BA21-5A4C-4DC2-8812-37842D64A67F}">
      <dgm:prSet/>
      <dgm:spPr/>
      <dgm:t>
        <a:bodyPr/>
        <a:lstStyle/>
        <a:p>
          <a:endParaRPr lang="ru-RU"/>
        </a:p>
      </dgm:t>
    </dgm:pt>
    <dgm:pt modelId="{26A26C50-BAE7-45D5-90D5-668EF7113F14}" type="pres">
      <dgm:prSet presAssocID="{76F7835C-AC39-445F-9D34-28DDAD19F4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902E8-BB6C-4C1E-A7F1-3AFE98E51279}" type="pres">
      <dgm:prSet presAssocID="{E144AD84-BCBB-42C9-9111-0E2DC7D6F8F2}" presName="parentLin" presStyleCnt="0"/>
      <dgm:spPr/>
    </dgm:pt>
    <dgm:pt modelId="{60C1C71F-464A-4CBB-B2EE-DEA2D92A3A25}" type="pres">
      <dgm:prSet presAssocID="{E144AD84-BCBB-42C9-9111-0E2DC7D6F8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486EBD2-CABE-4AA1-81D3-B5303950DF71}" type="pres">
      <dgm:prSet presAssocID="{E144AD84-BCBB-42C9-9111-0E2DC7D6F8F2}" presName="parentText" presStyleLbl="node1" presStyleIdx="0" presStyleCnt="3" custScaleY="187696" custLinFactNeighborX="-4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E1A9F-D206-4071-8483-90A7192B867B}" type="pres">
      <dgm:prSet presAssocID="{E144AD84-BCBB-42C9-9111-0E2DC7D6F8F2}" presName="negativeSpace" presStyleCnt="0"/>
      <dgm:spPr/>
    </dgm:pt>
    <dgm:pt modelId="{F7C03281-044D-4A0E-8543-8EFBA5A39AF8}" type="pres">
      <dgm:prSet presAssocID="{E144AD84-BCBB-42C9-9111-0E2DC7D6F8F2}" presName="childText" presStyleLbl="conFgAcc1" presStyleIdx="0" presStyleCnt="3" custLinFactNeighborX="2723" custLinFactNeighborY="-52917">
        <dgm:presLayoutVars>
          <dgm:bulletEnabled val="1"/>
        </dgm:presLayoutVars>
      </dgm:prSet>
      <dgm:spPr/>
    </dgm:pt>
    <dgm:pt modelId="{0986468A-5CF5-401C-9E28-45D5FE93AE4E}" type="pres">
      <dgm:prSet presAssocID="{6415E764-1E77-433B-AB25-D92EB09E2249}" presName="spaceBetweenRectangles" presStyleCnt="0"/>
      <dgm:spPr/>
    </dgm:pt>
    <dgm:pt modelId="{5FB5E5A1-8379-4333-8D70-926D4E4B53E6}" type="pres">
      <dgm:prSet presAssocID="{A55ADFAF-FB3C-46AF-8526-267B9C0B3298}" presName="parentLin" presStyleCnt="0"/>
      <dgm:spPr/>
    </dgm:pt>
    <dgm:pt modelId="{1B786BC7-FFD3-4CDD-B325-4F166DA3A0A0}" type="pres">
      <dgm:prSet presAssocID="{A55ADFAF-FB3C-46AF-8526-267B9C0B329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41FF3C-F765-4DE7-86EE-717BFB1859F5}" type="pres">
      <dgm:prSet presAssocID="{A55ADFAF-FB3C-46AF-8526-267B9C0B3298}" presName="parentText" presStyleLbl="node1" presStyleIdx="1" presStyleCnt="3" custScaleY="168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573E2-3B77-4C4D-9A8C-3048E83C91DE}" type="pres">
      <dgm:prSet presAssocID="{A55ADFAF-FB3C-46AF-8526-267B9C0B3298}" presName="negativeSpace" presStyleCnt="0"/>
      <dgm:spPr/>
    </dgm:pt>
    <dgm:pt modelId="{0A12ED51-4C71-456D-9FBF-DA683DD47E29}" type="pres">
      <dgm:prSet presAssocID="{A55ADFAF-FB3C-46AF-8526-267B9C0B3298}" presName="childText" presStyleLbl="conFgAcc1" presStyleIdx="1" presStyleCnt="3">
        <dgm:presLayoutVars>
          <dgm:bulletEnabled val="1"/>
        </dgm:presLayoutVars>
      </dgm:prSet>
      <dgm:spPr/>
    </dgm:pt>
    <dgm:pt modelId="{84CE417A-D06F-439B-891E-19F652C3E8DE}" type="pres">
      <dgm:prSet presAssocID="{268E55A7-CA4A-476B-AFCE-2D3AE2BA42F5}" presName="spaceBetweenRectangles" presStyleCnt="0"/>
      <dgm:spPr/>
    </dgm:pt>
    <dgm:pt modelId="{7E76326E-0AD4-4BC3-9617-673616C8BA9D}" type="pres">
      <dgm:prSet presAssocID="{FDBFCF72-AB78-4B92-90F7-D4BCD30AAE11}" presName="parentLin" presStyleCnt="0"/>
      <dgm:spPr/>
    </dgm:pt>
    <dgm:pt modelId="{437A34A0-2A2D-440D-B7FE-9F0BEFF4E102}" type="pres">
      <dgm:prSet presAssocID="{FDBFCF72-AB78-4B92-90F7-D4BCD30AAE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B258B9-C0D8-4A42-940F-5FEF171DC1DF}" type="pres">
      <dgm:prSet presAssocID="{FDBFCF72-AB78-4B92-90F7-D4BCD30AAE11}" presName="parentText" presStyleLbl="node1" presStyleIdx="2" presStyleCnt="3" custScaleY="143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74A10-2208-4F0E-AFCD-B3E871C9B0C8}" type="pres">
      <dgm:prSet presAssocID="{FDBFCF72-AB78-4B92-90F7-D4BCD30AAE11}" presName="negativeSpace" presStyleCnt="0"/>
      <dgm:spPr/>
    </dgm:pt>
    <dgm:pt modelId="{9C142AF3-83A5-46ED-84E6-680AF90D9CC9}" type="pres">
      <dgm:prSet presAssocID="{FDBFCF72-AB78-4B92-90F7-D4BCD30AAE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09D505-8A47-48CB-9EE3-AB47B8E5BD93}" srcId="{76F7835C-AC39-445F-9D34-28DDAD19F40B}" destId="{E144AD84-BCBB-42C9-9111-0E2DC7D6F8F2}" srcOrd="0" destOrd="0" parTransId="{4A090784-10E1-4422-92EF-C921E5314BCC}" sibTransId="{6415E764-1E77-433B-AB25-D92EB09E2249}"/>
    <dgm:cxn modelId="{2751DA2D-A277-46B8-B23D-96E275B0A056}" type="presOf" srcId="{A55ADFAF-FB3C-46AF-8526-267B9C0B3298}" destId="{1B786BC7-FFD3-4CDD-B325-4F166DA3A0A0}" srcOrd="0" destOrd="0" presId="urn:microsoft.com/office/officeart/2005/8/layout/list1"/>
    <dgm:cxn modelId="{3FDCCF3C-1D93-4256-A464-AA29A5B15433}" srcId="{76F7835C-AC39-445F-9D34-28DDAD19F40B}" destId="{A55ADFAF-FB3C-46AF-8526-267B9C0B3298}" srcOrd="1" destOrd="0" parTransId="{C4F9428E-7842-498B-B651-73FC9DE67285}" sibTransId="{268E55A7-CA4A-476B-AFCE-2D3AE2BA42F5}"/>
    <dgm:cxn modelId="{803D5A3F-D415-4255-83BF-2CBC66267503}" type="presOf" srcId="{A55ADFAF-FB3C-46AF-8526-267B9C0B3298}" destId="{E541FF3C-F765-4DE7-86EE-717BFB1859F5}" srcOrd="1" destOrd="0" presId="urn:microsoft.com/office/officeart/2005/8/layout/list1"/>
    <dgm:cxn modelId="{14311F8D-3CA2-419D-BD8C-7FF0840DA2CB}" type="presOf" srcId="{FDBFCF72-AB78-4B92-90F7-D4BCD30AAE11}" destId="{437A34A0-2A2D-440D-B7FE-9F0BEFF4E102}" srcOrd="0" destOrd="0" presId="urn:microsoft.com/office/officeart/2005/8/layout/list1"/>
    <dgm:cxn modelId="{F4859918-ED75-4A24-8210-4000A96ADC2F}" type="presOf" srcId="{76F7835C-AC39-445F-9D34-28DDAD19F40B}" destId="{26A26C50-BAE7-45D5-90D5-668EF7113F14}" srcOrd="0" destOrd="0" presId="urn:microsoft.com/office/officeart/2005/8/layout/list1"/>
    <dgm:cxn modelId="{1139877A-E9DA-4B9D-9A5E-A702D40B9236}" type="presOf" srcId="{E144AD84-BCBB-42C9-9111-0E2DC7D6F8F2}" destId="{9486EBD2-CABE-4AA1-81D3-B5303950DF71}" srcOrd="1" destOrd="0" presId="urn:microsoft.com/office/officeart/2005/8/layout/list1"/>
    <dgm:cxn modelId="{B987BA21-5A4C-4DC2-8812-37842D64A67F}" srcId="{76F7835C-AC39-445F-9D34-28DDAD19F40B}" destId="{FDBFCF72-AB78-4B92-90F7-D4BCD30AAE11}" srcOrd="2" destOrd="0" parTransId="{7F496918-88E2-494A-8A7D-4985DC957B87}" sibTransId="{D949E29E-CA53-4E8E-AD6E-A8F9C23CD355}"/>
    <dgm:cxn modelId="{1694E0E0-AAC1-4BAC-B093-02396DEE22F3}" type="presOf" srcId="{E144AD84-BCBB-42C9-9111-0E2DC7D6F8F2}" destId="{60C1C71F-464A-4CBB-B2EE-DEA2D92A3A25}" srcOrd="0" destOrd="0" presId="urn:microsoft.com/office/officeart/2005/8/layout/list1"/>
    <dgm:cxn modelId="{FB83F332-6523-423E-BBB7-96BE1CBA2D81}" type="presOf" srcId="{FDBFCF72-AB78-4B92-90F7-D4BCD30AAE11}" destId="{CCB258B9-C0D8-4A42-940F-5FEF171DC1DF}" srcOrd="1" destOrd="0" presId="urn:microsoft.com/office/officeart/2005/8/layout/list1"/>
    <dgm:cxn modelId="{6D6F35BE-51AA-416F-B449-EB19F4CBA9EF}" type="presParOf" srcId="{26A26C50-BAE7-45D5-90D5-668EF7113F14}" destId="{851902E8-BB6C-4C1E-A7F1-3AFE98E51279}" srcOrd="0" destOrd="0" presId="urn:microsoft.com/office/officeart/2005/8/layout/list1"/>
    <dgm:cxn modelId="{9F82D895-A5F6-4A01-BCFA-FC2C685219BB}" type="presParOf" srcId="{851902E8-BB6C-4C1E-A7F1-3AFE98E51279}" destId="{60C1C71F-464A-4CBB-B2EE-DEA2D92A3A25}" srcOrd="0" destOrd="0" presId="urn:microsoft.com/office/officeart/2005/8/layout/list1"/>
    <dgm:cxn modelId="{4E1535C7-D8C4-47F7-9FA8-E2FCF0771BBA}" type="presParOf" srcId="{851902E8-BB6C-4C1E-A7F1-3AFE98E51279}" destId="{9486EBD2-CABE-4AA1-81D3-B5303950DF71}" srcOrd="1" destOrd="0" presId="urn:microsoft.com/office/officeart/2005/8/layout/list1"/>
    <dgm:cxn modelId="{44EB528A-A9D8-46AC-BEB4-B8351C377EDD}" type="presParOf" srcId="{26A26C50-BAE7-45D5-90D5-668EF7113F14}" destId="{AC1E1A9F-D206-4071-8483-90A7192B867B}" srcOrd="1" destOrd="0" presId="urn:microsoft.com/office/officeart/2005/8/layout/list1"/>
    <dgm:cxn modelId="{D61DCC5C-3E4B-45A3-B54F-6B29876386E6}" type="presParOf" srcId="{26A26C50-BAE7-45D5-90D5-668EF7113F14}" destId="{F7C03281-044D-4A0E-8543-8EFBA5A39AF8}" srcOrd="2" destOrd="0" presId="urn:microsoft.com/office/officeart/2005/8/layout/list1"/>
    <dgm:cxn modelId="{19ED2A5F-C5BF-487D-9D38-32AEE52810ED}" type="presParOf" srcId="{26A26C50-BAE7-45D5-90D5-668EF7113F14}" destId="{0986468A-5CF5-401C-9E28-45D5FE93AE4E}" srcOrd="3" destOrd="0" presId="urn:microsoft.com/office/officeart/2005/8/layout/list1"/>
    <dgm:cxn modelId="{CBD8A8EC-9FE4-43F9-91D3-A4576E719D82}" type="presParOf" srcId="{26A26C50-BAE7-45D5-90D5-668EF7113F14}" destId="{5FB5E5A1-8379-4333-8D70-926D4E4B53E6}" srcOrd="4" destOrd="0" presId="urn:microsoft.com/office/officeart/2005/8/layout/list1"/>
    <dgm:cxn modelId="{0B82493C-7373-4D0E-BB69-FC6D3AE1BD32}" type="presParOf" srcId="{5FB5E5A1-8379-4333-8D70-926D4E4B53E6}" destId="{1B786BC7-FFD3-4CDD-B325-4F166DA3A0A0}" srcOrd="0" destOrd="0" presId="urn:microsoft.com/office/officeart/2005/8/layout/list1"/>
    <dgm:cxn modelId="{B22456FB-669A-47CD-9E06-4376B635E7A7}" type="presParOf" srcId="{5FB5E5A1-8379-4333-8D70-926D4E4B53E6}" destId="{E541FF3C-F765-4DE7-86EE-717BFB1859F5}" srcOrd="1" destOrd="0" presId="urn:microsoft.com/office/officeart/2005/8/layout/list1"/>
    <dgm:cxn modelId="{061AE736-916E-491B-B601-100C0AB72827}" type="presParOf" srcId="{26A26C50-BAE7-45D5-90D5-668EF7113F14}" destId="{AF0573E2-3B77-4C4D-9A8C-3048E83C91DE}" srcOrd="5" destOrd="0" presId="urn:microsoft.com/office/officeart/2005/8/layout/list1"/>
    <dgm:cxn modelId="{395F1FDE-77C7-4341-A613-254A77AC7877}" type="presParOf" srcId="{26A26C50-BAE7-45D5-90D5-668EF7113F14}" destId="{0A12ED51-4C71-456D-9FBF-DA683DD47E29}" srcOrd="6" destOrd="0" presId="urn:microsoft.com/office/officeart/2005/8/layout/list1"/>
    <dgm:cxn modelId="{EDC196A0-4751-4311-9A6D-F0C403225C44}" type="presParOf" srcId="{26A26C50-BAE7-45D5-90D5-668EF7113F14}" destId="{84CE417A-D06F-439B-891E-19F652C3E8DE}" srcOrd="7" destOrd="0" presId="urn:microsoft.com/office/officeart/2005/8/layout/list1"/>
    <dgm:cxn modelId="{20FF35DD-59A5-49DD-BB1B-0FC192247DDC}" type="presParOf" srcId="{26A26C50-BAE7-45D5-90D5-668EF7113F14}" destId="{7E76326E-0AD4-4BC3-9617-673616C8BA9D}" srcOrd="8" destOrd="0" presId="urn:microsoft.com/office/officeart/2005/8/layout/list1"/>
    <dgm:cxn modelId="{E74CE9CF-553A-44C4-9E1A-D12F8E876FC1}" type="presParOf" srcId="{7E76326E-0AD4-4BC3-9617-673616C8BA9D}" destId="{437A34A0-2A2D-440D-B7FE-9F0BEFF4E102}" srcOrd="0" destOrd="0" presId="urn:microsoft.com/office/officeart/2005/8/layout/list1"/>
    <dgm:cxn modelId="{14CEE1F6-4EBE-400A-AE89-69E222933F0C}" type="presParOf" srcId="{7E76326E-0AD4-4BC3-9617-673616C8BA9D}" destId="{CCB258B9-C0D8-4A42-940F-5FEF171DC1DF}" srcOrd="1" destOrd="0" presId="urn:microsoft.com/office/officeart/2005/8/layout/list1"/>
    <dgm:cxn modelId="{BB4D07C2-13DC-45D3-92C0-92783FDEC9E8}" type="presParOf" srcId="{26A26C50-BAE7-45D5-90D5-668EF7113F14}" destId="{8E674A10-2208-4F0E-AFCD-B3E871C9B0C8}" srcOrd="9" destOrd="0" presId="urn:microsoft.com/office/officeart/2005/8/layout/list1"/>
    <dgm:cxn modelId="{0D661CB8-CC91-4172-9C17-1C6BC34D4F6A}" type="presParOf" srcId="{26A26C50-BAE7-45D5-90D5-668EF7113F14}" destId="{9C142AF3-83A5-46ED-84E6-680AF90D9C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2A5602-4C5C-4E9D-990B-0D08B8765E8D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1E3D3A-50E6-4FE6-B97F-BD9DE8A8616F}">
      <dgm:prSet phldrT="[Текст]"/>
      <dgm:spPr/>
      <dgm:t>
        <a:bodyPr/>
        <a:lstStyle/>
        <a:p>
          <a:r>
            <a:rPr lang="ru-RU" dirty="0" smtClean="0"/>
            <a:t>Имущественные</a:t>
          </a:r>
          <a:endParaRPr lang="ru-RU" dirty="0"/>
        </a:p>
      </dgm:t>
    </dgm:pt>
    <dgm:pt modelId="{EE345BFB-6300-4029-88C8-CF511363186F}" type="parTrans" cxnId="{F6619C57-D197-461B-A4A4-134CA1837C13}">
      <dgm:prSet/>
      <dgm:spPr/>
      <dgm:t>
        <a:bodyPr/>
        <a:lstStyle/>
        <a:p>
          <a:endParaRPr lang="ru-RU"/>
        </a:p>
      </dgm:t>
    </dgm:pt>
    <dgm:pt modelId="{22B22D9C-C329-4459-820E-0E1E682D3698}" type="sibTrans" cxnId="{F6619C57-D197-461B-A4A4-134CA1837C13}">
      <dgm:prSet/>
      <dgm:spPr/>
      <dgm:t>
        <a:bodyPr/>
        <a:lstStyle/>
        <a:p>
          <a:endParaRPr lang="ru-RU"/>
        </a:p>
      </dgm:t>
    </dgm:pt>
    <dgm:pt modelId="{9AB0A8CB-FC30-490B-BF45-1ADC48480AED}">
      <dgm:prSet phldrT="[Текст]" custT="1"/>
      <dgm:spPr/>
      <dgm:t>
        <a:bodyPr/>
        <a:lstStyle/>
        <a:p>
          <a:r>
            <a:rPr lang="ru-RU" sz="1400" dirty="0" smtClean="0"/>
            <a:t>Отсрочка или отмена арендной платы за муниципальное имущество и землю</a:t>
          </a:r>
          <a:endParaRPr lang="ru-RU" sz="1400" dirty="0"/>
        </a:p>
      </dgm:t>
    </dgm:pt>
    <dgm:pt modelId="{87B2079E-5802-4168-8E4E-EC6E2700A548}" type="parTrans" cxnId="{32882121-7B2F-406B-B48B-17E6E5D0288A}">
      <dgm:prSet/>
      <dgm:spPr/>
      <dgm:t>
        <a:bodyPr/>
        <a:lstStyle/>
        <a:p>
          <a:endParaRPr lang="ru-RU"/>
        </a:p>
      </dgm:t>
    </dgm:pt>
    <dgm:pt modelId="{BA51C1EA-4135-46FD-9F7B-35D8AB3D9FDC}" type="sibTrans" cxnId="{32882121-7B2F-406B-B48B-17E6E5D0288A}">
      <dgm:prSet/>
      <dgm:spPr/>
      <dgm:t>
        <a:bodyPr/>
        <a:lstStyle/>
        <a:p>
          <a:endParaRPr lang="ru-RU"/>
        </a:p>
      </dgm:t>
    </dgm:pt>
    <dgm:pt modelId="{07580630-444B-476D-88A3-957620D7B0AB}">
      <dgm:prSet phldrT="[Текст]" custT="1"/>
      <dgm:spPr/>
      <dgm:t>
        <a:bodyPr/>
        <a:lstStyle/>
        <a:p>
          <a:r>
            <a:rPr lang="ru-RU" sz="1400" dirty="0" smtClean="0"/>
            <a:t>Освобождение от платы за размещение нестационарных торговых объектов</a:t>
          </a:r>
          <a:endParaRPr lang="ru-RU" sz="1400" dirty="0"/>
        </a:p>
      </dgm:t>
    </dgm:pt>
    <dgm:pt modelId="{FF0888D6-5A2F-4D5A-A8EC-9E920EC7C4E5}" type="parTrans" cxnId="{0CA52951-E85A-45A3-8B73-558A2653ACE6}">
      <dgm:prSet/>
      <dgm:spPr/>
      <dgm:t>
        <a:bodyPr/>
        <a:lstStyle/>
        <a:p>
          <a:endParaRPr lang="ru-RU"/>
        </a:p>
      </dgm:t>
    </dgm:pt>
    <dgm:pt modelId="{A587C996-11D4-4529-8D84-F1CFF182A17D}" type="sibTrans" cxnId="{0CA52951-E85A-45A3-8B73-558A2653ACE6}">
      <dgm:prSet/>
      <dgm:spPr/>
      <dgm:t>
        <a:bodyPr/>
        <a:lstStyle/>
        <a:p>
          <a:endParaRPr lang="ru-RU"/>
        </a:p>
      </dgm:t>
    </dgm:pt>
    <dgm:pt modelId="{879A95E1-D0CA-4122-B58D-A812583309BB}">
      <dgm:prSet phldrT="[Текст]"/>
      <dgm:spPr/>
      <dgm:t>
        <a:bodyPr/>
        <a:lstStyle/>
        <a:p>
          <a:r>
            <a:rPr lang="ru-RU" dirty="0" smtClean="0"/>
            <a:t>Финансовые</a:t>
          </a:r>
          <a:endParaRPr lang="ru-RU" dirty="0"/>
        </a:p>
      </dgm:t>
    </dgm:pt>
    <dgm:pt modelId="{EA69411B-78E1-4B62-8ECA-E1F9C24FECB3}" type="parTrans" cxnId="{F6857B36-7AD3-4BC9-93E1-3C33C312E9D7}">
      <dgm:prSet/>
      <dgm:spPr/>
      <dgm:t>
        <a:bodyPr/>
        <a:lstStyle/>
        <a:p>
          <a:endParaRPr lang="ru-RU"/>
        </a:p>
      </dgm:t>
    </dgm:pt>
    <dgm:pt modelId="{888123B1-CDC9-441D-AEDD-3F1DE1FECDD7}" type="sibTrans" cxnId="{F6857B36-7AD3-4BC9-93E1-3C33C312E9D7}">
      <dgm:prSet/>
      <dgm:spPr/>
      <dgm:t>
        <a:bodyPr/>
        <a:lstStyle/>
        <a:p>
          <a:endParaRPr lang="ru-RU"/>
        </a:p>
      </dgm:t>
    </dgm:pt>
    <dgm:pt modelId="{21C56D78-E13E-479A-BCD8-AEAF9A1E98F9}">
      <dgm:prSet phldrT="[Текст]"/>
      <dgm:spPr/>
      <dgm:t>
        <a:bodyPr/>
        <a:lstStyle/>
        <a:p>
          <a:r>
            <a:rPr lang="ru-RU" dirty="0" smtClean="0"/>
            <a:t>Налоговые</a:t>
          </a:r>
          <a:endParaRPr lang="ru-RU" dirty="0"/>
        </a:p>
      </dgm:t>
    </dgm:pt>
    <dgm:pt modelId="{032DDFAB-D38B-4A31-8DDA-8BF35C46D1FE}" type="parTrans" cxnId="{663F2239-1C96-41C3-A007-B4773B2E3B80}">
      <dgm:prSet/>
      <dgm:spPr/>
      <dgm:t>
        <a:bodyPr/>
        <a:lstStyle/>
        <a:p>
          <a:endParaRPr lang="ru-RU"/>
        </a:p>
      </dgm:t>
    </dgm:pt>
    <dgm:pt modelId="{A81FCAAB-0281-47C3-BAE5-8E510957E45F}" type="sibTrans" cxnId="{663F2239-1C96-41C3-A007-B4773B2E3B80}">
      <dgm:prSet/>
      <dgm:spPr/>
      <dgm:t>
        <a:bodyPr/>
        <a:lstStyle/>
        <a:p>
          <a:endParaRPr lang="ru-RU"/>
        </a:p>
      </dgm:t>
    </dgm:pt>
    <dgm:pt modelId="{7184CA9F-6E7C-475D-8D6E-68DE72CF9DB4}">
      <dgm:prSet phldrT="[Текст]"/>
      <dgm:spPr/>
      <dgm:t>
        <a:bodyPr/>
        <a:lstStyle/>
        <a:p>
          <a:r>
            <a:rPr lang="ru-RU" dirty="0" smtClean="0"/>
            <a:t>Иные</a:t>
          </a:r>
          <a:endParaRPr lang="ru-RU" dirty="0"/>
        </a:p>
      </dgm:t>
    </dgm:pt>
    <dgm:pt modelId="{B3871B78-E24E-41B4-A8E9-DC055DCC10D0}" type="parTrans" cxnId="{5A05AF88-B34A-450D-9AC3-89104DEDB680}">
      <dgm:prSet/>
      <dgm:spPr/>
      <dgm:t>
        <a:bodyPr/>
        <a:lstStyle/>
        <a:p>
          <a:endParaRPr lang="ru-RU"/>
        </a:p>
      </dgm:t>
    </dgm:pt>
    <dgm:pt modelId="{C220A4F1-4DAF-4681-AE06-FA465CAF2A53}" type="sibTrans" cxnId="{5A05AF88-B34A-450D-9AC3-89104DEDB680}">
      <dgm:prSet/>
      <dgm:spPr/>
      <dgm:t>
        <a:bodyPr/>
        <a:lstStyle/>
        <a:p>
          <a:endParaRPr lang="ru-RU"/>
        </a:p>
      </dgm:t>
    </dgm:pt>
    <dgm:pt modelId="{3804452D-57CE-453B-BBE6-3643853D9C87}">
      <dgm:prSet phldrT="[Текст]" custT="1"/>
      <dgm:spPr/>
      <dgm:t>
        <a:bodyPr/>
        <a:lstStyle/>
        <a:p>
          <a:r>
            <a:rPr lang="ru-RU" sz="1400" dirty="0" smtClean="0"/>
            <a:t>Упрощенный порядок разрешения на размещение летних веранд</a:t>
          </a:r>
          <a:endParaRPr lang="ru-RU" sz="1400" dirty="0"/>
        </a:p>
      </dgm:t>
    </dgm:pt>
    <dgm:pt modelId="{8993B5D0-FA54-48B4-B687-E50F1930A7F8}" type="sibTrans" cxnId="{A6F106DF-00B5-4958-9A94-9E5A27F68348}">
      <dgm:prSet/>
      <dgm:spPr/>
      <dgm:t>
        <a:bodyPr/>
        <a:lstStyle/>
        <a:p>
          <a:endParaRPr lang="ru-RU"/>
        </a:p>
      </dgm:t>
    </dgm:pt>
    <dgm:pt modelId="{FDCD70D0-B851-4543-8117-7A0B6C9F2C89}" type="parTrans" cxnId="{A6F106DF-00B5-4958-9A94-9E5A27F68348}">
      <dgm:prSet/>
      <dgm:spPr/>
      <dgm:t>
        <a:bodyPr/>
        <a:lstStyle/>
        <a:p>
          <a:endParaRPr lang="ru-RU"/>
        </a:p>
      </dgm:t>
    </dgm:pt>
    <dgm:pt modelId="{A1431ADD-6913-45FF-8A86-F834436763E6}">
      <dgm:prSet custT="1"/>
      <dgm:spPr/>
      <dgm:t>
        <a:bodyPr/>
        <a:lstStyle/>
        <a:p>
          <a:r>
            <a:rPr lang="ru-RU" sz="1400" dirty="0" smtClean="0"/>
            <a:t>Минимизация размеров обеспечения заявки, контракта и гарантийных обязательств при осуществлении муниципальных закупок у СМСП</a:t>
          </a:r>
          <a:endParaRPr lang="ru-RU" sz="1400" dirty="0"/>
        </a:p>
      </dgm:t>
    </dgm:pt>
    <dgm:pt modelId="{1C57D3F6-ED5C-4B77-A268-2F46ABAA64FC}" type="parTrans" cxnId="{D1193542-2550-4817-94BD-674CB1D99026}">
      <dgm:prSet/>
      <dgm:spPr/>
      <dgm:t>
        <a:bodyPr/>
        <a:lstStyle/>
        <a:p>
          <a:endParaRPr lang="ru-RU"/>
        </a:p>
      </dgm:t>
    </dgm:pt>
    <dgm:pt modelId="{0B18C7B8-AD91-4A92-AFE7-DE3E727DA4AF}" type="sibTrans" cxnId="{D1193542-2550-4817-94BD-674CB1D99026}">
      <dgm:prSet/>
      <dgm:spPr/>
      <dgm:t>
        <a:bodyPr/>
        <a:lstStyle/>
        <a:p>
          <a:endParaRPr lang="ru-RU"/>
        </a:p>
      </dgm:t>
    </dgm:pt>
    <dgm:pt modelId="{DA325DFC-8BC8-43DA-A48F-3141AF65DF0F}">
      <dgm:prSet custT="1"/>
      <dgm:spPr/>
      <dgm:t>
        <a:bodyPr/>
        <a:lstStyle/>
        <a:p>
          <a:r>
            <a:rPr lang="ru-RU" sz="1400" dirty="0" smtClean="0"/>
            <a:t>Возможность внесения изменений в муниципальный контракт</a:t>
          </a:r>
          <a:endParaRPr lang="ru-RU" sz="1400" dirty="0"/>
        </a:p>
      </dgm:t>
    </dgm:pt>
    <dgm:pt modelId="{FD17A64F-6B88-4C14-95CE-87A9599C3AB3}" type="parTrans" cxnId="{53774874-3B11-48FD-8EEA-4C156D55321A}">
      <dgm:prSet/>
      <dgm:spPr/>
      <dgm:t>
        <a:bodyPr/>
        <a:lstStyle/>
        <a:p>
          <a:endParaRPr lang="ru-RU"/>
        </a:p>
      </dgm:t>
    </dgm:pt>
    <dgm:pt modelId="{E3CD5408-1080-4A55-A020-CA00B82C5FAE}" type="sibTrans" cxnId="{53774874-3B11-48FD-8EEA-4C156D55321A}">
      <dgm:prSet/>
      <dgm:spPr/>
      <dgm:t>
        <a:bodyPr/>
        <a:lstStyle/>
        <a:p>
          <a:endParaRPr lang="ru-RU"/>
        </a:p>
      </dgm:t>
    </dgm:pt>
    <dgm:pt modelId="{77DF6717-D9AA-48E1-9516-06C9101CF078}">
      <dgm:prSet custT="1"/>
      <dgm:spPr/>
      <dgm:t>
        <a:bodyPr/>
        <a:lstStyle/>
        <a:p>
          <a:r>
            <a:rPr lang="ru-RU" sz="1400" dirty="0" smtClean="0"/>
            <a:t>Запрет на проведение муниципального контроля</a:t>
          </a:r>
          <a:endParaRPr lang="ru-RU" sz="1400" dirty="0"/>
        </a:p>
      </dgm:t>
    </dgm:pt>
    <dgm:pt modelId="{23ABBB91-6896-42C5-8E4B-4731F10D3A54}" type="parTrans" cxnId="{D688F8A2-9E90-4C13-B146-DFEA9401B7F1}">
      <dgm:prSet/>
      <dgm:spPr/>
      <dgm:t>
        <a:bodyPr/>
        <a:lstStyle/>
        <a:p>
          <a:endParaRPr lang="ru-RU"/>
        </a:p>
      </dgm:t>
    </dgm:pt>
    <dgm:pt modelId="{1A97E97D-46ED-41E9-A0D3-1ADCA4FEFE7F}" type="sibTrans" cxnId="{D688F8A2-9E90-4C13-B146-DFEA9401B7F1}">
      <dgm:prSet/>
      <dgm:spPr/>
      <dgm:t>
        <a:bodyPr/>
        <a:lstStyle/>
        <a:p>
          <a:endParaRPr lang="ru-RU"/>
        </a:p>
      </dgm:t>
    </dgm:pt>
    <dgm:pt modelId="{CF78530A-1F40-4D05-9A72-504C4B085D7B}">
      <dgm:prSet custT="1"/>
      <dgm:spPr/>
      <dgm:t>
        <a:bodyPr/>
        <a:lstStyle/>
        <a:p>
          <a:r>
            <a:rPr lang="ru-RU" sz="1400" dirty="0" smtClean="0"/>
            <a:t>Снижение значений корректирующего коэффициента базовой доходности К2</a:t>
          </a:r>
          <a:endParaRPr lang="ru-RU" sz="1400" dirty="0"/>
        </a:p>
      </dgm:t>
    </dgm:pt>
    <dgm:pt modelId="{6D297284-20BE-49B5-9FA9-BF787FE7CEC4}" type="parTrans" cxnId="{653CDB68-7B5B-4552-8CC7-155A97FC3D98}">
      <dgm:prSet/>
      <dgm:spPr/>
      <dgm:t>
        <a:bodyPr/>
        <a:lstStyle/>
        <a:p>
          <a:endParaRPr lang="ru-RU"/>
        </a:p>
      </dgm:t>
    </dgm:pt>
    <dgm:pt modelId="{87E16F06-8919-428E-858B-1E38C52EA6E5}" type="sibTrans" cxnId="{653CDB68-7B5B-4552-8CC7-155A97FC3D98}">
      <dgm:prSet/>
      <dgm:spPr/>
      <dgm:t>
        <a:bodyPr/>
        <a:lstStyle/>
        <a:p>
          <a:endParaRPr lang="ru-RU"/>
        </a:p>
      </dgm:t>
    </dgm:pt>
    <dgm:pt modelId="{DA38FCAB-3066-4D85-AF31-B434617BF9C9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400" dirty="0" smtClean="0"/>
            <a:t>Освобождение от уплаты земельного налога</a:t>
          </a:r>
          <a:endParaRPr lang="ru-RU" sz="1400" dirty="0"/>
        </a:p>
      </dgm:t>
    </dgm:pt>
    <dgm:pt modelId="{9884CEBE-422B-45FA-8F5C-DEAE6589E974}" type="parTrans" cxnId="{95EC2A8B-7E68-466E-AE35-7BEEC80E66FF}">
      <dgm:prSet/>
      <dgm:spPr/>
      <dgm:t>
        <a:bodyPr/>
        <a:lstStyle/>
        <a:p>
          <a:endParaRPr lang="ru-RU"/>
        </a:p>
      </dgm:t>
    </dgm:pt>
    <dgm:pt modelId="{4E886177-0C2C-4AB5-9781-58FB55FB40F2}" type="sibTrans" cxnId="{95EC2A8B-7E68-466E-AE35-7BEEC80E66FF}">
      <dgm:prSet/>
      <dgm:spPr/>
      <dgm:t>
        <a:bodyPr/>
        <a:lstStyle/>
        <a:p>
          <a:endParaRPr lang="ru-RU"/>
        </a:p>
      </dgm:t>
    </dgm:pt>
    <dgm:pt modelId="{366A5620-591B-409A-A929-D9080A93A43A}">
      <dgm:prSet custT="1"/>
      <dgm:spPr/>
      <dgm:t>
        <a:bodyPr/>
        <a:lstStyle/>
        <a:p>
          <a:r>
            <a:rPr lang="ru-RU" sz="1400" dirty="0" smtClean="0"/>
            <a:t>Субсидия на </a:t>
          </a:r>
          <a:r>
            <a:rPr lang="ru-RU" sz="1400" dirty="0" smtClean="0"/>
            <a:t>возмещение </a:t>
          </a:r>
          <a:r>
            <a:rPr lang="ru-RU" sz="1400" dirty="0" smtClean="0"/>
            <a:t>затрат по ремонту транспортных средств автомобильного транспорта по перевозке пассажиров</a:t>
          </a:r>
          <a:endParaRPr lang="ru-RU" sz="1400" dirty="0"/>
        </a:p>
      </dgm:t>
    </dgm:pt>
    <dgm:pt modelId="{AACD97AE-C9AC-441C-8D6D-0F2E6276BE8F}" type="parTrans" cxnId="{A644591E-BBBF-4C74-826B-34E2AEDCA98C}">
      <dgm:prSet/>
      <dgm:spPr/>
      <dgm:t>
        <a:bodyPr/>
        <a:lstStyle/>
        <a:p>
          <a:endParaRPr lang="ru-RU"/>
        </a:p>
      </dgm:t>
    </dgm:pt>
    <dgm:pt modelId="{E2213790-7289-4BBD-8CE2-D2992A8B5121}" type="sibTrans" cxnId="{A644591E-BBBF-4C74-826B-34E2AEDCA98C}">
      <dgm:prSet/>
      <dgm:spPr/>
      <dgm:t>
        <a:bodyPr/>
        <a:lstStyle/>
        <a:p>
          <a:endParaRPr lang="ru-RU"/>
        </a:p>
      </dgm:t>
    </dgm:pt>
    <dgm:pt modelId="{581CBECF-9267-4ED4-A097-1E21E8BC3DD4}">
      <dgm:prSet phldrT="[Текст]" custT="1"/>
      <dgm:spPr/>
      <dgm:t>
        <a:bodyPr/>
        <a:lstStyle/>
        <a:p>
          <a:r>
            <a:rPr lang="ru-RU" sz="1400" dirty="0" smtClean="0"/>
            <a:t>Отсрочка платежей за размещение рекламных конструкций</a:t>
          </a:r>
          <a:endParaRPr lang="ru-RU" sz="1400" dirty="0"/>
        </a:p>
      </dgm:t>
    </dgm:pt>
    <dgm:pt modelId="{31DFEAF7-F666-4905-AAAB-B124AD33E12C}" type="parTrans" cxnId="{1F0E9D3A-6D50-4C62-B0FA-5D03467B9580}">
      <dgm:prSet/>
      <dgm:spPr/>
      <dgm:t>
        <a:bodyPr/>
        <a:lstStyle/>
        <a:p>
          <a:endParaRPr lang="ru-RU"/>
        </a:p>
      </dgm:t>
    </dgm:pt>
    <dgm:pt modelId="{0B260B2A-4334-4610-B0D2-D68EAE6246EA}" type="sibTrans" cxnId="{1F0E9D3A-6D50-4C62-B0FA-5D03467B9580}">
      <dgm:prSet/>
      <dgm:spPr/>
      <dgm:t>
        <a:bodyPr/>
        <a:lstStyle/>
        <a:p>
          <a:endParaRPr lang="ru-RU"/>
        </a:p>
      </dgm:t>
    </dgm:pt>
    <dgm:pt modelId="{3AFBAFDD-B864-4FD7-86DC-2EF075210603}">
      <dgm:prSet custT="1"/>
      <dgm:spPr/>
      <dgm:t>
        <a:bodyPr/>
        <a:lstStyle/>
        <a:p>
          <a:r>
            <a:rPr lang="ru-RU" sz="1400" dirty="0" smtClean="0"/>
            <a:t>Субсидия на возмещение затрат в целях поддержки предпринимательской деятельности в условиях ухудшения экономической ситуации</a:t>
          </a:r>
          <a:endParaRPr lang="ru-RU" sz="1400" dirty="0"/>
        </a:p>
      </dgm:t>
    </dgm:pt>
    <dgm:pt modelId="{AA649498-70AB-4F60-AFAE-DB6FE45065F6}" type="parTrans" cxnId="{2FC7146A-F3E6-46E1-AF6B-D7E68944ABB0}">
      <dgm:prSet/>
      <dgm:spPr/>
      <dgm:t>
        <a:bodyPr/>
        <a:lstStyle/>
        <a:p>
          <a:endParaRPr lang="ru-RU"/>
        </a:p>
      </dgm:t>
    </dgm:pt>
    <dgm:pt modelId="{4FA85CB2-BCCC-4231-92A9-CC706E6FB2C2}" type="sibTrans" cxnId="{2FC7146A-F3E6-46E1-AF6B-D7E68944ABB0}">
      <dgm:prSet/>
      <dgm:spPr/>
      <dgm:t>
        <a:bodyPr/>
        <a:lstStyle/>
        <a:p>
          <a:endParaRPr lang="ru-RU"/>
        </a:p>
      </dgm:t>
    </dgm:pt>
    <dgm:pt modelId="{AF5EE030-2D83-4220-BD92-58070E7D01CA}" type="pres">
      <dgm:prSet presAssocID="{4F2A5602-4C5C-4E9D-990B-0D08B8765E8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20B542-426C-4D53-89AD-9BE754CE5364}" type="pres">
      <dgm:prSet presAssocID="{DC1E3D3A-50E6-4FE6-B97F-BD9DE8A8616F}" presName="compNode" presStyleCnt="0"/>
      <dgm:spPr/>
    </dgm:pt>
    <dgm:pt modelId="{D71F5DE7-9278-4E1D-98D0-F80748F9EB29}" type="pres">
      <dgm:prSet presAssocID="{DC1E3D3A-50E6-4FE6-B97F-BD9DE8A8616F}" presName="aNode" presStyleLbl="bgShp" presStyleIdx="0" presStyleCnt="4"/>
      <dgm:spPr/>
      <dgm:t>
        <a:bodyPr/>
        <a:lstStyle/>
        <a:p>
          <a:endParaRPr lang="ru-RU"/>
        </a:p>
      </dgm:t>
    </dgm:pt>
    <dgm:pt modelId="{1D2408A8-1278-49CE-AEEE-F55A3604165E}" type="pres">
      <dgm:prSet presAssocID="{DC1E3D3A-50E6-4FE6-B97F-BD9DE8A8616F}" presName="textNode" presStyleLbl="bgShp" presStyleIdx="0" presStyleCnt="4"/>
      <dgm:spPr/>
      <dgm:t>
        <a:bodyPr/>
        <a:lstStyle/>
        <a:p>
          <a:endParaRPr lang="ru-RU"/>
        </a:p>
      </dgm:t>
    </dgm:pt>
    <dgm:pt modelId="{25377BAD-1BF7-4390-8470-A4F86373A239}" type="pres">
      <dgm:prSet presAssocID="{DC1E3D3A-50E6-4FE6-B97F-BD9DE8A8616F}" presName="compChildNode" presStyleCnt="0"/>
      <dgm:spPr/>
    </dgm:pt>
    <dgm:pt modelId="{E727FF09-B189-4B0C-BEDB-54B6F79B4568}" type="pres">
      <dgm:prSet presAssocID="{DC1E3D3A-50E6-4FE6-B97F-BD9DE8A8616F}" presName="theInnerList" presStyleCnt="0"/>
      <dgm:spPr/>
    </dgm:pt>
    <dgm:pt modelId="{C0704743-4D6E-424C-A28C-9441232C659A}" type="pres">
      <dgm:prSet presAssocID="{9AB0A8CB-FC30-490B-BF45-1ADC48480AED}" presName="childNode" presStyleLbl="node1" presStyleIdx="0" presStyleCnt="11" custScaleY="603388" custLinFactY="-236527" custLinFactNeighborX="-1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D5098-4936-4CB3-8AA7-B0482515D1D7}" type="pres">
      <dgm:prSet presAssocID="{9AB0A8CB-FC30-490B-BF45-1ADC48480AED}" presName="aSpace2" presStyleCnt="0"/>
      <dgm:spPr/>
    </dgm:pt>
    <dgm:pt modelId="{9297A607-1386-4694-8737-C734733CE348}" type="pres">
      <dgm:prSet presAssocID="{581CBECF-9267-4ED4-A097-1E21E8BC3DD4}" presName="childNode" presStyleLbl="node1" presStyleIdx="1" presStyleCnt="11" custScaleY="388199" custLinFactY="-158960" custLinFactNeighborX="-58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85098-4BFE-4DAF-BA1F-17EDF12FC6EC}" type="pres">
      <dgm:prSet presAssocID="{581CBECF-9267-4ED4-A097-1E21E8BC3DD4}" presName="aSpace2" presStyleCnt="0"/>
      <dgm:spPr/>
    </dgm:pt>
    <dgm:pt modelId="{42310F4B-5E51-480B-AC97-86C6B152851B}" type="pres">
      <dgm:prSet presAssocID="{07580630-444B-476D-88A3-957620D7B0AB}" presName="childNode" presStyleLbl="node1" presStyleIdx="2" presStyleCnt="11" custScaleY="489582" custLinFactY="-53897" custLinFactNeighborX="-5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75BD5-A350-46DC-9D39-2413EE98BD10}" type="pres">
      <dgm:prSet presAssocID="{07580630-444B-476D-88A3-957620D7B0AB}" presName="aSpace2" presStyleCnt="0"/>
      <dgm:spPr/>
    </dgm:pt>
    <dgm:pt modelId="{445ECF3B-72B0-4719-A7B2-3CBBC110E9EC}" type="pres">
      <dgm:prSet presAssocID="{3804452D-57CE-453B-BBE6-3643853D9C87}" presName="childNode" presStyleLbl="node1" presStyleIdx="3" presStyleCnt="11" custScaleY="509958" custLinFactY="30161" custLinFactNeighborX="11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F6419-CB2D-4B41-9FF1-C8318D8E1BA8}" type="pres">
      <dgm:prSet presAssocID="{DC1E3D3A-50E6-4FE6-B97F-BD9DE8A8616F}" presName="aSpace" presStyleCnt="0"/>
      <dgm:spPr/>
    </dgm:pt>
    <dgm:pt modelId="{5C5D4C53-14C6-4E65-8584-FBF8A726A3A0}" type="pres">
      <dgm:prSet presAssocID="{879A95E1-D0CA-4122-B58D-A812583309BB}" presName="compNode" presStyleCnt="0"/>
      <dgm:spPr/>
    </dgm:pt>
    <dgm:pt modelId="{BB5D4B79-4146-493E-B485-66AB95DFD36F}" type="pres">
      <dgm:prSet presAssocID="{879A95E1-D0CA-4122-B58D-A812583309BB}" presName="aNode" presStyleLbl="bgShp" presStyleIdx="1" presStyleCnt="4"/>
      <dgm:spPr/>
      <dgm:t>
        <a:bodyPr/>
        <a:lstStyle/>
        <a:p>
          <a:endParaRPr lang="ru-RU"/>
        </a:p>
      </dgm:t>
    </dgm:pt>
    <dgm:pt modelId="{56E68576-990F-40CA-A6EF-87CAF55525F4}" type="pres">
      <dgm:prSet presAssocID="{879A95E1-D0CA-4122-B58D-A812583309BB}" presName="textNode" presStyleLbl="bgShp" presStyleIdx="1" presStyleCnt="4"/>
      <dgm:spPr/>
      <dgm:t>
        <a:bodyPr/>
        <a:lstStyle/>
        <a:p>
          <a:endParaRPr lang="ru-RU"/>
        </a:p>
      </dgm:t>
    </dgm:pt>
    <dgm:pt modelId="{6E008C32-2A9A-4AF5-B884-E6218135F175}" type="pres">
      <dgm:prSet presAssocID="{879A95E1-D0CA-4122-B58D-A812583309BB}" presName="compChildNode" presStyleCnt="0"/>
      <dgm:spPr/>
    </dgm:pt>
    <dgm:pt modelId="{1EC82BE3-168B-4E4C-9793-9F04D5F21A02}" type="pres">
      <dgm:prSet presAssocID="{879A95E1-D0CA-4122-B58D-A812583309BB}" presName="theInnerList" presStyleCnt="0"/>
      <dgm:spPr/>
    </dgm:pt>
    <dgm:pt modelId="{70B0EE36-9EE5-43D0-B3CA-531AC4CE2982}" type="pres">
      <dgm:prSet presAssocID="{366A5620-591B-409A-A929-D9080A93A43A}" presName="childNode" presStyleLbl="node1" presStyleIdx="4" presStyleCnt="11" custScaleY="161452" custLinFactY="-31228" custLinFactNeighborX="17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6224E-D93C-497B-8011-E7EE4AD78AC2}" type="pres">
      <dgm:prSet presAssocID="{366A5620-591B-409A-A929-D9080A93A43A}" presName="aSpace2" presStyleCnt="0"/>
      <dgm:spPr/>
    </dgm:pt>
    <dgm:pt modelId="{A1259014-0903-4063-ACA1-8FEF430FC3FD}" type="pres">
      <dgm:prSet presAssocID="{3AFBAFDD-B864-4FD7-86DC-2EF075210603}" presName="childNode" presStyleLbl="node1" presStyleIdx="5" presStyleCnt="11" custScaleY="176655" custLinFactY="-16668" custLinFactNeighborX="29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535E4-E3EE-4A4B-ABA8-793C72B1FC2C}" type="pres">
      <dgm:prSet presAssocID="{879A95E1-D0CA-4122-B58D-A812583309BB}" presName="aSpace" presStyleCnt="0"/>
      <dgm:spPr/>
    </dgm:pt>
    <dgm:pt modelId="{E4EB1ECD-E772-43BE-A4E3-C78F1733F7C0}" type="pres">
      <dgm:prSet presAssocID="{21C56D78-E13E-479A-BCD8-AEAF9A1E98F9}" presName="compNode" presStyleCnt="0"/>
      <dgm:spPr/>
    </dgm:pt>
    <dgm:pt modelId="{D04E6A61-F90C-4A42-A9D4-8C2CB874C14B}" type="pres">
      <dgm:prSet presAssocID="{21C56D78-E13E-479A-BCD8-AEAF9A1E98F9}" presName="aNode" presStyleLbl="bgShp" presStyleIdx="2" presStyleCnt="4"/>
      <dgm:spPr/>
      <dgm:t>
        <a:bodyPr/>
        <a:lstStyle/>
        <a:p>
          <a:endParaRPr lang="ru-RU"/>
        </a:p>
      </dgm:t>
    </dgm:pt>
    <dgm:pt modelId="{DCD3F0C1-C751-4F97-9D9F-CDBD916DBCD3}" type="pres">
      <dgm:prSet presAssocID="{21C56D78-E13E-479A-BCD8-AEAF9A1E98F9}" presName="textNode" presStyleLbl="bgShp" presStyleIdx="2" presStyleCnt="4"/>
      <dgm:spPr/>
      <dgm:t>
        <a:bodyPr/>
        <a:lstStyle/>
        <a:p>
          <a:endParaRPr lang="ru-RU"/>
        </a:p>
      </dgm:t>
    </dgm:pt>
    <dgm:pt modelId="{54F18F3D-8205-4F6A-B773-96BC881E87A4}" type="pres">
      <dgm:prSet presAssocID="{21C56D78-E13E-479A-BCD8-AEAF9A1E98F9}" presName="compChildNode" presStyleCnt="0"/>
      <dgm:spPr/>
    </dgm:pt>
    <dgm:pt modelId="{9925E416-5045-4FD5-BB48-7FF69E578E52}" type="pres">
      <dgm:prSet presAssocID="{21C56D78-E13E-479A-BCD8-AEAF9A1E98F9}" presName="theInnerList" presStyleCnt="0"/>
      <dgm:spPr/>
    </dgm:pt>
    <dgm:pt modelId="{A55CFCB0-7AFA-4067-81FB-833A5048D87B}" type="pres">
      <dgm:prSet presAssocID="{CF78530A-1F40-4D05-9A72-504C4B085D7B}" presName="childNode" presStyleLbl="node1" presStyleIdx="6" presStyleCnt="11" custScaleY="39144" custLinFactY="-5460" custLinFactNeighborX="5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21894-9A15-408D-B352-648EDB418F54}" type="pres">
      <dgm:prSet presAssocID="{CF78530A-1F40-4D05-9A72-504C4B085D7B}" presName="aSpace2" presStyleCnt="0"/>
      <dgm:spPr/>
    </dgm:pt>
    <dgm:pt modelId="{513660D4-612C-4D61-A4A9-110A4B4419B0}" type="pres">
      <dgm:prSet presAssocID="{DA38FCAB-3066-4D85-AF31-B434617BF9C9}" presName="childNode" presStyleLbl="node1" presStyleIdx="7" presStyleCnt="11" custScaleY="30349" custLinFactY="-13541" custLinFactNeighborX="-5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2CBF7-EBE2-446B-BD83-E593B06BEDAD}" type="pres">
      <dgm:prSet presAssocID="{21C56D78-E13E-479A-BCD8-AEAF9A1E98F9}" presName="aSpace" presStyleCnt="0"/>
      <dgm:spPr/>
    </dgm:pt>
    <dgm:pt modelId="{373501A3-233F-43AC-91D6-D67683038ED7}" type="pres">
      <dgm:prSet presAssocID="{7184CA9F-6E7C-475D-8D6E-68DE72CF9DB4}" presName="compNode" presStyleCnt="0"/>
      <dgm:spPr/>
    </dgm:pt>
    <dgm:pt modelId="{29A1A755-E0BA-4854-B730-EFE85BFE4A7A}" type="pres">
      <dgm:prSet presAssocID="{7184CA9F-6E7C-475D-8D6E-68DE72CF9DB4}" presName="aNode" presStyleLbl="bgShp" presStyleIdx="3" presStyleCnt="4" custLinFactNeighborX="-3288" custLinFactNeighborY="715"/>
      <dgm:spPr/>
      <dgm:t>
        <a:bodyPr/>
        <a:lstStyle/>
        <a:p>
          <a:endParaRPr lang="ru-RU"/>
        </a:p>
      </dgm:t>
    </dgm:pt>
    <dgm:pt modelId="{2E04DF0B-6A2C-4F55-8FAE-78A652074768}" type="pres">
      <dgm:prSet presAssocID="{7184CA9F-6E7C-475D-8D6E-68DE72CF9DB4}" presName="textNode" presStyleLbl="bgShp" presStyleIdx="3" presStyleCnt="4"/>
      <dgm:spPr/>
      <dgm:t>
        <a:bodyPr/>
        <a:lstStyle/>
        <a:p>
          <a:endParaRPr lang="ru-RU"/>
        </a:p>
      </dgm:t>
    </dgm:pt>
    <dgm:pt modelId="{F46B17FE-5D25-4A83-8D67-7862DA642965}" type="pres">
      <dgm:prSet presAssocID="{7184CA9F-6E7C-475D-8D6E-68DE72CF9DB4}" presName="compChildNode" presStyleCnt="0"/>
      <dgm:spPr/>
    </dgm:pt>
    <dgm:pt modelId="{B6A70D52-92DE-4D97-87EA-DED54A2745EF}" type="pres">
      <dgm:prSet presAssocID="{7184CA9F-6E7C-475D-8D6E-68DE72CF9DB4}" presName="theInnerList" presStyleCnt="0"/>
      <dgm:spPr/>
    </dgm:pt>
    <dgm:pt modelId="{CC6DB1E8-3E4D-474D-82F1-F698990862DC}" type="pres">
      <dgm:prSet presAssocID="{A1431ADD-6913-45FF-8A86-F834436763E6}" presName="childNode" presStyleLbl="node1" presStyleIdx="8" presStyleCnt="11" custScaleY="180114" custLinFactY="-32927" custLinFactNeighborX="-46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C24E1-9279-4A8A-9AD1-C0124E98957A}" type="pres">
      <dgm:prSet presAssocID="{A1431ADD-6913-45FF-8A86-F834436763E6}" presName="aSpace2" presStyleCnt="0"/>
      <dgm:spPr/>
    </dgm:pt>
    <dgm:pt modelId="{D026A703-9677-4D28-B9B6-6412E5BB736A}" type="pres">
      <dgm:prSet presAssocID="{DA325DFC-8BC8-43DA-A48F-3141AF65DF0F}" presName="childNode" presStyleLbl="node1" presStyleIdx="9" presStyleCnt="11" custScaleY="100875" custLinFactY="-21966" custLinFactNeighborX="-35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283D0-65E3-451A-9DBF-77D727FA19A7}" type="pres">
      <dgm:prSet presAssocID="{DA325DFC-8BC8-43DA-A48F-3141AF65DF0F}" presName="aSpace2" presStyleCnt="0"/>
      <dgm:spPr/>
    </dgm:pt>
    <dgm:pt modelId="{52074086-8303-42CC-803E-2DF51B51F078}" type="pres">
      <dgm:prSet presAssocID="{77DF6717-D9AA-48E1-9516-06C9101CF078}" presName="childNode" presStyleLbl="node1" presStyleIdx="10" presStyleCnt="11" custScaleY="84764" custLinFactY="-10608" custLinFactNeighborX="-410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DD87C-0A81-4285-A7D0-44FBDF2C680E}" type="presOf" srcId="{21C56D78-E13E-479A-BCD8-AEAF9A1E98F9}" destId="{DCD3F0C1-C751-4F97-9D9F-CDBD916DBCD3}" srcOrd="1" destOrd="0" presId="urn:microsoft.com/office/officeart/2005/8/layout/lProcess2"/>
    <dgm:cxn modelId="{F6619C57-D197-461B-A4A4-134CA1837C13}" srcId="{4F2A5602-4C5C-4E9D-990B-0D08B8765E8D}" destId="{DC1E3D3A-50E6-4FE6-B97F-BD9DE8A8616F}" srcOrd="0" destOrd="0" parTransId="{EE345BFB-6300-4029-88C8-CF511363186F}" sibTransId="{22B22D9C-C329-4459-820E-0E1E682D3698}"/>
    <dgm:cxn modelId="{A92AF5B1-12EB-40F3-A230-52349F57E5E9}" type="presOf" srcId="{77DF6717-D9AA-48E1-9516-06C9101CF078}" destId="{52074086-8303-42CC-803E-2DF51B51F078}" srcOrd="0" destOrd="0" presId="urn:microsoft.com/office/officeart/2005/8/layout/lProcess2"/>
    <dgm:cxn modelId="{046F093A-6E08-4554-952E-DD1C7C39DDBD}" type="presOf" srcId="{3AFBAFDD-B864-4FD7-86DC-2EF075210603}" destId="{A1259014-0903-4063-ACA1-8FEF430FC3FD}" srcOrd="0" destOrd="0" presId="urn:microsoft.com/office/officeart/2005/8/layout/lProcess2"/>
    <dgm:cxn modelId="{5C0EF238-9536-4DC6-9CC6-761DCF523A9A}" type="presOf" srcId="{9AB0A8CB-FC30-490B-BF45-1ADC48480AED}" destId="{C0704743-4D6E-424C-A28C-9441232C659A}" srcOrd="0" destOrd="0" presId="urn:microsoft.com/office/officeart/2005/8/layout/lProcess2"/>
    <dgm:cxn modelId="{D1193542-2550-4817-94BD-674CB1D99026}" srcId="{7184CA9F-6E7C-475D-8D6E-68DE72CF9DB4}" destId="{A1431ADD-6913-45FF-8A86-F834436763E6}" srcOrd="0" destOrd="0" parTransId="{1C57D3F6-ED5C-4B77-A268-2F46ABAA64FC}" sibTransId="{0B18C7B8-AD91-4A92-AFE7-DE3E727DA4AF}"/>
    <dgm:cxn modelId="{8EDAEF49-77CA-4D9D-9AF9-FB274CEA6CE6}" type="presOf" srcId="{7184CA9F-6E7C-475D-8D6E-68DE72CF9DB4}" destId="{2E04DF0B-6A2C-4F55-8FAE-78A652074768}" srcOrd="1" destOrd="0" presId="urn:microsoft.com/office/officeart/2005/8/layout/lProcess2"/>
    <dgm:cxn modelId="{95EC2A8B-7E68-466E-AE35-7BEEC80E66FF}" srcId="{21C56D78-E13E-479A-BCD8-AEAF9A1E98F9}" destId="{DA38FCAB-3066-4D85-AF31-B434617BF9C9}" srcOrd="1" destOrd="0" parTransId="{9884CEBE-422B-45FA-8F5C-DEAE6589E974}" sibTransId="{4E886177-0C2C-4AB5-9781-58FB55FB40F2}"/>
    <dgm:cxn modelId="{53774874-3B11-48FD-8EEA-4C156D55321A}" srcId="{7184CA9F-6E7C-475D-8D6E-68DE72CF9DB4}" destId="{DA325DFC-8BC8-43DA-A48F-3141AF65DF0F}" srcOrd="1" destOrd="0" parTransId="{FD17A64F-6B88-4C14-95CE-87A9599C3AB3}" sibTransId="{E3CD5408-1080-4A55-A020-CA00B82C5FAE}"/>
    <dgm:cxn modelId="{024A7FF5-CE11-4796-A8FD-DB16B06A7E7C}" type="presOf" srcId="{DA325DFC-8BC8-43DA-A48F-3141AF65DF0F}" destId="{D026A703-9677-4D28-B9B6-6412E5BB736A}" srcOrd="0" destOrd="0" presId="urn:microsoft.com/office/officeart/2005/8/layout/lProcess2"/>
    <dgm:cxn modelId="{A644591E-BBBF-4C74-826B-34E2AEDCA98C}" srcId="{879A95E1-D0CA-4122-B58D-A812583309BB}" destId="{366A5620-591B-409A-A929-D9080A93A43A}" srcOrd="0" destOrd="0" parTransId="{AACD97AE-C9AC-441C-8D6D-0F2E6276BE8F}" sibTransId="{E2213790-7289-4BBD-8CE2-D2992A8B5121}"/>
    <dgm:cxn modelId="{E2D094D3-77A9-4685-A3F9-0D93A8BE4F44}" type="presOf" srcId="{879A95E1-D0CA-4122-B58D-A812583309BB}" destId="{BB5D4B79-4146-493E-B485-66AB95DFD36F}" srcOrd="0" destOrd="0" presId="urn:microsoft.com/office/officeart/2005/8/layout/lProcess2"/>
    <dgm:cxn modelId="{F6857B36-7AD3-4BC9-93E1-3C33C312E9D7}" srcId="{4F2A5602-4C5C-4E9D-990B-0D08B8765E8D}" destId="{879A95E1-D0CA-4122-B58D-A812583309BB}" srcOrd="1" destOrd="0" parTransId="{EA69411B-78E1-4B62-8ECA-E1F9C24FECB3}" sibTransId="{888123B1-CDC9-441D-AEDD-3F1DE1FECDD7}"/>
    <dgm:cxn modelId="{C1F40F19-3F90-4CA1-AB81-A7F2C6E18392}" type="presOf" srcId="{DA38FCAB-3066-4D85-AF31-B434617BF9C9}" destId="{513660D4-612C-4D61-A4A9-110A4B4419B0}" srcOrd="0" destOrd="0" presId="urn:microsoft.com/office/officeart/2005/8/layout/lProcess2"/>
    <dgm:cxn modelId="{0A27B2CC-D632-40F7-8B2A-879ACB51833B}" type="presOf" srcId="{879A95E1-D0CA-4122-B58D-A812583309BB}" destId="{56E68576-990F-40CA-A6EF-87CAF55525F4}" srcOrd="1" destOrd="0" presId="urn:microsoft.com/office/officeart/2005/8/layout/lProcess2"/>
    <dgm:cxn modelId="{1C70A125-7F41-4B65-A8B4-8BFA06702743}" type="presOf" srcId="{A1431ADD-6913-45FF-8A86-F834436763E6}" destId="{CC6DB1E8-3E4D-474D-82F1-F698990862DC}" srcOrd="0" destOrd="0" presId="urn:microsoft.com/office/officeart/2005/8/layout/lProcess2"/>
    <dgm:cxn modelId="{1F0E9D3A-6D50-4C62-B0FA-5D03467B9580}" srcId="{DC1E3D3A-50E6-4FE6-B97F-BD9DE8A8616F}" destId="{581CBECF-9267-4ED4-A097-1E21E8BC3DD4}" srcOrd="1" destOrd="0" parTransId="{31DFEAF7-F666-4905-AAAB-B124AD33E12C}" sibTransId="{0B260B2A-4334-4610-B0D2-D68EAE6246EA}"/>
    <dgm:cxn modelId="{2A5239B5-A6F3-458F-8ACA-CD79CF139123}" type="presOf" srcId="{21C56D78-E13E-479A-BCD8-AEAF9A1E98F9}" destId="{D04E6A61-F90C-4A42-A9D4-8C2CB874C14B}" srcOrd="0" destOrd="0" presId="urn:microsoft.com/office/officeart/2005/8/layout/lProcess2"/>
    <dgm:cxn modelId="{32882121-7B2F-406B-B48B-17E6E5D0288A}" srcId="{DC1E3D3A-50E6-4FE6-B97F-BD9DE8A8616F}" destId="{9AB0A8CB-FC30-490B-BF45-1ADC48480AED}" srcOrd="0" destOrd="0" parTransId="{87B2079E-5802-4168-8E4E-EC6E2700A548}" sibTransId="{BA51C1EA-4135-46FD-9F7B-35D8AB3D9FDC}"/>
    <dgm:cxn modelId="{70B69FF7-943B-4CEE-AD55-7A8D5D9E853D}" type="presOf" srcId="{366A5620-591B-409A-A929-D9080A93A43A}" destId="{70B0EE36-9EE5-43D0-B3CA-531AC4CE2982}" srcOrd="0" destOrd="0" presId="urn:microsoft.com/office/officeart/2005/8/layout/lProcess2"/>
    <dgm:cxn modelId="{5A05AF88-B34A-450D-9AC3-89104DEDB680}" srcId="{4F2A5602-4C5C-4E9D-990B-0D08B8765E8D}" destId="{7184CA9F-6E7C-475D-8D6E-68DE72CF9DB4}" srcOrd="3" destOrd="0" parTransId="{B3871B78-E24E-41B4-A8E9-DC055DCC10D0}" sibTransId="{C220A4F1-4DAF-4681-AE06-FA465CAF2A53}"/>
    <dgm:cxn modelId="{D688F8A2-9E90-4C13-B146-DFEA9401B7F1}" srcId="{7184CA9F-6E7C-475D-8D6E-68DE72CF9DB4}" destId="{77DF6717-D9AA-48E1-9516-06C9101CF078}" srcOrd="2" destOrd="0" parTransId="{23ABBB91-6896-42C5-8E4B-4731F10D3A54}" sibTransId="{1A97E97D-46ED-41E9-A0D3-1ADCA4FEFE7F}"/>
    <dgm:cxn modelId="{36FC82F3-1392-4041-A865-05B4BE3E1542}" type="presOf" srcId="{07580630-444B-476D-88A3-957620D7B0AB}" destId="{42310F4B-5E51-480B-AC97-86C6B152851B}" srcOrd="0" destOrd="0" presId="urn:microsoft.com/office/officeart/2005/8/layout/lProcess2"/>
    <dgm:cxn modelId="{64B5BBD6-1249-4EDC-96A0-C10219D1DACB}" type="presOf" srcId="{DC1E3D3A-50E6-4FE6-B97F-BD9DE8A8616F}" destId="{D71F5DE7-9278-4E1D-98D0-F80748F9EB29}" srcOrd="0" destOrd="0" presId="urn:microsoft.com/office/officeart/2005/8/layout/lProcess2"/>
    <dgm:cxn modelId="{2FC7146A-F3E6-46E1-AF6B-D7E68944ABB0}" srcId="{879A95E1-D0CA-4122-B58D-A812583309BB}" destId="{3AFBAFDD-B864-4FD7-86DC-2EF075210603}" srcOrd="1" destOrd="0" parTransId="{AA649498-70AB-4F60-AFAE-DB6FE45065F6}" sibTransId="{4FA85CB2-BCCC-4231-92A9-CC706E6FB2C2}"/>
    <dgm:cxn modelId="{4BC7B228-ABC6-4C24-8067-15B7F341FA11}" type="presOf" srcId="{3804452D-57CE-453B-BBE6-3643853D9C87}" destId="{445ECF3B-72B0-4719-A7B2-3CBBC110E9EC}" srcOrd="0" destOrd="0" presId="urn:microsoft.com/office/officeart/2005/8/layout/lProcess2"/>
    <dgm:cxn modelId="{588BBE40-8980-4B3B-B15A-D32AB840ED14}" type="presOf" srcId="{4F2A5602-4C5C-4E9D-990B-0D08B8765E8D}" destId="{AF5EE030-2D83-4220-BD92-58070E7D01CA}" srcOrd="0" destOrd="0" presId="urn:microsoft.com/office/officeart/2005/8/layout/lProcess2"/>
    <dgm:cxn modelId="{47BF4086-48AC-4A5B-8261-FF289032BDA8}" type="presOf" srcId="{7184CA9F-6E7C-475D-8D6E-68DE72CF9DB4}" destId="{29A1A755-E0BA-4854-B730-EFE85BFE4A7A}" srcOrd="0" destOrd="0" presId="urn:microsoft.com/office/officeart/2005/8/layout/lProcess2"/>
    <dgm:cxn modelId="{0CA52951-E85A-45A3-8B73-558A2653ACE6}" srcId="{DC1E3D3A-50E6-4FE6-B97F-BD9DE8A8616F}" destId="{07580630-444B-476D-88A3-957620D7B0AB}" srcOrd="2" destOrd="0" parTransId="{FF0888D6-5A2F-4D5A-A8EC-9E920EC7C4E5}" sibTransId="{A587C996-11D4-4529-8D84-F1CFF182A17D}"/>
    <dgm:cxn modelId="{FB01C05B-75D0-47FC-9E1F-5C43CFCC225A}" type="presOf" srcId="{581CBECF-9267-4ED4-A097-1E21E8BC3DD4}" destId="{9297A607-1386-4694-8737-C734733CE348}" srcOrd="0" destOrd="0" presId="urn:microsoft.com/office/officeart/2005/8/layout/lProcess2"/>
    <dgm:cxn modelId="{81C09D5E-E9A4-41E8-8777-2942DBF91590}" type="presOf" srcId="{DC1E3D3A-50E6-4FE6-B97F-BD9DE8A8616F}" destId="{1D2408A8-1278-49CE-AEEE-F55A3604165E}" srcOrd="1" destOrd="0" presId="urn:microsoft.com/office/officeart/2005/8/layout/lProcess2"/>
    <dgm:cxn modelId="{653CDB68-7B5B-4552-8CC7-155A97FC3D98}" srcId="{21C56D78-E13E-479A-BCD8-AEAF9A1E98F9}" destId="{CF78530A-1F40-4D05-9A72-504C4B085D7B}" srcOrd="0" destOrd="0" parTransId="{6D297284-20BE-49B5-9FA9-BF787FE7CEC4}" sibTransId="{87E16F06-8919-428E-858B-1E38C52EA6E5}"/>
    <dgm:cxn modelId="{2ED22D95-CC7E-4C82-901A-7064689EA2D1}" type="presOf" srcId="{CF78530A-1F40-4D05-9A72-504C4B085D7B}" destId="{A55CFCB0-7AFA-4067-81FB-833A5048D87B}" srcOrd="0" destOrd="0" presId="urn:microsoft.com/office/officeart/2005/8/layout/lProcess2"/>
    <dgm:cxn modelId="{663F2239-1C96-41C3-A007-B4773B2E3B80}" srcId="{4F2A5602-4C5C-4E9D-990B-0D08B8765E8D}" destId="{21C56D78-E13E-479A-BCD8-AEAF9A1E98F9}" srcOrd="2" destOrd="0" parTransId="{032DDFAB-D38B-4A31-8DDA-8BF35C46D1FE}" sibTransId="{A81FCAAB-0281-47C3-BAE5-8E510957E45F}"/>
    <dgm:cxn modelId="{A6F106DF-00B5-4958-9A94-9E5A27F68348}" srcId="{DC1E3D3A-50E6-4FE6-B97F-BD9DE8A8616F}" destId="{3804452D-57CE-453B-BBE6-3643853D9C87}" srcOrd="3" destOrd="0" parTransId="{FDCD70D0-B851-4543-8117-7A0B6C9F2C89}" sibTransId="{8993B5D0-FA54-48B4-B687-E50F1930A7F8}"/>
    <dgm:cxn modelId="{BDA937E3-EA2E-423B-BD4C-BF33FA645828}" type="presParOf" srcId="{AF5EE030-2D83-4220-BD92-58070E7D01CA}" destId="{3620B542-426C-4D53-89AD-9BE754CE5364}" srcOrd="0" destOrd="0" presId="urn:microsoft.com/office/officeart/2005/8/layout/lProcess2"/>
    <dgm:cxn modelId="{53C99287-8BF2-4067-8635-86E34C7736F6}" type="presParOf" srcId="{3620B542-426C-4D53-89AD-9BE754CE5364}" destId="{D71F5DE7-9278-4E1D-98D0-F80748F9EB29}" srcOrd="0" destOrd="0" presId="urn:microsoft.com/office/officeart/2005/8/layout/lProcess2"/>
    <dgm:cxn modelId="{A3CECA11-2CF0-48BF-B71D-18DC3D7D2287}" type="presParOf" srcId="{3620B542-426C-4D53-89AD-9BE754CE5364}" destId="{1D2408A8-1278-49CE-AEEE-F55A3604165E}" srcOrd="1" destOrd="0" presId="urn:microsoft.com/office/officeart/2005/8/layout/lProcess2"/>
    <dgm:cxn modelId="{853DCEDF-654F-454C-BAC9-7D7E0D03819B}" type="presParOf" srcId="{3620B542-426C-4D53-89AD-9BE754CE5364}" destId="{25377BAD-1BF7-4390-8470-A4F86373A239}" srcOrd="2" destOrd="0" presId="urn:microsoft.com/office/officeart/2005/8/layout/lProcess2"/>
    <dgm:cxn modelId="{3060C030-7188-402F-AF98-B1DF6E963274}" type="presParOf" srcId="{25377BAD-1BF7-4390-8470-A4F86373A239}" destId="{E727FF09-B189-4B0C-BEDB-54B6F79B4568}" srcOrd="0" destOrd="0" presId="urn:microsoft.com/office/officeart/2005/8/layout/lProcess2"/>
    <dgm:cxn modelId="{9EF171AD-3BE1-4C5F-BE58-CB71CC19E258}" type="presParOf" srcId="{E727FF09-B189-4B0C-BEDB-54B6F79B4568}" destId="{C0704743-4D6E-424C-A28C-9441232C659A}" srcOrd="0" destOrd="0" presId="urn:microsoft.com/office/officeart/2005/8/layout/lProcess2"/>
    <dgm:cxn modelId="{F4C1DA39-1644-4938-B646-FF95D00E5552}" type="presParOf" srcId="{E727FF09-B189-4B0C-BEDB-54B6F79B4568}" destId="{2D5D5098-4936-4CB3-8AA7-B0482515D1D7}" srcOrd="1" destOrd="0" presId="urn:microsoft.com/office/officeart/2005/8/layout/lProcess2"/>
    <dgm:cxn modelId="{9029FCEE-43A3-4B3B-B698-892F23AFD52C}" type="presParOf" srcId="{E727FF09-B189-4B0C-BEDB-54B6F79B4568}" destId="{9297A607-1386-4694-8737-C734733CE348}" srcOrd="2" destOrd="0" presId="urn:microsoft.com/office/officeart/2005/8/layout/lProcess2"/>
    <dgm:cxn modelId="{19A9E6DC-295D-4208-96D1-3A188A7BA4B4}" type="presParOf" srcId="{E727FF09-B189-4B0C-BEDB-54B6F79B4568}" destId="{D7D85098-4BFE-4DAF-BA1F-17EDF12FC6EC}" srcOrd="3" destOrd="0" presId="urn:microsoft.com/office/officeart/2005/8/layout/lProcess2"/>
    <dgm:cxn modelId="{20D65738-C809-4BD0-BF49-E8E6542A60AA}" type="presParOf" srcId="{E727FF09-B189-4B0C-BEDB-54B6F79B4568}" destId="{42310F4B-5E51-480B-AC97-86C6B152851B}" srcOrd="4" destOrd="0" presId="urn:microsoft.com/office/officeart/2005/8/layout/lProcess2"/>
    <dgm:cxn modelId="{7092855B-07A2-46E8-8EFC-008ADB1F71B8}" type="presParOf" srcId="{E727FF09-B189-4B0C-BEDB-54B6F79B4568}" destId="{A1B75BD5-A350-46DC-9D39-2413EE98BD10}" srcOrd="5" destOrd="0" presId="urn:microsoft.com/office/officeart/2005/8/layout/lProcess2"/>
    <dgm:cxn modelId="{731FA3F9-A11C-462A-A349-A90D58E50A3C}" type="presParOf" srcId="{E727FF09-B189-4B0C-BEDB-54B6F79B4568}" destId="{445ECF3B-72B0-4719-A7B2-3CBBC110E9EC}" srcOrd="6" destOrd="0" presId="urn:microsoft.com/office/officeart/2005/8/layout/lProcess2"/>
    <dgm:cxn modelId="{946F368E-598A-40C9-BE9C-4F5F0BCCC362}" type="presParOf" srcId="{AF5EE030-2D83-4220-BD92-58070E7D01CA}" destId="{1CAF6419-CB2D-4B41-9FF1-C8318D8E1BA8}" srcOrd="1" destOrd="0" presId="urn:microsoft.com/office/officeart/2005/8/layout/lProcess2"/>
    <dgm:cxn modelId="{F22F5C12-71AC-45FE-AC55-3827BE886968}" type="presParOf" srcId="{AF5EE030-2D83-4220-BD92-58070E7D01CA}" destId="{5C5D4C53-14C6-4E65-8584-FBF8A726A3A0}" srcOrd="2" destOrd="0" presId="urn:microsoft.com/office/officeart/2005/8/layout/lProcess2"/>
    <dgm:cxn modelId="{91D51608-1204-4FEA-8211-3F9F0BEA473B}" type="presParOf" srcId="{5C5D4C53-14C6-4E65-8584-FBF8A726A3A0}" destId="{BB5D4B79-4146-493E-B485-66AB95DFD36F}" srcOrd="0" destOrd="0" presId="urn:microsoft.com/office/officeart/2005/8/layout/lProcess2"/>
    <dgm:cxn modelId="{92C3D253-D55A-4C59-91BA-BC3BDD6ECB68}" type="presParOf" srcId="{5C5D4C53-14C6-4E65-8584-FBF8A726A3A0}" destId="{56E68576-990F-40CA-A6EF-87CAF55525F4}" srcOrd="1" destOrd="0" presId="urn:microsoft.com/office/officeart/2005/8/layout/lProcess2"/>
    <dgm:cxn modelId="{B82067E1-FEC1-4E87-BEA7-D53A7ED448D9}" type="presParOf" srcId="{5C5D4C53-14C6-4E65-8584-FBF8A726A3A0}" destId="{6E008C32-2A9A-4AF5-B884-E6218135F175}" srcOrd="2" destOrd="0" presId="urn:microsoft.com/office/officeart/2005/8/layout/lProcess2"/>
    <dgm:cxn modelId="{7FA908B7-55FC-4934-902C-BB74AF01068A}" type="presParOf" srcId="{6E008C32-2A9A-4AF5-B884-E6218135F175}" destId="{1EC82BE3-168B-4E4C-9793-9F04D5F21A02}" srcOrd="0" destOrd="0" presId="urn:microsoft.com/office/officeart/2005/8/layout/lProcess2"/>
    <dgm:cxn modelId="{4A792045-96FF-4EC0-8D48-185A6DD0B8BC}" type="presParOf" srcId="{1EC82BE3-168B-4E4C-9793-9F04D5F21A02}" destId="{70B0EE36-9EE5-43D0-B3CA-531AC4CE2982}" srcOrd="0" destOrd="0" presId="urn:microsoft.com/office/officeart/2005/8/layout/lProcess2"/>
    <dgm:cxn modelId="{8F8C760F-CE7A-4A93-AEF8-7CC46DF834C0}" type="presParOf" srcId="{1EC82BE3-168B-4E4C-9793-9F04D5F21A02}" destId="{55B6224E-D93C-497B-8011-E7EE4AD78AC2}" srcOrd="1" destOrd="0" presId="urn:microsoft.com/office/officeart/2005/8/layout/lProcess2"/>
    <dgm:cxn modelId="{B16DDF29-D5EC-4997-B03A-A5B664F8CE09}" type="presParOf" srcId="{1EC82BE3-168B-4E4C-9793-9F04D5F21A02}" destId="{A1259014-0903-4063-ACA1-8FEF430FC3FD}" srcOrd="2" destOrd="0" presId="urn:microsoft.com/office/officeart/2005/8/layout/lProcess2"/>
    <dgm:cxn modelId="{C6A22DD0-E0F7-4027-BC82-98E1ABAA4303}" type="presParOf" srcId="{AF5EE030-2D83-4220-BD92-58070E7D01CA}" destId="{E44535E4-E3EE-4A4B-ABA8-793C72B1FC2C}" srcOrd="3" destOrd="0" presId="urn:microsoft.com/office/officeart/2005/8/layout/lProcess2"/>
    <dgm:cxn modelId="{04C61126-6BB1-424B-8129-F633A2EBC6FE}" type="presParOf" srcId="{AF5EE030-2D83-4220-BD92-58070E7D01CA}" destId="{E4EB1ECD-E772-43BE-A4E3-C78F1733F7C0}" srcOrd="4" destOrd="0" presId="urn:microsoft.com/office/officeart/2005/8/layout/lProcess2"/>
    <dgm:cxn modelId="{6CF0DFA3-4AFE-4ACC-AD23-1A4CAB5EDE0C}" type="presParOf" srcId="{E4EB1ECD-E772-43BE-A4E3-C78F1733F7C0}" destId="{D04E6A61-F90C-4A42-A9D4-8C2CB874C14B}" srcOrd="0" destOrd="0" presId="urn:microsoft.com/office/officeart/2005/8/layout/lProcess2"/>
    <dgm:cxn modelId="{D933FCC1-7863-4C35-9760-8FA22658A00C}" type="presParOf" srcId="{E4EB1ECD-E772-43BE-A4E3-C78F1733F7C0}" destId="{DCD3F0C1-C751-4F97-9D9F-CDBD916DBCD3}" srcOrd="1" destOrd="0" presId="urn:microsoft.com/office/officeart/2005/8/layout/lProcess2"/>
    <dgm:cxn modelId="{F72BA3A3-7617-47E8-9E30-7C9E96FBCD4F}" type="presParOf" srcId="{E4EB1ECD-E772-43BE-A4E3-C78F1733F7C0}" destId="{54F18F3D-8205-4F6A-B773-96BC881E87A4}" srcOrd="2" destOrd="0" presId="urn:microsoft.com/office/officeart/2005/8/layout/lProcess2"/>
    <dgm:cxn modelId="{43EB4831-D80F-4374-9287-9FAF2B161999}" type="presParOf" srcId="{54F18F3D-8205-4F6A-B773-96BC881E87A4}" destId="{9925E416-5045-4FD5-BB48-7FF69E578E52}" srcOrd="0" destOrd="0" presId="urn:microsoft.com/office/officeart/2005/8/layout/lProcess2"/>
    <dgm:cxn modelId="{7FAB24E1-EC3F-4FE2-8147-EE8194DE90BD}" type="presParOf" srcId="{9925E416-5045-4FD5-BB48-7FF69E578E52}" destId="{A55CFCB0-7AFA-4067-81FB-833A5048D87B}" srcOrd="0" destOrd="0" presId="urn:microsoft.com/office/officeart/2005/8/layout/lProcess2"/>
    <dgm:cxn modelId="{9EABBB2F-01CA-48DD-8129-9F3B69A9ECEE}" type="presParOf" srcId="{9925E416-5045-4FD5-BB48-7FF69E578E52}" destId="{DB021894-9A15-408D-B352-648EDB418F54}" srcOrd="1" destOrd="0" presId="urn:microsoft.com/office/officeart/2005/8/layout/lProcess2"/>
    <dgm:cxn modelId="{4CA2A82B-84AC-481F-9C26-BFE4FBEA05BB}" type="presParOf" srcId="{9925E416-5045-4FD5-BB48-7FF69E578E52}" destId="{513660D4-612C-4D61-A4A9-110A4B4419B0}" srcOrd="2" destOrd="0" presId="urn:microsoft.com/office/officeart/2005/8/layout/lProcess2"/>
    <dgm:cxn modelId="{2E83590E-B201-4A70-BE2D-D5D14365DD94}" type="presParOf" srcId="{AF5EE030-2D83-4220-BD92-58070E7D01CA}" destId="{3962CBF7-EBE2-446B-BD83-E593B06BEDAD}" srcOrd="5" destOrd="0" presId="urn:microsoft.com/office/officeart/2005/8/layout/lProcess2"/>
    <dgm:cxn modelId="{44123CD0-90DA-4E3F-8EAD-B3265698F5FC}" type="presParOf" srcId="{AF5EE030-2D83-4220-BD92-58070E7D01CA}" destId="{373501A3-233F-43AC-91D6-D67683038ED7}" srcOrd="6" destOrd="0" presId="urn:microsoft.com/office/officeart/2005/8/layout/lProcess2"/>
    <dgm:cxn modelId="{A40C8716-C661-4DE9-A026-511D4477743E}" type="presParOf" srcId="{373501A3-233F-43AC-91D6-D67683038ED7}" destId="{29A1A755-E0BA-4854-B730-EFE85BFE4A7A}" srcOrd="0" destOrd="0" presId="urn:microsoft.com/office/officeart/2005/8/layout/lProcess2"/>
    <dgm:cxn modelId="{B6694F41-DFC1-4D0C-AECB-84DEA6189331}" type="presParOf" srcId="{373501A3-233F-43AC-91D6-D67683038ED7}" destId="{2E04DF0B-6A2C-4F55-8FAE-78A652074768}" srcOrd="1" destOrd="0" presId="urn:microsoft.com/office/officeart/2005/8/layout/lProcess2"/>
    <dgm:cxn modelId="{70D99FE8-C533-40F7-A257-8B9402E8F0CC}" type="presParOf" srcId="{373501A3-233F-43AC-91D6-D67683038ED7}" destId="{F46B17FE-5D25-4A83-8D67-7862DA642965}" srcOrd="2" destOrd="0" presId="urn:microsoft.com/office/officeart/2005/8/layout/lProcess2"/>
    <dgm:cxn modelId="{072F7F6A-F798-455F-A5B3-BAD111B532D7}" type="presParOf" srcId="{F46B17FE-5D25-4A83-8D67-7862DA642965}" destId="{B6A70D52-92DE-4D97-87EA-DED54A2745EF}" srcOrd="0" destOrd="0" presId="urn:microsoft.com/office/officeart/2005/8/layout/lProcess2"/>
    <dgm:cxn modelId="{0CEDD93D-6E14-4542-8A22-6BC11CC8270A}" type="presParOf" srcId="{B6A70D52-92DE-4D97-87EA-DED54A2745EF}" destId="{CC6DB1E8-3E4D-474D-82F1-F698990862DC}" srcOrd="0" destOrd="0" presId="urn:microsoft.com/office/officeart/2005/8/layout/lProcess2"/>
    <dgm:cxn modelId="{D3231947-D273-43DB-868A-C80CC907A2B1}" type="presParOf" srcId="{B6A70D52-92DE-4D97-87EA-DED54A2745EF}" destId="{614C24E1-9279-4A8A-9AD1-C0124E98957A}" srcOrd="1" destOrd="0" presId="urn:microsoft.com/office/officeart/2005/8/layout/lProcess2"/>
    <dgm:cxn modelId="{2C5A8DEF-F278-4845-8853-37A00BC04049}" type="presParOf" srcId="{B6A70D52-92DE-4D97-87EA-DED54A2745EF}" destId="{D026A703-9677-4D28-B9B6-6412E5BB736A}" srcOrd="2" destOrd="0" presId="urn:microsoft.com/office/officeart/2005/8/layout/lProcess2"/>
    <dgm:cxn modelId="{325B20AD-6CF2-41D7-B7B6-B569CA001F47}" type="presParOf" srcId="{B6A70D52-92DE-4D97-87EA-DED54A2745EF}" destId="{1AD283D0-65E3-451A-9DBF-77D727FA19A7}" srcOrd="3" destOrd="0" presId="urn:microsoft.com/office/officeart/2005/8/layout/lProcess2"/>
    <dgm:cxn modelId="{AB0F3EF4-4F69-43A0-BE58-78760E828C2E}" type="presParOf" srcId="{B6A70D52-92DE-4D97-87EA-DED54A2745EF}" destId="{52074086-8303-42CC-803E-2DF51B51F07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03281-044D-4A0E-8543-8EFBA5A39AF8}">
      <dsp:nvSpPr>
        <dsp:cNvPr id="0" name=""/>
        <dsp:cNvSpPr/>
      </dsp:nvSpPr>
      <dsp:spPr>
        <a:xfrm>
          <a:off x="0" y="515583"/>
          <a:ext cx="40004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6EBD2-CABE-4AA1-81D3-B5303950DF71}">
      <dsp:nvSpPr>
        <dsp:cNvPr id="0" name=""/>
        <dsp:cNvSpPr/>
      </dsp:nvSpPr>
      <dsp:spPr>
        <a:xfrm>
          <a:off x="189938" y="160689"/>
          <a:ext cx="2797614" cy="5839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Транспортная деятельность</a:t>
          </a:r>
          <a:endParaRPr lang="ru-RU" sz="1300" kern="1200" dirty="0"/>
        </a:p>
      </dsp:txBody>
      <dsp:txXfrm>
        <a:off x="189938" y="160689"/>
        <a:ext cx="2797614" cy="583921"/>
      </dsp:txXfrm>
    </dsp:sp>
    <dsp:sp modelId="{0A12ED51-4C71-456D-9FBF-DA683DD47E29}">
      <dsp:nvSpPr>
        <dsp:cNvPr id="0" name=""/>
        <dsp:cNvSpPr/>
      </dsp:nvSpPr>
      <dsp:spPr>
        <a:xfrm>
          <a:off x="0" y="1254369"/>
          <a:ext cx="40004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1FF3C-F765-4DE7-86EE-717BFB1859F5}">
      <dsp:nvSpPr>
        <dsp:cNvPr id="0" name=""/>
        <dsp:cNvSpPr/>
      </dsp:nvSpPr>
      <dsp:spPr>
        <a:xfrm>
          <a:off x="200024" y="950531"/>
          <a:ext cx="2800349" cy="49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Культура, организация досуга и развлечений</a:t>
          </a:r>
          <a:endParaRPr lang="ru-RU" sz="1300" kern="1200" dirty="0"/>
        </a:p>
      </dsp:txBody>
      <dsp:txXfrm>
        <a:off x="200024" y="950531"/>
        <a:ext cx="2800349" cy="495718"/>
      </dsp:txXfrm>
    </dsp:sp>
    <dsp:sp modelId="{9C142AF3-83A5-46ED-84E6-680AF90D9CC9}">
      <dsp:nvSpPr>
        <dsp:cNvPr id="0" name=""/>
        <dsp:cNvSpPr/>
      </dsp:nvSpPr>
      <dsp:spPr>
        <a:xfrm>
          <a:off x="0" y="2115210"/>
          <a:ext cx="40004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258B9-C0D8-4A42-940F-5FEF171DC1DF}">
      <dsp:nvSpPr>
        <dsp:cNvPr id="0" name=""/>
        <dsp:cNvSpPr/>
      </dsp:nvSpPr>
      <dsp:spPr>
        <a:xfrm>
          <a:off x="199829" y="1652169"/>
          <a:ext cx="2797614" cy="654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Физкультурно</a:t>
          </a:r>
          <a:r>
            <a:rPr lang="ru-RU" sz="1300" kern="1200" dirty="0" smtClean="0"/>
            <a:t> – оздоровительная деятельность и спорт</a:t>
          </a:r>
          <a:endParaRPr lang="ru-RU" sz="1300" kern="1200" dirty="0"/>
        </a:p>
      </dsp:txBody>
      <dsp:txXfrm>
        <a:off x="199829" y="1652169"/>
        <a:ext cx="2797614" cy="654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03281-044D-4A0E-8543-8EFBA5A39AF8}">
      <dsp:nvSpPr>
        <dsp:cNvPr id="0" name=""/>
        <dsp:cNvSpPr/>
      </dsp:nvSpPr>
      <dsp:spPr>
        <a:xfrm>
          <a:off x="0" y="690060"/>
          <a:ext cx="4000499" cy="330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6EBD2-CABE-4AA1-81D3-B5303950DF71}">
      <dsp:nvSpPr>
        <dsp:cNvPr id="0" name=""/>
        <dsp:cNvSpPr/>
      </dsp:nvSpPr>
      <dsp:spPr>
        <a:xfrm>
          <a:off x="189938" y="48579"/>
          <a:ext cx="2797614" cy="993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Деятельность туристических агентств и прочих организаций, предоставляющих услуги в сфере туризма</a:t>
          </a:r>
          <a:endParaRPr lang="ru-RU" sz="1300" kern="1200" dirty="0"/>
        </a:p>
      </dsp:txBody>
      <dsp:txXfrm>
        <a:off x="189938" y="48579"/>
        <a:ext cx="2797614" cy="993832"/>
      </dsp:txXfrm>
    </dsp:sp>
    <dsp:sp modelId="{0A12ED51-4C71-456D-9FBF-DA683DD47E29}">
      <dsp:nvSpPr>
        <dsp:cNvPr id="0" name=""/>
        <dsp:cNvSpPr/>
      </dsp:nvSpPr>
      <dsp:spPr>
        <a:xfrm>
          <a:off x="0" y="1481171"/>
          <a:ext cx="4000499" cy="3618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1FF3C-F765-4DE7-86EE-717BFB1859F5}">
      <dsp:nvSpPr>
        <dsp:cNvPr id="0" name=""/>
        <dsp:cNvSpPr/>
      </dsp:nvSpPr>
      <dsp:spPr>
        <a:xfrm>
          <a:off x="200024" y="1185971"/>
          <a:ext cx="280034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Гостиничный бизнес</a:t>
          </a:r>
          <a:endParaRPr lang="ru-RU" sz="1300" kern="1200" dirty="0"/>
        </a:p>
      </dsp:txBody>
      <dsp:txXfrm>
        <a:off x="200024" y="1185971"/>
        <a:ext cx="2800349" cy="590400"/>
      </dsp:txXfrm>
    </dsp:sp>
    <dsp:sp modelId="{9C142AF3-83A5-46ED-84E6-680AF90D9CC9}">
      <dsp:nvSpPr>
        <dsp:cNvPr id="0" name=""/>
        <dsp:cNvSpPr/>
      </dsp:nvSpPr>
      <dsp:spPr>
        <a:xfrm>
          <a:off x="0" y="2246177"/>
          <a:ext cx="4000499" cy="3373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258B9-C0D8-4A42-940F-5FEF171DC1DF}">
      <dsp:nvSpPr>
        <dsp:cNvPr id="0" name=""/>
        <dsp:cNvSpPr/>
      </dsp:nvSpPr>
      <dsp:spPr>
        <a:xfrm>
          <a:off x="200024" y="1950977"/>
          <a:ext cx="2800349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Общественное питание</a:t>
          </a:r>
          <a:endParaRPr lang="ru-RU" sz="1300" kern="1200" dirty="0"/>
        </a:p>
      </dsp:txBody>
      <dsp:txXfrm>
        <a:off x="200024" y="1950977"/>
        <a:ext cx="2800349" cy="59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03281-044D-4A0E-8543-8EFBA5A39AF8}">
      <dsp:nvSpPr>
        <dsp:cNvPr id="0" name=""/>
        <dsp:cNvSpPr/>
      </dsp:nvSpPr>
      <dsp:spPr>
        <a:xfrm>
          <a:off x="0" y="711182"/>
          <a:ext cx="40004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6EBD2-CABE-4AA1-81D3-B5303950DF71}">
      <dsp:nvSpPr>
        <dsp:cNvPr id="0" name=""/>
        <dsp:cNvSpPr/>
      </dsp:nvSpPr>
      <dsp:spPr>
        <a:xfrm>
          <a:off x="189938" y="64795"/>
          <a:ext cx="2797614" cy="8754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Деятельность организаций дополнительного образования, негосударственных образовательных учреждений </a:t>
          </a:r>
          <a:endParaRPr lang="ru-RU" sz="1300" kern="1200" dirty="0"/>
        </a:p>
      </dsp:txBody>
      <dsp:txXfrm>
        <a:off x="189938" y="64795"/>
        <a:ext cx="2797614" cy="875414"/>
      </dsp:txXfrm>
    </dsp:sp>
    <dsp:sp modelId="{0A12ED51-4C71-456D-9FBF-DA683DD47E29}">
      <dsp:nvSpPr>
        <dsp:cNvPr id="0" name=""/>
        <dsp:cNvSpPr/>
      </dsp:nvSpPr>
      <dsp:spPr>
        <a:xfrm>
          <a:off x="0" y="1573419"/>
          <a:ext cx="40004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1FF3C-F765-4DE7-86EE-717BFB1859F5}">
      <dsp:nvSpPr>
        <dsp:cNvPr id="0" name=""/>
        <dsp:cNvSpPr/>
      </dsp:nvSpPr>
      <dsp:spPr>
        <a:xfrm>
          <a:off x="199829" y="1146129"/>
          <a:ext cx="2797614" cy="6191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Деятельность по организации конференций и выставок</a:t>
          </a:r>
          <a:endParaRPr lang="ru-RU" sz="1300" kern="1200" dirty="0"/>
        </a:p>
      </dsp:txBody>
      <dsp:txXfrm>
        <a:off x="199829" y="1146129"/>
        <a:ext cx="2797614" cy="619169"/>
      </dsp:txXfrm>
    </dsp:sp>
    <dsp:sp modelId="{9C142AF3-83A5-46ED-84E6-680AF90D9CC9}">
      <dsp:nvSpPr>
        <dsp:cNvPr id="0" name=""/>
        <dsp:cNvSpPr/>
      </dsp:nvSpPr>
      <dsp:spPr>
        <a:xfrm>
          <a:off x="0" y="2363503"/>
          <a:ext cx="40004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258B9-C0D8-4A42-940F-5FEF171DC1DF}">
      <dsp:nvSpPr>
        <dsp:cNvPr id="0" name=""/>
        <dsp:cNvSpPr/>
      </dsp:nvSpPr>
      <dsp:spPr>
        <a:xfrm>
          <a:off x="199829" y="1971219"/>
          <a:ext cx="2797614" cy="5841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Деятельность по предоставлению бытовых услуг населению</a:t>
          </a:r>
          <a:endParaRPr lang="ru-RU" sz="1300" kern="1200" dirty="0"/>
        </a:p>
      </dsp:txBody>
      <dsp:txXfrm>
        <a:off x="199829" y="1971219"/>
        <a:ext cx="2797614" cy="5841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03281-044D-4A0E-8543-8EFBA5A39AF8}">
      <dsp:nvSpPr>
        <dsp:cNvPr id="0" name=""/>
        <dsp:cNvSpPr/>
      </dsp:nvSpPr>
      <dsp:spPr>
        <a:xfrm>
          <a:off x="0" y="654076"/>
          <a:ext cx="40004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6EBD2-CABE-4AA1-81D3-B5303950DF71}">
      <dsp:nvSpPr>
        <dsp:cNvPr id="0" name=""/>
        <dsp:cNvSpPr/>
      </dsp:nvSpPr>
      <dsp:spPr>
        <a:xfrm>
          <a:off x="189938" y="162802"/>
          <a:ext cx="2797614" cy="720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Деятельность в области здравоохранения</a:t>
          </a:r>
          <a:endParaRPr lang="ru-RU" sz="1300" kern="1200" dirty="0"/>
        </a:p>
      </dsp:txBody>
      <dsp:txXfrm>
        <a:off x="189938" y="162802"/>
        <a:ext cx="2797614" cy="720302"/>
      </dsp:txXfrm>
    </dsp:sp>
    <dsp:sp modelId="{0A12ED51-4C71-456D-9FBF-DA683DD47E29}">
      <dsp:nvSpPr>
        <dsp:cNvPr id="0" name=""/>
        <dsp:cNvSpPr/>
      </dsp:nvSpPr>
      <dsp:spPr>
        <a:xfrm>
          <a:off x="0" y="1545184"/>
          <a:ext cx="40004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1FF3C-F765-4DE7-86EE-717BFB1859F5}">
      <dsp:nvSpPr>
        <dsp:cNvPr id="0" name=""/>
        <dsp:cNvSpPr/>
      </dsp:nvSpPr>
      <dsp:spPr>
        <a:xfrm>
          <a:off x="199829" y="1089024"/>
          <a:ext cx="2797614" cy="648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Розничная торговля непродовольственными товарами</a:t>
          </a:r>
          <a:endParaRPr lang="ru-RU" sz="1300" kern="1200" dirty="0"/>
        </a:p>
      </dsp:txBody>
      <dsp:txXfrm>
        <a:off x="199829" y="1089024"/>
        <a:ext cx="2797614" cy="648040"/>
      </dsp:txXfrm>
    </dsp:sp>
    <dsp:sp modelId="{9C142AF3-83A5-46ED-84E6-680AF90D9CC9}">
      <dsp:nvSpPr>
        <dsp:cNvPr id="0" name=""/>
        <dsp:cNvSpPr/>
      </dsp:nvSpPr>
      <dsp:spPr>
        <a:xfrm>
          <a:off x="0" y="2303596"/>
          <a:ext cx="40004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258B9-C0D8-4A42-940F-5FEF171DC1DF}">
      <dsp:nvSpPr>
        <dsp:cNvPr id="0" name=""/>
        <dsp:cNvSpPr/>
      </dsp:nvSpPr>
      <dsp:spPr>
        <a:xfrm>
          <a:off x="200024" y="1942984"/>
          <a:ext cx="2800349" cy="5524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847" tIns="0" rIns="1058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Средства массовой информации и производство печатной продукции</a:t>
          </a:r>
          <a:endParaRPr lang="ru-RU" sz="1300" kern="1200" dirty="0"/>
        </a:p>
      </dsp:txBody>
      <dsp:txXfrm>
        <a:off x="200024" y="1942984"/>
        <a:ext cx="2800349" cy="55249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1F5DE7-9278-4E1D-98D0-F80748F9EB29}">
      <dsp:nvSpPr>
        <dsp:cNvPr id="0" name=""/>
        <dsp:cNvSpPr/>
      </dsp:nvSpPr>
      <dsp:spPr>
        <a:xfrm>
          <a:off x="2066" y="0"/>
          <a:ext cx="2028015" cy="5638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Имущественные</a:t>
          </a:r>
          <a:endParaRPr lang="ru-RU" sz="2000" kern="1200" dirty="0"/>
        </a:p>
      </dsp:txBody>
      <dsp:txXfrm>
        <a:off x="2066" y="0"/>
        <a:ext cx="2028015" cy="1691640"/>
      </dsp:txXfrm>
    </dsp:sp>
    <dsp:sp modelId="{C0704743-4D6E-424C-A28C-9441232C659A}">
      <dsp:nvSpPr>
        <dsp:cNvPr id="0" name=""/>
        <dsp:cNvSpPr/>
      </dsp:nvSpPr>
      <dsp:spPr>
        <a:xfrm>
          <a:off x="204852" y="1183685"/>
          <a:ext cx="1622412" cy="1085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Отсрочка или отмена арендной платы за муниципальное имущество и землю</a:t>
          </a:r>
          <a:endParaRPr lang="ru-RU" sz="1400" kern="1200" dirty="0"/>
        </a:p>
      </dsp:txBody>
      <dsp:txXfrm>
        <a:off x="204852" y="1183685"/>
        <a:ext cx="1622412" cy="1085257"/>
      </dsp:txXfrm>
    </dsp:sp>
    <dsp:sp modelId="{9297A607-1386-4694-8737-C734733CE348}">
      <dsp:nvSpPr>
        <dsp:cNvPr id="0" name=""/>
        <dsp:cNvSpPr/>
      </dsp:nvSpPr>
      <dsp:spPr>
        <a:xfrm>
          <a:off x="195328" y="2463796"/>
          <a:ext cx="1622412" cy="698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Отсрочка платежей за размещение рекламных конструкций</a:t>
          </a:r>
          <a:endParaRPr lang="ru-RU" sz="1400" kern="1200" dirty="0"/>
        </a:p>
      </dsp:txBody>
      <dsp:txXfrm>
        <a:off x="195328" y="2463796"/>
        <a:ext cx="1622412" cy="698217"/>
      </dsp:txXfrm>
    </dsp:sp>
    <dsp:sp modelId="{42310F4B-5E51-480B-AC97-86C6B152851B}">
      <dsp:nvSpPr>
        <dsp:cNvPr id="0" name=""/>
        <dsp:cNvSpPr/>
      </dsp:nvSpPr>
      <dsp:spPr>
        <a:xfrm>
          <a:off x="195344" y="3406322"/>
          <a:ext cx="1622412" cy="8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Освобождение от платы за размещение нестационарных торговых объектов</a:t>
          </a:r>
          <a:endParaRPr lang="ru-RU" sz="1400" kern="1200" dirty="0"/>
        </a:p>
      </dsp:txBody>
      <dsp:txXfrm>
        <a:off x="195344" y="3406322"/>
        <a:ext cx="1622412" cy="880565"/>
      </dsp:txXfrm>
    </dsp:sp>
    <dsp:sp modelId="{445ECF3B-72B0-4719-A7B2-3CBBC110E9EC}">
      <dsp:nvSpPr>
        <dsp:cNvPr id="0" name=""/>
        <dsp:cNvSpPr/>
      </dsp:nvSpPr>
      <dsp:spPr>
        <a:xfrm>
          <a:off x="223915" y="4521088"/>
          <a:ext cx="1622412" cy="917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Упрощенный порядок разрешения на размещение летних веранд</a:t>
          </a:r>
          <a:endParaRPr lang="ru-RU" sz="1400" kern="1200" dirty="0"/>
        </a:p>
      </dsp:txBody>
      <dsp:txXfrm>
        <a:off x="223915" y="4521088"/>
        <a:ext cx="1622412" cy="917213"/>
      </dsp:txXfrm>
    </dsp:sp>
    <dsp:sp modelId="{BB5D4B79-4146-493E-B485-66AB95DFD36F}">
      <dsp:nvSpPr>
        <dsp:cNvPr id="0" name=""/>
        <dsp:cNvSpPr/>
      </dsp:nvSpPr>
      <dsp:spPr>
        <a:xfrm>
          <a:off x="2182183" y="0"/>
          <a:ext cx="2028015" cy="5638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Финансовые</a:t>
          </a:r>
          <a:endParaRPr lang="ru-RU" sz="2000" kern="1200" dirty="0"/>
        </a:p>
      </dsp:txBody>
      <dsp:txXfrm>
        <a:off x="2182183" y="0"/>
        <a:ext cx="2028015" cy="1691640"/>
      </dsp:txXfrm>
    </dsp:sp>
    <dsp:sp modelId="{70B0EE36-9EE5-43D0-B3CA-531AC4CE2982}">
      <dsp:nvSpPr>
        <dsp:cNvPr id="0" name=""/>
        <dsp:cNvSpPr/>
      </dsp:nvSpPr>
      <dsp:spPr>
        <a:xfrm>
          <a:off x="2413523" y="1209782"/>
          <a:ext cx="1622412" cy="1672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Субсидия на </a:t>
          </a:r>
          <a:r>
            <a:rPr lang="ru-RU" sz="1400" kern="1200" dirty="0" smtClean="0"/>
            <a:t>возмещение </a:t>
          </a:r>
          <a:r>
            <a:rPr lang="ru-RU" sz="1400" kern="1200" dirty="0" smtClean="0"/>
            <a:t>затрат по ремонту транспортных средств автомобильного транспорта по перевозке пассажиров</a:t>
          </a:r>
          <a:endParaRPr lang="ru-RU" sz="1400" kern="1200" dirty="0"/>
        </a:p>
      </dsp:txBody>
      <dsp:txXfrm>
        <a:off x="2413523" y="1209782"/>
        <a:ext cx="1622412" cy="1672985"/>
      </dsp:txXfrm>
    </dsp:sp>
    <dsp:sp modelId="{A1259014-0903-4063-ACA1-8FEF430FC3FD}">
      <dsp:nvSpPr>
        <dsp:cNvPr id="0" name=""/>
        <dsp:cNvSpPr/>
      </dsp:nvSpPr>
      <dsp:spPr>
        <a:xfrm>
          <a:off x="2432619" y="3193057"/>
          <a:ext cx="1622412" cy="183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Субсидия на возмещение затрат в целях поддержки предпринимательской деятельности в условиях ухудшения экономической ситуации</a:t>
          </a:r>
          <a:endParaRPr lang="ru-RU" sz="1400" kern="1200" dirty="0"/>
        </a:p>
      </dsp:txBody>
      <dsp:txXfrm>
        <a:off x="2432619" y="3193057"/>
        <a:ext cx="1622412" cy="1830520"/>
      </dsp:txXfrm>
    </dsp:sp>
    <dsp:sp modelId="{D04E6A61-F90C-4A42-A9D4-8C2CB874C14B}">
      <dsp:nvSpPr>
        <dsp:cNvPr id="0" name=""/>
        <dsp:cNvSpPr/>
      </dsp:nvSpPr>
      <dsp:spPr>
        <a:xfrm>
          <a:off x="4362300" y="0"/>
          <a:ext cx="2028015" cy="5638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</a:t>
          </a:r>
          <a:endParaRPr lang="ru-RU" sz="2000" kern="1200" dirty="0"/>
        </a:p>
      </dsp:txBody>
      <dsp:txXfrm>
        <a:off x="4362300" y="0"/>
        <a:ext cx="2028015" cy="1691640"/>
      </dsp:txXfrm>
    </dsp:sp>
    <dsp:sp modelId="{A55CFCB0-7AFA-4067-81FB-833A5048D87B}">
      <dsp:nvSpPr>
        <dsp:cNvPr id="0" name=""/>
        <dsp:cNvSpPr/>
      </dsp:nvSpPr>
      <dsp:spPr>
        <a:xfrm>
          <a:off x="4574625" y="1204773"/>
          <a:ext cx="1622412" cy="143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Снижение значений корректирующего коэффициента базовой доходности К2</a:t>
          </a:r>
          <a:endParaRPr lang="ru-RU" sz="1400" kern="1200" dirty="0"/>
        </a:p>
      </dsp:txBody>
      <dsp:txXfrm>
        <a:off x="4574625" y="1204773"/>
        <a:ext cx="1622412" cy="1434713"/>
      </dsp:txXfrm>
    </dsp:sp>
    <dsp:sp modelId="{513660D4-612C-4D61-A4A9-110A4B4419B0}">
      <dsp:nvSpPr>
        <dsp:cNvPr id="0" name=""/>
        <dsp:cNvSpPr/>
      </dsp:nvSpPr>
      <dsp:spPr>
        <a:xfrm>
          <a:off x="4555578" y="2907180"/>
          <a:ext cx="1622412" cy="1112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Освобождение от уплаты земельного налога</a:t>
          </a:r>
          <a:endParaRPr lang="ru-RU" sz="1400" kern="1200" dirty="0"/>
        </a:p>
      </dsp:txBody>
      <dsp:txXfrm>
        <a:off x="4555578" y="2907180"/>
        <a:ext cx="1622412" cy="1112357"/>
      </dsp:txXfrm>
    </dsp:sp>
    <dsp:sp modelId="{29A1A755-E0BA-4854-B730-EFE85BFE4A7A}">
      <dsp:nvSpPr>
        <dsp:cNvPr id="0" name=""/>
        <dsp:cNvSpPr/>
      </dsp:nvSpPr>
      <dsp:spPr>
        <a:xfrm>
          <a:off x="6475736" y="0"/>
          <a:ext cx="2028015" cy="5638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Иные</a:t>
          </a:r>
          <a:endParaRPr lang="ru-RU" sz="2000" kern="1200" dirty="0"/>
        </a:p>
      </dsp:txBody>
      <dsp:txXfrm>
        <a:off x="6475736" y="0"/>
        <a:ext cx="2028015" cy="1691640"/>
      </dsp:txXfrm>
    </dsp:sp>
    <dsp:sp modelId="{CC6DB1E8-3E4D-474D-82F1-F698990862DC}">
      <dsp:nvSpPr>
        <dsp:cNvPr id="0" name=""/>
        <dsp:cNvSpPr/>
      </dsp:nvSpPr>
      <dsp:spPr>
        <a:xfrm>
          <a:off x="6669046" y="1247240"/>
          <a:ext cx="1622412" cy="16632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Минимизация размеров обеспечения заявки, контракта и гарантийных обязательств при осуществлении муниципальных закупок у СМСП</a:t>
          </a:r>
          <a:endParaRPr lang="ru-RU" sz="1400" kern="1200" dirty="0"/>
        </a:p>
      </dsp:txBody>
      <dsp:txXfrm>
        <a:off x="6669046" y="1247240"/>
        <a:ext cx="1622412" cy="1663287"/>
      </dsp:txXfrm>
    </dsp:sp>
    <dsp:sp modelId="{D026A703-9677-4D28-B9B6-6412E5BB736A}">
      <dsp:nvSpPr>
        <dsp:cNvPr id="0" name=""/>
        <dsp:cNvSpPr/>
      </dsp:nvSpPr>
      <dsp:spPr>
        <a:xfrm>
          <a:off x="6688093" y="3153819"/>
          <a:ext cx="1622412" cy="931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Возможность внесения изменений в муниципальный контракт</a:t>
          </a:r>
          <a:endParaRPr lang="ru-RU" sz="1400" kern="1200" dirty="0"/>
        </a:p>
      </dsp:txBody>
      <dsp:txXfrm>
        <a:off x="6688093" y="3153819"/>
        <a:ext cx="1622412" cy="931543"/>
      </dsp:txXfrm>
    </dsp:sp>
    <dsp:sp modelId="{52074086-8303-42CC-803E-2DF51B51F078}">
      <dsp:nvSpPr>
        <dsp:cNvPr id="0" name=""/>
        <dsp:cNvSpPr/>
      </dsp:nvSpPr>
      <dsp:spPr>
        <a:xfrm>
          <a:off x="6678570" y="4332322"/>
          <a:ext cx="1622412" cy="782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Запрет на проведение муниципального контроля</a:t>
          </a:r>
          <a:endParaRPr lang="ru-RU" sz="1400" kern="1200" dirty="0"/>
        </a:p>
      </dsp:txBody>
      <dsp:txXfrm>
        <a:off x="6678570" y="4332322"/>
        <a:ext cx="1622412" cy="78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7B923-82A4-4A2F-A10D-83125E2534B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E2FC4-7A9F-4E0D-B818-C0497EBA2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26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E6FA74-A4FF-4F2C-BAB4-E6F14764F58E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8B162C-8CC8-44C7-B07A-9BBD915063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20BBF500-4AFF-41C0-8408-35FD06384E94}"/>
              </a:ext>
            </a:extLst>
          </p:cNvPr>
          <p:cNvSpPr>
            <a:spLocks noGrp="1"/>
          </p:cNvSpPr>
          <p:nvPr/>
        </p:nvSpPr>
        <p:spPr>
          <a:xfrm>
            <a:off x="876300" y="1666875"/>
            <a:ext cx="7686675" cy="340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 администрации города Хабаровска по поддержке СМСП в условиях пандемии. Финансовые меры муниципальной поддержки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39FFC3-01D9-4D64-B87B-A035850FFC15}"/>
              </a:ext>
            </a:extLst>
          </p:cNvPr>
          <p:cNvSpPr txBox="1"/>
          <p:nvPr/>
        </p:nvSpPr>
        <p:spPr>
          <a:xfrm>
            <a:off x="278725" y="5276848"/>
            <a:ext cx="46647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Гаврина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Викторовна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управления экономического развития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города Хабаровска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72327" y="6400800"/>
            <a:ext cx="1971675" cy="123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43801" y="6526534"/>
            <a:ext cx="1600200" cy="4571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52E35F9-556A-4801-8AF3-0E18C7D6B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31" y="311711"/>
            <a:ext cx="1428569" cy="143136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223" name="Picture 7" descr="C:\Users\tarasovaav\Desktop\Документ Microsoft Office Word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712" y="0"/>
            <a:ext cx="1819174" cy="233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7951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810625" cy="8096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Субсидии на поддержку бизнеса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1449" y="1104900"/>
            <a:ext cx="8753475" cy="561975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457200" lvl="0" indent="-457200">
              <a:spcBef>
                <a:spcPct val="0"/>
              </a:spcBef>
              <a:buAutoNum type="arabicPeriod"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компенсации части затрат, связанных с приобретением, модернизацией, строительством, проведением реконструкции и капитального ремонта основных средств.</a:t>
            </a:r>
          </a:p>
          <a:p>
            <a:pPr marL="457200" lvl="0" indent="-457200">
              <a:spcBef>
                <a:spcPct val="0"/>
              </a:spcBef>
              <a:buAutoNum type="arabicPeriod"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На возмещение части затрат СМСП,НКО, осуществляющим предоставление образовательных услуг для детей и подростков.</a:t>
            </a:r>
          </a:p>
          <a:p>
            <a:pPr marL="457200" lvl="0" indent="-457200">
              <a:spcBef>
                <a:spcPct val="0"/>
              </a:spcBef>
              <a:buAutoNum type="arabicPeriod"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На возмещение части затрат СМСП, занятым в сфере оказания услуг дошкольного образования или содержания детей дошкольного возраста.</a:t>
            </a:r>
          </a:p>
          <a:p>
            <a:pPr marL="457200" lvl="0" indent="-457200">
              <a:spcBef>
                <a:spcPct val="0"/>
              </a:spcBef>
              <a:buAutoNum type="arabicPeriod"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На возмещение части затрат СМСП на открытие своего дела.</a:t>
            </a:r>
          </a:p>
          <a:p>
            <a:pPr marL="457200" lvl="0" indent="-457200">
              <a:spcBef>
                <a:spcPct val="0"/>
              </a:spcBef>
              <a:buAutoNum type="arabicPeriod"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На возмещение расходов по оплате электроэнергии для СМСП, занятых в сфере производства, оказания бытовых услуг.</a:t>
            </a:r>
          </a:p>
          <a:p>
            <a:pPr marL="457200" lvl="0" indent="-457200">
              <a:spcBef>
                <a:spcPct val="0"/>
              </a:spcBef>
              <a:buAutoNum type="arabicPeriod"/>
            </a:pPr>
            <a:endParaRPr kumimoji="0" lang="ru-RU" sz="2000" i="0" u="none" strike="noStrike" kern="1200" cap="all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20BBF500-4AFF-41C0-8408-35FD06384E94}"/>
              </a:ext>
            </a:extLst>
          </p:cNvPr>
          <p:cNvSpPr>
            <a:spLocks noGrp="1"/>
          </p:cNvSpPr>
          <p:nvPr/>
        </p:nvSpPr>
        <p:spPr>
          <a:xfrm>
            <a:off x="876300" y="1666875"/>
            <a:ext cx="7686675" cy="340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 администрации города Хабаровска по поддержке СМСП в условиях пандемии. Финансовые меры муниципальной поддержки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39FFC3-01D9-4D64-B87B-A035850FFC15}"/>
              </a:ext>
            </a:extLst>
          </p:cNvPr>
          <p:cNvSpPr txBox="1"/>
          <p:nvPr/>
        </p:nvSpPr>
        <p:spPr>
          <a:xfrm>
            <a:off x="278725" y="5276848"/>
            <a:ext cx="46647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Гаврина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Викторовна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управления экономического развития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города Хабаровска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72327" y="6400800"/>
            <a:ext cx="1971675" cy="123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43801" y="6526534"/>
            <a:ext cx="1600200" cy="4571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52E35F9-556A-4801-8AF3-0E18C7D6B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31" y="311711"/>
            <a:ext cx="1428569" cy="143136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223" name="Picture 7" descr="C:\Users\tarasovaav\Desktop\Документ Microsoft Office Word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712" y="0"/>
            <a:ext cx="1819174" cy="233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7951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0"/>
            <a:ext cx="8686800" cy="10287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Ограничение деятельности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(Постановление Правительства РФ от 03.04.2020 № 434)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28600" y="1206501"/>
          <a:ext cx="4000499" cy="26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4886325" y="1082676"/>
          <a:ext cx="4000499" cy="263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257175" y="3892550"/>
          <a:ext cx="4000499" cy="275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4876800" y="3940176"/>
          <a:ext cx="4000499" cy="279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oropovaaa\Desktop\КОВИД\ФОТО\Фото ситуац центр 19.06.2020\DSC_5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1" y="1647826"/>
            <a:ext cx="4533899" cy="3022599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6700" y="1905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Задачи ситуационного центра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571625"/>
            <a:ext cx="4714875" cy="3371849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742950" lvl="0" indent="-742950">
              <a:lnSpc>
                <a:spcPct val="120000"/>
              </a:lnSpc>
              <a:spcBef>
                <a:spcPct val="0"/>
              </a:spcBef>
            </a:pP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1. Организация мониторинга</a:t>
            </a:r>
          </a:p>
          <a:p>
            <a:pPr marL="742950" lvl="0" indent="-742950">
              <a:lnSpc>
                <a:spcPct val="120000"/>
              </a:lnSpc>
              <a:spcBef>
                <a:spcPct val="0"/>
              </a:spcBef>
            </a:pP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    состояния субъектов  МСП.</a:t>
            </a:r>
          </a:p>
          <a:p>
            <a:pPr marL="742950" lvl="0" indent="-742950">
              <a:lnSpc>
                <a:spcPct val="120000"/>
              </a:lnSpc>
              <a:spcBef>
                <a:spcPct val="0"/>
              </a:spcBef>
            </a:pP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2. Организация р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аботы</a:t>
            </a:r>
          </a:p>
          <a:p>
            <a:pPr marL="742950" lvl="0" indent="-742950">
              <a:lnSpc>
                <a:spcPct val="120000"/>
              </a:lnSpc>
              <a:spcBef>
                <a:spcPct val="0"/>
              </a:spcBef>
            </a:pP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телефонов горячей линии.</a:t>
            </a:r>
            <a:endParaRPr lang="ru-RU" sz="4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Оценка проблем, с 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которыми 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столкнулись </a:t>
            </a:r>
            <a:endParaRPr lang="ru-RU" sz="4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4500" b="1" dirty="0" smtClean="0">
                <a:solidFill>
                  <a:schemeClr val="accent1">
                    <a:lumMod val="50000"/>
                  </a:schemeClr>
                </a:solidFill>
              </a:rPr>
              <a:t>предприниматели.</a:t>
            </a:r>
            <a:endParaRPr lang="ru-RU" sz="4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</a:pP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562475"/>
            <a:ext cx="9144000" cy="1371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742950" lvl="0" indent="-742950">
              <a:spcBef>
                <a:spcPct val="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4. Разработка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мер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поддержки бизнеса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Обсуждение и выбор вариантов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решений возникших</a:t>
            </a:r>
          </a:p>
          <a:p>
            <a:pPr lvl="0">
              <a:spcBef>
                <a:spcPct val="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проблем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905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Меры муниципальной поддержки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95276" y="1104900"/>
          <a:ext cx="85725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4" y="122237"/>
            <a:ext cx="8410575" cy="944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Динамика ситуации на рынке труда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городе Хабаровске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09599" y="873124"/>
          <a:ext cx="8220075" cy="296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809625" y="3587750"/>
          <a:ext cx="8067675" cy="327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458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599 вакансий  в муниципальных учреждениях и предприятиях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76250" y="1333500"/>
          <a:ext cx="84582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742950" y="3238500"/>
            <a:ext cx="314325" cy="409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905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поддержка бизнеса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293132"/>
            <a:ext cx="8807450" cy="487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5133670" y="1233373"/>
            <a:ext cx="2782420" cy="1147877"/>
          </a:xfrm>
          <a:custGeom>
            <a:avLst/>
            <a:gdLst>
              <a:gd name="connsiteX0" fmla="*/ 2086280 w 2782420"/>
              <a:gd name="connsiteY0" fmla="*/ 1147877 h 1147877"/>
              <a:gd name="connsiteX1" fmla="*/ 2219630 w 2782420"/>
              <a:gd name="connsiteY1" fmla="*/ 1138352 h 1147877"/>
              <a:gd name="connsiteX2" fmla="*/ 2324405 w 2782420"/>
              <a:gd name="connsiteY2" fmla="*/ 1119302 h 1147877"/>
              <a:gd name="connsiteX3" fmla="*/ 2429180 w 2782420"/>
              <a:gd name="connsiteY3" fmla="*/ 1109777 h 1147877"/>
              <a:gd name="connsiteX4" fmla="*/ 2495855 w 2782420"/>
              <a:gd name="connsiteY4" fmla="*/ 1081202 h 1147877"/>
              <a:gd name="connsiteX5" fmla="*/ 2533955 w 2782420"/>
              <a:gd name="connsiteY5" fmla="*/ 1071677 h 1147877"/>
              <a:gd name="connsiteX6" fmla="*/ 2562530 w 2782420"/>
              <a:gd name="connsiteY6" fmla="*/ 1062152 h 1147877"/>
              <a:gd name="connsiteX7" fmla="*/ 2629205 w 2782420"/>
              <a:gd name="connsiteY7" fmla="*/ 1014527 h 1147877"/>
              <a:gd name="connsiteX8" fmla="*/ 2686355 w 2782420"/>
              <a:gd name="connsiteY8" fmla="*/ 966902 h 1147877"/>
              <a:gd name="connsiteX9" fmla="*/ 2724455 w 2782420"/>
              <a:gd name="connsiteY9" fmla="*/ 900227 h 1147877"/>
              <a:gd name="connsiteX10" fmla="*/ 2743505 w 2782420"/>
              <a:gd name="connsiteY10" fmla="*/ 843077 h 1147877"/>
              <a:gd name="connsiteX11" fmla="*/ 2762555 w 2782420"/>
              <a:gd name="connsiteY11" fmla="*/ 766877 h 1147877"/>
              <a:gd name="connsiteX12" fmla="*/ 2753030 w 2782420"/>
              <a:gd name="connsiteY12" fmla="*/ 509702 h 1147877"/>
              <a:gd name="connsiteX13" fmla="*/ 2733980 w 2782420"/>
              <a:gd name="connsiteY13" fmla="*/ 481127 h 1147877"/>
              <a:gd name="connsiteX14" fmla="*/ 2695880 w 2782420"/>
              <a:gd name="connsiteY14" fmla="*/ 404927 h 1147877"/>
              <a:gd name="connsiteX15" fmla="*/ 2676830 w 2782420"/>
              <a:gd name="connsiteY15" fmla="*/ 366827 h 1147877"/>
              <a:gd name="connsiteX16" fmla="*/ 2638730 w 2782420"/>
              <a:gd name="connsiteY16" fmla="*/ 328727 h 1147877"/>
              <a:gd name="connsiteX17" fmla="*/ 2610155 w 2782420"/>
              <a:gd name="connsiteY17" fmla="*/ 290627 h 1147877"/>
              <a:gd name="connsiteX18" fmla="*/ 2524430 w 2782420"/>
              <a:gd name="connsiteY18" fmla="*/ 243002 h 1147877"/>
              <a:gd name="connsiteX19" fmla="*/ 2429180 w 2782420"/>
              <a:gd name="connsiteY19" fmla="*/ 214427 h 1147877"/>
              <a:gd name="connsiteX20" fmla="*/ 2400605 w 2782420"/>
              <a:gd name="connsiteY20" fmla="*/ 195377 h 1147877"/>
              <a:gd name="connsiteX21" fmla="*/ 2372030 w 2782420"/>
              <a:gd name="connsiteY21" fmla="*/ 185852 h 1147877"/>
              <a:gd name="connsiteX22" fmla="*/ 2210105 w 2782420"/>
              <a:gd name="connsiteY22" fmla="*/ 157277 h 1147877"/>
              <a:gd name="connsiteX23" fmla="*/ 2162480 w 2782420"/>
              <a:gd name="connsiteY23" fmla="*/ 147752 h 1147877"/>
              <a:gd name="connsiteX24" fmla="*/ 2019605 w 2782420"/>
              <a:gd name="connsiteY24" fmla="*/ 128702 h 1147877"/>
              <a:gd name="connsiteX25" fmla="*/ 1962455 w 2782420"/>
              <a:gd name="connsiteY25" fmla="*/ 119177 h 1147877"/>
              <a:gd name="connsiteX26" fmla="*/ 1924355 w 2782420"/>
              <a:gd name="connsiteY26" fmla="*/ 109652 h 1147877"/>
              <a:gd name="connsiteX27" fmla="*/ 1743380 w 2782420"/>
              <a:gd name="connsiteY27" fmla="*/ 90602 h 1147877"/>
              <a:gd name="connsiteX28" fmla="*/ 1695755 w 2782420"/>
              <a:gd name="connsiteY28" fmla="*/ 81077 h 1147877"/>
              <a:gd name="connsiteX29" fmla="*/ 1619555 w 2782420"/>
              <a:gd name="connsiteY29" fmla="*/ 71552 h 1147877"/>
              <a:gd name="connsiteX30" fmla="*/ 1267130 w 2782420"/>
              <a:gd name="connsiteY30" fmla="*/ 14402 h 1147877"/>
              <a:gd name="connsiteX31" fmla="*/ 524180 w 2782420"/>
              <a:gd name="connsiteY31" fmla="*/ 23927 h 1147877"/>
              <a:gd name="connsiteX32" fmla="*/ 428930 w 2782420"/>
              <a:gd name="connsiteY32" fmla="*/ 52502 h 1147877"/>
              <a:gd name="connsiteX33" fmla="*/ 400355 w 2782420"/>
              <a:gd name="connsiteY33" fmla="*/ 71552 h 1147877"/>
              <a:gd name="connsiteX34" fmla="*/ 295580 w 2782420"/>
              <a:gd name="connsiteY34" fmla="*/ 119177 h 1147877"/>
              <a:gd name="connsiteX35" fmla="*/ 238430 w 2782420"/>
              <a:gd name="connsiteY35" fmla="*/ 157277 h 1147877"/>
              <a:gd name="connsiteX36" fmla="*/ 209855 w 2782420"/>
              <a:gd name="connsiteY36" fmla="*/ 176327 h 1147877"/>
              <a:gd name="connsiteX37" fmla="*/ 162230 w 2782420"/>
              <a:gd name="connsiteY37" fmla="*/ 223952 h 1147877"/>
              <a:gd name="connsiteX38" fmla="*/ 114605 w 2782420"/>
              <a:gd name="connsiteY38" fmla="*/ 300152 h 1147877"/>
              <a:gd name="connsiteX39" fmla="*/ 76505 w 2782420"/>
              <a:gd name="connsiteY39" fmla="*/ 357302 h 1147877"/>
              <a:gd name="connsiteX40" fmla="*/ 47930 w 2782420"/>
              <a:gd name="connsiteY40" fmla="*/ 452552 h 1147877"/>
              <a:gd name="connsiteX41" fmla="*/ 38405 w 2782420"/>
              <a:gd name="connsiteY41" fmla="*/ 481127 h 1147877"/>
              <a:gd name="connsiteX42" fmla="*/ 19355 w 2782420"/>
              <a:gd name="connsiteY42" fmla="*/ 519227 h 1147877"/>
              <a:gd name="connsiteX43" fmla="*/ 19355 w 2782420"/>
              <a:gd name="connsiteY43" fmla="*/ 738302 h 1147877"/>
              <a:gd name="connsiteX44" fmla="*/ 38405 w 2782420"/>
              <a:gd name="connsiteY44" fmla="*/ 766877 h 1147877"/>
              <a:gd name="connsiteX45" fmla="*/ 76505 w 2782420"/>
              <a:gd name="connsiteY45" fmla="*/ 824027 h 1147877"/>
              <a:gd name="connsiteX46" fmla="*/ 114605 w 2782420"/>
              <a:gd name="connsiteY46" fmla="*/ 890702 h 1147877"/>
              <a:gd name="connsiteX47" fmla="*/ 143180 w 2782420"/>
              <a:gd name="connsiteY47" fmla="*/ 909752 h 1147877"/>
              <a:gd name="connsiteX48" fmla="*/ 209855 w 2782420"/>
              <a:gd name="connsiteY48" fmla="*/ 976427 h 1147877"/>
              <a:gd name="connsiteX49" fmla="*/ 238430 w 2782420"/>
              <a:gd name="connsiteY49" fmla="*/ 995477 h 1147877"/>
              <a:gd name="connsiteX50" fmla="*/ 314630 w 2782420"/>
              <a:gd name="connsiteY50" fmla="*/ 1043102 h 1147877"/>
              <a:gd name="connsiteX51" fmla="*/ 381305 w 2782420"/>
              <a:gd name="connsiteY51" fmla="*/ 1081202 h 1147877"/>
              <a:gd name="connsiteX52" fmla="*/ 409880 w 2782420"/>
              <a:gd name="connsiteY52" fmla="*/ 1090727 h 1147877"/>
              <a:gd name="connsiteX53" fmla="*/ 543230 w 2782420"/>
              <a:gd name="connsiteY53" fmla="*/ 1119302 h 1147877"/>
              <a:gd name="connsiteX54" fmla="*/ 638480 w 2782420"/>
              <a:gd name="connsiteY54" fmla="*/ 1128827 h 1147877"/>
              <a:gd name="connsiteX55" fmla="*/ 714680 w 2782420"/>
              <a:gd name="connsiteY55" fmla="*/ 1138352 h 1147877"/>
              <a:gd name="connsiteX56" fmla="*/ 752780 w 2782420"/>
              <a:gd name="connsiteY56" fmla="*/ 1147877 h 1147877"/>
              <a:gd name="connsiteX57" fmla="*/ 2086280 w 2782420"/>
              <a:gd name="connsiteY57" fmla="*/ 1147877 h 114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82420" h="1147877">
                <a:moveTo>
                  <a:pt x="2086280" y="1147877"/>
                </a:moveTo>
                <a:cubicBezTo>
                  <a:pt x="2130730" y="1144702"/>
                  <a:pt x="2175384" y="1143661"/>
                  <a:pt x="2219630" y="1138352"/>
                </a:cubicBezTo>
                <a:cubicBezTo>
                  <a:pt x="2254875" y="1134123"/>
                  <a:pt x="2289233" y="1124098"/>
                  <a:pt x="2324405" y="1119302"/>
                </a:cubicBezTo>
                <a:cubicBezTo>
                  <a:pt x="2359152" y="1114564"/>
                  <a:pt x="2394255" y="1112952"/>
                  <a:pt x="2429180" y="1109777"/>
                </a:cubicBezTo>
                <a:cubicBezTo>
                  <a:pt x="2538563" y="1082431"/>
                  <a:pt x="2403765" y="1120669"/>
                  <a:pt x="2495855" y="1081202"/>
                </a:cubicBezTo>
                <a:cubicBezTo>
                  <a:pt x="2507887" y="1076045"/>
                  <a:pt x="2521368" y="1075273"/>
                  <a:pt x="2533955" y="1071677"/>
                </a:cubicBezTo>
                <a:cubicBezTo>
                  <a:pt x="2543609" y="1068919"/>
                  <a:pt x="2553005" y="1065327"/>
                  <a:pt x="2562530" y="1062152"/>
                </a:cubicBezTo>
                <a:cubicBezTo>
                  <a:pt x="2585145" y="1047075"/>
                  <a:pt x="2608530" y="1032249"/>
                  <a:pt x="2629205" y="1014527"/>
                </a:cubicBezTo>
                <a:cubicBezTo>
                  <a:pt x="2693377" y="959522"/>
                  <a:pt x="2623200" y="1009006"/>
                  <a:pt x="2686355" y="966902"/>
                </a:cubicBezTo>
                <a:cubicBezTo>
                  <a:pt x="2703538" y="941127"/>
                  <a:pt x="2712370" y="930439"/>
                  <a:pt x="2724455" y="900227"/>
                </a:cubicBezTo>
                <a:cubicBezTo>
                  <a:pt x="2731913" y="881583"/>
                  <a:pt x="2738221" y="862450"/>
                  <a:pt x="2743505" y="843077"/>
                </a:cubicBezTo>
                <a:cubicBezTo>
                  <a:pt x="2777987" y="716642"/>
                  <a:pt x="2733654" y="853580"/>
                  <a:pt x="2762555" y="766877"/>
                </a:cubicBezTo>
                <a:cubicBezTo>
                  <a:pt x="2759380" y="681152"/>
                  <a:pt x="2761566" y="595060"/>
                  <a:pt x="2753030" y="509702"/>
                </a:cubicBezTo>
                <a:cubicBezTo>
                  <a:pt x="2751891" y="498311"/>
                  <a:pt x="2738489" y="491649"/>
                  <a:pt x="2733980" y="481127"/>
                </a:cubicBezTo>
                <a:cubicBezTo>
                  <a:pt x="2679283" y="353500"/>
                  <a:pt x="2782420" y="543391"/>
                  <a:pt x="2695880" y="404927"/>
                </a:cubicBezTo>
                <a:cubicBezTo>
                  <a:pt x="2688355" y="392886"/>
                  <a:pt x="2685349" y="378186"/>
                  <a:pt x="2676830" y="366827"/>
                </a:cubicBezTo>
                <a:cubicBezTo>
                  <a:pt x="2666054" y="352459"/>
                  <a:pt x="2650557" y="342244"/>
                  <a:pt x="2638730" y="328727"/>
                </a:cubicBezTo>
                <a:cubicBezTo>
                  <a:pt x="2628276" y="316780"/>
                  <a:pt x="2622020" y="301174"/>
                  <a:pt x="2610155" y="290627"/>
                </a:cubicBezTo>
                <a:cubicBezTo>
                  <a:pt x="2570853" y="255692"/>
                  <a:pt x="2563235" y="255937"/>
                  <a:pt x="2524430" y="243002"/>
                </a:cubicBezTo>
                <a:cubicBezTo>
                  <a:pt x="2460128" y="200134"/>
                  <a:pt x="2540619" y="247859"/>
                  <a:pt x="2429180" y="214427"/>
                </a:cubicBezTo>
                <a:cubicBezTo>
                  <a:pt x="2418215" y="211138"/>
                  <a:pt x="2410844" y="200497"/>
                  <a:pt x="2400605" y="195377"/>
                </a:cubicBezTo>
                <a:cubicBezTo>
                  <a:pt x="2391625" y="190887"/>
                  <a:pt x="2381716" y="188494"/>
                  <a:pt x="2372030" y="185852"/>
                </a:cubicBezTo>
                <a:cubicBezTo>
                  <a:pt x="2261279" y="155647"/>
                  <a:pt x="2329164" y="174285"/>
                  <a:pt x="2210105" y="157277"/>
                </a:cubicBezTo>
                <a:cubicBezTo>
                  <a:pt x="2194078" y="154987"/>
                  <a:pt x="2178490" y="150154"/>
                  <a:pt x="2162480" y="147752"/>
                </a:cubicBezTo>
                <a:cubicBezTo>
                  <a:pt x="2114965" y="140625"/>
                  <a:pt x="2067169" y="135497"/>
                  <a:pt x="2019605" y="128702"/>
                </a:cubicBezTo>
                <a:cubicBezTo>
                  <a:pt x="2000486" y="125971"/>
                  <a:pt x="1981393" y="122965"/>
                  <a:pt x="1962455" y="119177"/>
                </a:cubicBezTo>
                <a:cubicBezTo>
                  <a:pt x="1949618" y="116610"/>
                  <a:pt x="1937336" y="111345"/>
                  <a:pt x="1924355" y="109652"/>
                </a:cubicBezTo>
                <a:cubicBezTo>
                  <a:pt x="1864206" y="101807"/>
                  <a:pt x="1803570" y="98126"/>
                  <a:pt x="1743380" y="90602"/>
                </a:cubicBezTo>
                <a:cubicBezTo>
                  <a:pt x="1727316" y="88594"/>
                  <a:pt x="1711756" y="83539"/>
                  <a:pt x="1695755" y="81077"/>
                </a:cubicBezTo>
                <a:cubicBezTo>
                  <a:pt x="1670455" y="77185"/>
                  <a:pt x="1644826" y="75628"/>
                  <a:pt x="1619555" y="71552"/>
                </a:cubicBezTo>
                <a:cubicBezTo>
                  <a:pt x="1175931" y="0"/>
                  <a:pt x="1583086" y="59539"/>
                  <a:pt x="1267130" y="14402"/>
                </a:cubicBezTo>
                <a:lnTo>
                  <a:pt x="524180" y="23927"/>
                </a:lnTo>
                <a:cubicBezTo>
                  <a:pt x="481410" y="24945"/>
                  <a:pt x="463434" y="32786"/>
                  <a:pt x="428930" y="52502"/>
                </a:cubicBezTo>
                <a:cubicBezTo>
                  <a:pt x="418991" y="58182"/>
                  <a:pt x="410816" y="66903"/>
                  <a:pt x="400355" y="71552"/>
                </a:cubicBezTo>
                <a:cubicBezTo>
                  <a:pt x="295713" y="118060"/>
                  <a:pt x="388017" y="60354"/>
                  <a:pt x="295580" y="119177"/>
                </a:cubicBezTo>
                <a:cubicBezTo>
                  <a:pt x="276264" y="131469"/>
                  <a:pt x="257480" y="144577"/>
                  <a:pt x="238430" y="157277"/>
                </a:cubicBezTo>
                <a:lnTo>
                  <a:pt x="209855" y="176327"/>
                </a:lnTo>
                <a:cubicBezTo>
                  <a:pt x="159055" y="252527"/>
                  <a:pt x="225730" y="160452"/>
                  <a:pt x="162230" y="223952"/>
                </a:cubicBezTo>
                <a:cubicBezTo>
                  <a:pt x="129065" y="257117"/>
                  <a:pt x="137240" y="262427"/>
                  <a:pt x="114605" y="300152"/>
                </a:cubicBezTo>
                <a:cubicBezTo>
                  <a:pt x="102825" y="319785"/>
                  <a:pt x="76505" y="357302"/>
                  <a:pt x="76505" y="357302"/>
                </a:cubicBezTo>
                <a:cubicBezTo>
                  <a:pt x="62110" y="414883"/>
                  <a:pt x="71120" y="382983"/>
                  <a:pt x="47930" y="452552"/>
                </a:cubicBezTo>
                <a:cubicBezTo>
                  <a:pt x="44755" y="462077"/>
                  <a:pt x="42895" y="472147"/>
                  <a:pt x="38405" y="481127"/>
                </a:cubicBezTo>
                <a:lnTo>
                  <a:pt x="19355" y="519227"/>
                </a:lnTo>
                <a:cubicBezTo>
                  <a:pt x="4047" y="611074"/>
                  <a:pt x="0" y="609271"/>
                  <a:pt x="19355" y="738302"/>
                </a:cubicBezTo>
                <a:cubicBezTo>
                  <a:pt x="21053" y="749623"/>
                  <a:pt x="32055" y="757352"/>
                  <a:pt x="38405" y="766877"/>
                </a:cubicBezTo>
                <a:cubicBezTo>
                  <a:pt x="59303" y="850470"/>
                  <a:pt x="29520" y="767645"/>
                  <a:pt x="76505" y="824027"/>
                </a:cubicBezTo>
                <a:cubicBezTo>
                  <a:pt x="113858" y="868851"/>
                  <a:pt x="77050" y="853147"/>
                  <a:pt x="114605" y="890702"/>
                </a:cubicBezTo>
                <a:cubicBezTo>
                  <a:pt x="122700" y="898797"/>
                  <a:pt x="134671" y="902094"/>
                  <a:pt x="143180" y="909752"/>
                </a:cubicBezTo>
                <a:cubicBezTo>
                  <a:pt x="166542" y="930778"/>
                  <a:pt x="187630" y="954202"/>
                  <a:pt x="209855" y="976427"/>
                </a:cubicBezTo>
                <a:cubicBezTo>
                  <a:pt x="217950" y="984522"/>
                  <a:pt x="229115" y="988823"/>
                  <a:pt x="238430" y="995477"/>
                </a:cubicBezTo>
                <a:cubicBezTo>
                  <a:pt x="329490" y="1060520"/>
                  <a:pt x="225122" y="991955"/>
                  <a:pt x="314630" y="1043102"/>
                </a:cubicBezTo>
                <a:cubicBezTo>
                  <a:pt x="362459" y="1070433"/>
                  <a:pt x="323738" y="1056530"/>
                  <a:pt x="381305" y="1081202"/>
                </a:cubicBezTo>
                <a:cubicBezTo>
                  <a:pt x="390533" y="1085157"/>
                  <a:pt x="400107" y="1088427"/>
                  <a:pt x="409880" y="1090727"/>
                </a:cubicBezTo>
                <a:cubicBezTo>
                  <a:pt x="454131" y="1101139"/>
                  <a:pt x="498780" y="1109777"/>
                  <a:pt x="543230" y="1119302"/>
                </a:cubicBezTo>
                <a:cubicBezTo>
                  <a:pt x="574430" y="1125988"/>
                  <a:pt x="606767" y="1125303"/>
                  <a:pt x="638480" y="1128827"/>
                </a:cubicBezTo>
                <a:cubicBezTo>
                  <a:pt x="663921" y="1131654"/>
                  <a:pt x="689431" y="1134144"/>
                  <a:pt x="714680" y="1138352"/>
                </a:cubicBezTo>
                <a:cubicBezTo>
                  <a:pt x="727593" y="1140504"/>
                  <a:pt x="740080" y="1144702"/>
                  <a:pt x="752780" y="1147877"/>
                </a:cubicBezTo>
                <a:lnTo>
                  <a:pt x="2086280" y="1147877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905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новые субсидии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предпринимателям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4" y="1282699"/>
          <a:ext cx="8848726" cy="4756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75"/>
                <a:gridCol w="1495425"/>
                <a:gridCol w="4657726"/>
              </a:tblGrid>
              <a:tr h="11480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 субсидии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бюджетных средств,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млн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Возмещение финансовых затрат , произведенных с 01 марта текущего года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</a:tr>
              <a:tr h="193526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Субсидия на возмещение затрат в целях поддержки предпринимательской деятельности в городе Хабаровске в условиях ухудшения экономической ситуации*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6,9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коммунальные услуги, телефонная связь, Интернет;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охрана; 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затраты, связанные с санитарной обработкой помещений по требованиям </a:t>
                      </a:r>
                      <a:r>
                        <a:rPr kumimoji="0"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СанПиН</a:t>
                      </a: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для ведения предпринимательской деятельности; 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хозяйственные затраты.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</a:tr>
              <a:tr h="167285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Субсидия на возмещение затрат по ремонту транспортных средств автомобильного транспорта по перевозке пассажиров*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затраты на приобретение запасных частей для проведения ремонта транспортного средства; 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затраты на оказание услуг (выполнение работ), выполненных сторонними организациями или индивидуальными предпринимателями при проведении ремонтных работ.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71450" y="6172200"/>
            <a:ext cx="8686800" cy="55245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*Субсидии предоставляются по результатам конкурсного отбора.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810625" cy="8096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критерии оценки заявок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28700" y="1134269"/>
          <a:ext cx="7610475" cy="5590379"/>
        </p:xfrm>
        <a:graphic>
          <a:graphicData uri="http://schemas.openxmlformats.org/drawingml/2006/table">
            <a:tbl>
              <a:tblPr/>
              <a:tblGrid>
                <a:gridCol w="933562"/>
                <a:gridCol w="4233477"/>
                <a:gridCol w="1896761"/>
                <a:gridCol w="546675"/>
              </a:tblGrid>
              <a:tr h="1684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Критерии оценки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Параметры оценки критерия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параметра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(балл)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261404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среднемесячной заработной платы на одного среднесписочного работника за предыдущий год (руб.)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(применяется для субъектов предпринимательства имеющих наемных работников)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18048,0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" algn="l"/>
                          <a:tab pos="281305" algn="ctr"/>
                        </a:tabLs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336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11280,0 (включительно)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18048,0 (включительно)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" algn="l"/>
                          <a:tab pos="281305" algn="ctr"/>
                        </a:tabLs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283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11280,0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" algn="l"/>
                          <a:tab pos="281305" algn="ctr"/>
                        </a:tabLs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336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дохода индивидуального предпринимателя, работающего без наемных работников за предыдущий год (руб.)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(применяется для индивидуальных предпринимателей, работающих (или работавших в предыдущем году) без наемных работников)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300 000,0 (включительно)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" algn="l"/>
                          <a:tab pos="281305" algn="ctr"/>
                        </a:tabLs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259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0,0 до 300 000,0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" algn="l"/>
                          <a:tab pos="281305" algn="ctr"/>
                        </a:tabLs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33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ровно 0,0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" algn="l"/>
                          <a:tab pos="281305" algn="ctr"/>
                        </a:tabLs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25071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работы субъекта предпринимательства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даты регистрации (год)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5 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0500" algn="l"/>
                          <a:tab pos="281305" algn="ctr"/>
                        </a:tabLs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336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3 (включительно)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5 (включительно)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168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3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168424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Сохранение рабочих мест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(отношение количества рабочих мест за месяц предшествующий месяцу подачи документов к количеству рабочих мест за март месяц текущего года) в (%)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336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95,0 (включительно)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99,9 (включительно)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336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90,0 (включительно)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94,9 (включительно)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336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85,0 (включительно)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89,9 (включительно)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336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80,0 (включительно)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84,9 (включительно)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168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79,9 (включительно)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27193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начисленных налогов и платежей во внебюджетные фонды, в расчете на одного среднесписочного работника за предыдущий год (тыс. руб.)</a:t>
                      </a:r>
                    </a:p>
                  </a:txBody>
                  <a:tcPr marL="29630" marR="29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200,0 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336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100,0 (включительно)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200,0 (включительно)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226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100,0 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9630" marR="29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1614</TotalTime>
  <Words>805</Words>
  <Application>Microsoft Office PowerPoint</Application>
  <PresentationFormat>Экран (4:3)</PresentationFormat>
  <Paragraphs>151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Ограничение деятельности (Постановление Правительства РФ от 03.04.2020 № 434)</vt:lpstr>
      <vt:lpstr>Задачи ситуационного центра</vt:lpstr>
      <vt:lpstr>Меры муниципальной поддержки</vt:lpstr>
      <vt:lpstr>Динамика ситуации на рынке труда  в городе Хабаровске</vt:lpstr>
      <vt:lpstr>599 вакансий  в муниципальных учреждениях и предприятиях</vt:lpstr>
      <vt:lpstr>Информационная поддержка бизнеса</vt:lpstr>
      <vt:lpstr>новые субсидии предпринимателям</vt:lpstr>
      <vt:lpstr>критерии оценки заявок</vt:lpstr>
      <vt:lpstr>Субсидии на поддержку бизнеса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toropovaaa</cp:lastModifiedBy>
  <cp:revision>248</cp:revision>
  <dcterms:created xsi:type="dcterms:W3CDTF">2019-09-11T07:01:51Z</dcterms:created>
  <dcterms:modified xsi:type="dcterms:W3CDTF">2020-07-08T00:30:16Z</dcterms:modified>
</cp:coreProperties>
</file>