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3"/>
  </p:notesMasterIdLst>
  <p:sldIdLst>
    <p:sldId id="256" r:id="rId2"/>
    <p:sldId id="285" r:id="rId3"/>
    <p:sldId id="286" r:id="rId4"/>
    <p:sldId id="275" r:id="rId5"/>
    <p:sldId id="297" r:id="rId6"/>
    <p:sldId id="298" r:id="rId7"/>
    <p:sldId id="295" r:id="rId8"/>
    <p:sldId id="296" r:id="rId9"/>
    <p:sldId id="302" r:id="rId10"/>
    <p:sldId id="290" r:id="rId11"/>
    <p:sldId id="292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0C64B3"/>
    <a:srgbClr val="8EC4F6"/>
    <a:srgbClr val="C8E3FB"/>
    <a:srgbClr val="96ACD9"/>
    <a:srgbClr val="0088EE"/>
    <a:srgbClr val="6F67DB"/>
    <a:srgbClr val="B17ED8"/>
    <a:srgbClr val="BC8EDE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85855" autoAdjust="0"/>
  </p:normalViewPr>
  <p:slideViewPr>
    <p:cSldViewPr>
      <p:cViewPr varScale="1">
        <p:scale>
          <a:sx n="116" d="100"/>
          <a:sy n="116" d="100"/>
        </p:scale>
        <p:origin x="121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693B59-2FFF-43DF-B48F-78C72CF2136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0A8C11-B8A4-4F0A-8A1A-8FE3C03CEC2A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 algn="ctr"/>
          <a:r>
            <a:rPr lang="ru-RU" sz="2400" b="1" dirty="0" smtClean="0"/>
            <a:t>Развитие кадрового потенциала органов местного самоуправления</a:t>
          </a:r>
          <a:endParaRPr lang="ru-RU" sz="2400" b="1" dirty="0"/>
        </a:p>
      </dgm:t>
    </dgm:pt>
    <dgm:pt modelId="{C0E93F37-DF7A-4CB7-903B-91FA13D13962}" type="parTrans" cxnId="{8F3050B0-97DF-47C7-A933-CF613479A000}">
      <dgm:prSet/>
      <dgm:spPr/>
      <dgm:t>
        <a:bodyPr/>
        <a:lstStyle/>
        <a:p>
          <a:endParaRPr lang="ru-RU"/>
        </a:p>
      </dgm:t>
    </dgm:pt>
    <dgm:pt modelId="{98515C4F-EF3F-4E93-BC26-0A9028A658AE}" type="sibTrans" cxnId="{8F3050B0-97DF-47C7-A933-CF613479A000}">
      <dgm:prSet/>
      <dgm:spPr/>
      <dgm:t>
        <a:bodyPr/>
        <a:lstStyle/>
        <a:p>
          <a:endParaRPr lang="ru-RU"/>
        </a:p>
      </dgm:t>
    </dgm:pt>
    <dgm:pt modelId="{E1EAEDA3-D144-45A4-BFA5-C623F9F97519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 algn="ctr"/>
          <a:r>
            <a:rPr lang="ru-RU" sz="2800" b="1" dirty="0" smtClean="0"/>
            <a:t>Показатели (индикаторы)</a:t>
          </a:r>
          <a:endParaRPr lang="ru-RU" sz="2800" b="1" dirty="0"/>
        </a:p>
      </dgm:t>
    </dgm:pt>
    <dgm:pt modelId="{3A65915C-64F5-4394-842D-3EB7A4ABC6E9}" type="parTrans" cxnId="{B4082BC4-2A2C-452B-916B-87FAD0716C82}">
      <dgm:prSet/>
      <dgm:spPr/>
      <dgm:t>
        <a:bodyPr/>
        <a:lstStyle/>
        <a:p>
          <a:endParaRPr lang="ru-RU"/>
        </a:p>
      </dgm:t>
    </dgm:pt>
    <dgm:pt modelId="{513653AA-497D-40F8-A037-1613B80BCA1D}" type="sibTrans" cxnId="{B4082BC4-2A2C-452B-916B-87FAD0716C82}">
      <dgm:prSet/>
      <dgm:spPr/>
      <dgm:t>
        <a:bodyPr/>
        <a:lstStyle/>
        <a:p>
          <a:endParaRPr lang="ru-RU"/>
        </a:p>
      </dgm:t>
    </dgm:pt>
    <dgm:pt modelId="{477DDC6B-99F8-4D1D-81CB-E050155B765C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1800" b="1" dirty="0" smtClean="0"/>
            <a:t>Количество муниципальных образований, принявших программы, направленные на развитие муниципальной службы, с обеспечением расходов по их реализации за счет средств местных бюджетов </a:t>
          </a:r>
          <a:endParaRPr lang="ru-RU" sz="1800" b="1" dirty="0"/>
        </a:p>
      </dgm:t>
    </dgm:pt>
    <dgm:pt modelId="{D900E228-5B44-445E-92AF-E20270433F41}" type="parTrans" cxnId="{A7FBA1DD-0277-4BC9-BF6D-886308765388}">
      <dgm:prSet/>
      <dgm:spPr/>
      <dgm:t>
        <a:bodyPr/>
        <a:lstStyle/>
        <a:p>
          <a:endParaRPr lang="ru-RU"/>
        </a:p>
      </dgm:t>
    </dgm:pt>
    <dgm:pt modelId="{AF2CCE8E-E713-4C92-BB1A-216692676AB8}" type="sibTrans" cxnId="{A7FBA1DD-0277-4BC9-BF6D-886308765388}">
      <dgm:prSet/>
      <dgm:spPr/>
      <dgm:t>
        <a:bodyPr/>
        <a:lstStyle/>
        <a:p>
          <a:endParaRPr lang="ru-RU"/>
        </a:p>
      </dgm:t>
    </dgm:pt>
    <dgm:pt modelId="{7B181E58-E6AB-4ABF-92B7-FE6EC8F48E3F}">
      <dgm:prSet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1800" b="1" dirty="0" smtClean="0"/>
            <a:t>Количество муниципальных служащих и лиц, замещающих выборные муниципальные должности, получивших дополнительное профессиональное образование</a:t>
          </a:r>
          <a:endParaRPr lang="ru-RU" sz="1800" b="1" dirty="0"/>
        </a:p>
      </dgm:t>
    </dgm:pt>
    <dgm:pt modelId="{1C7B7733-56C6-45A7-B732-233FAA432B31}" type="parTrans" cxnId="{73D66FFD-3621-47C9-86F3-D60A0A865A5B}">
      <dgm:prSet/>
      <dgm:spPr/>
      <dgm:t>
        <a:bodyPr/>
        <a:lstStyle/>
        <a:p>
          <a:endParaRPr lang="ru-RU"/>
        </a:p>
      </dgm:t>
    </dgm:pt>
    <dgm:pt modelId="{21D2CD2B-39F7-4A17-A17B-F968E5F2DD99}" type="sibTrans" cxnId="{73D66FFD-3621-47C9-86F3-D60A0A865A5B}">
      <dgm:prSet/>
      <dgm:spPr/>
      <dgm:t>
        <a:bodyPr/>
        <a:lstStyle/>
        <a:p>
          <a:endParaRPr lang="ru-RU"/>
        </a:p>
      </dgm:t>
    </dgm:pt>
    <dgm:pt modelId="{45AE8570-50A8-43F5-8ED6-0F40375DCE63}">
      <dgm:prSet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sz="1800" b="1" dirty="0" smtClean="0"/>
            <a:t>Количество лиц, состоящих в резерве кадров органов местного самоуправления различных уровней, получивших дополнительное профессиональное образование</a:t>
          </a:r>
          <a:endParaRPr lang="ru-RU" sz="1800" b="1" dirty="0"/>
        </a:p>
      </dgm:t>
    </dgm:pt>
    <dgm:pt modelId="{AAE8ADD0-D59A-48BD-BABA-3D29525BE38C}" type="parTrans" cxnId="{3AD5ECE5-BA02-41BD-AFAA-1AE6AA2C4E9B}">
      <dgm:prSet/>
      <dgm:spPr/>
      <dgm:t>
        <a:bodyPr/>
        <a:lstStyle/>
        <a:p>
          <a:endParaRPr lang="ru-RU"/>
        </a:p>
      </dgm:t>
    </dgm:pt>
    <dgm:pt modelId="{BCCEB428-E128-4C41-B20C-7A2DC65D1C3C}" type="sibTrans" cxnId="{3AD5ECE5-BA02-41BD-AFAA-1AE6AA2C4E9B}">
      <dgm:prSet/>
      <dgm:spPr/>
      <dgm:t>
        <a:bodyPr/>
        <a:lstStyle/>
        <a:p>
          <a:endParaRPr lang="ru-RU"/>
        </a:p>
      </dgm:t>
    </dgm:pt>
    <dgm:pt modelId="{2CD3CF6E-5619-4DD0-9A03-B1AEB6D2A0EE}" type="pres">
      <dgm:prSet presAssocID="{CA693B59-2FFF-43DF-B48F-78C72CF2136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085DBDA-B36B-4536-AD17-EB23112519C5}" type="pres">
      <dgm:prSet presAssocID="{CA693B59-2FFF-43DF-B48F-78C72CF21363}" presName="Name1" presStyleCnt="0"/>
      <dgm:spPr/>
    </dgm:pt>
    <dgm:pt modelId="{8B41D622-007B-4825-B2BF-927D63A97397}" type="pres">
      <dgm:prSet presAssocID="{CA693B59-2FFF-43DF-B48F-78C72CF21363}" presName="cycle" presStyleCnt="0"/>
      <dgm:spPr/>
    </dgm:pt>
    <dgm:pt modelId="{0E07D7B9-4B19-40F3-988D-EC6B43D66135}" type="pres">
      <dgm:prSet presAssocID="{CA693B59-2FFF-43DF-B48F-78C72CF21363}" presName="srcNode" presStyleLbl="node1" presStyleIdx="0" presStyleCnt="5"/>
      <dgm:spPr/>
    </dgm:pt>
    <dgm:pt modelId="{14E1F9B0-1D2B-45FD-BC32-ED68E1156077}" type="pres">
      <dgm:prSet presAssocID="{CA693B59-2FFF-43DF-B48F-78C72CF21363}" presName="conn" presStyleLbl="parChTrans1D2" presStyleIdx="0" presStyleCnt="1"/>
      <dgm:spPr/>
      <dgm:t>
        <a:bodyPr/>
        <a:lstStyle/>
        <a:p>
          <a:endParaRPr lang="ru-RU"/>
        </a:p>
      </dgm:t>
    </dgm:pt>
    <dgm:pt modelId="{9DBFF49A-53FC-4880-B860-6C9442E90F5A}" type="pres">
      <dgm:prSet presAssocID="{CA693B59-2FFF-43DF-B48F-78C72CF21363}" presName="extraNode" presStyleLbl="node1" presStyleIdx="0" presStyleCnt="5"/>
      <dgm:spPr/>
    </dgm:pt>
    <dgm:pt modelId="{2BEE4F95-E164-43ED-8D47-B48471385CB5}" type="pres">
      <dgm:prSet presAssocID="{CA693B59-2FFF-43DF-B48F-78C72CF21363}" presName="dstNode" presStyleLbl="node1" presStyleIdx="0" presStyleCnt="5"/>
      <dgm:spPr/>
    </dgm:pt>
    <dgm:pt modelId="{9ED3F638-B777-49C3-8EB4-648ED97B793D}" type="pres">
      <dgm:prSet presAssocID="{F80A8C11-B8A4-4F0A-8A1A-8FE3C03CEC2A}" presName="text_1" presStyleLbl="node1" presStyleIdx="0" presStyleCnt="5" custScaleY="123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7458F-CC2A-4335-8D31-81A7F7EB761F}" type="pres">
      <dgm:prSet presAssocID="{F80A8C11-B8A4-4F0A-8A1A-8FE3C03CEC2A}" presName="accent_1" presStyleCnt="0"/>
      <dgm:spPr/>
    </dgm:pt>
    <dgm:pt modelId="{B9D9C26E-DB01-4C1E-9375-9400949C7657}" type="pres">
      <dgm:prSet presAssocID="{F80A8C11-B8A4-4F0A-8A1A-8FE3C03CEC2A}" presName="accentRepeatNode" presStyleLbl="solidFgAcc1" presStyleIdx="0" presStyleCnt="5"/>
      <dgm:spPr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57CE0C4B-74C9-4A17-A513-EFB17EF515F7}" type="pres">
      <dgm:prSet presAssocID="{E1EAEDA3-D144-45A4-BFA5-C623F9F97519}" presName="text_2" presStyleLbl="node1" presStyleIdx="1" presStyleCnt="5" custScaleY="13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21C0E-65B2-4D8F-804A-1648F9C8CE2B}" type="pres">
      <dgm:prSet presAssocID="{E1EAEDA3-D144-45A4-BFA5-C623F9F97519}" presName="accent_2" presStyleCnt="0"/>
      <dgm:spPr/>
    </dgm:pt>
    <dgm:pt modelId="{DCC55ABB-7F01-489B-B0F8-05165B9676D3}" type="pres">
      <dgm:prSet presAssocID="{E1EAEDA3-D144-45A4-BFA5-C623F9F97519}" presName="accentRepeatNode" presStyleLbl="solidFgAcc1" presStyleIdx="1" presStyleCnt="5"/>
      <dgm:spPr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847B7AE3-F175-4C08-9408-0D7D1E94ED09}" type="pres">
      <dgm:prSet presAssocID="{477DDC6B-99F8-4D1D-81CB-E050155B765C}" presName="text_3" presStyleLbl="node1" presStyleIdx="2" presStyleCnt="5" custScaleX="100754" custScaleY="16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58A9C-611B-43E0-8863-B632E3CE478C}" type="pres">
      <dgm:prSet presAssocID="{477DDC6B-99F8-4D1D-81CB-E050155B765C}" presName="accent_3" presStyleCnt="0"/>
      <dgm:spPr/>
    </dgm:pt>
    <dgm:pt modelId="{CAD70E08-A722-4641-8B02-A4270AF1123B}" type="pres">
      <dgm:prSet presAssocID="{477DDC6B-99F8-4D1D-81CB-E050155B765C}" presName="accentRepeatNode" presStyleLbl="solidFgAcc1" presStyleIdx="2" presStyleCnt="5"/>
      <dgm:spPr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987300BE-D5BD-4EFB-B0DC-4DE24CA1626D}" type="pres">
      <dgm:prSet presAssocID="{7B181E58-E6AB-4ABF-92B7-FE6EC8F48E3F}" presName="text_4" presStyleLbl="node1" presStyleIdx="3" presStyleCnt="5" custScaleY="130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D2B03-A439-4A2E-8EF7-0DFC6D9EA907}" type="pres">
      <dgm:prSet presAssocID="{7B181E58-E6AB-4ABF-92B7-FE6EC8F48E3F}" presName="accent_4" presStyleCnt="0"/>
      <dgm:spPr/>
    </dgm:pt>
    <dgm:pt modelId="{850FA71D-DF82-4228-ACC0-0C4FB5A6F5E7}" type="pres">
      <dgm:prSet presAssocID="{7B181E58-E6AB-4ABF-92B7-FE6EC8F48E3F}" presName="accentRepeatNode" presStyleLbl="solidFgAcc1" presStyleIdx="3" presStyleCnt="5"/>
      <dgm:spPr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2E82E4B7-8418-4A06-97B0-6F299439F48B}" type="pres">
      <dgm:prSet presAssocID="{45AE8570-50A8-43F5-8ED6-0F40375DCE63}" presName="text_5" presStyleLbl="node1" presStyleIdx="4" presStyleCnt="5" custScaleY="164873" custLinFactNeighborX="3388" custLinFactNeighborY="36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59F49-8595-45AC-8966-DCB077A238FD}" type="pres">
      <dgm:prSet presAssocID="{45AE8570-50A8-43F5-8ED6-0F40375DCE63}" presName="accent_5" presStyleCnt="0"/>
      <dgm:spPr/>
    </dgm:pt>
    <dgm:pt modelId="{5114374B-7BB7-48DE-9629-B8F34FC38274}" type="pres">
      <dgm:prSet presAssocID="{45AE8570-50A8-43F5-8ED6-0F40375DCE63}" presName="accentRepeatNode" presStyleLbl="solidFgAcc1" presStyleIdx="4" presStyleCnt="5"/>
      <dgm:spPr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</dgm:ptLst>
  <dgm:cxnLst>
    <dgm:cxn modelId="{ADEE25D5-98AE-411B-B92C-AA7AC822F54A}" type="presOf" srcId="{45AE8570-50A8-43F5-8ED6-0F40375DCE63}" destId="{2E82E4B7-8418-4A06-97B0-6F299439F48B}" srcOrd="0" destOrd="0" presId="urn:microsoft.com/office/officeart/2008/layout/VerticalCurvedList"/>
    <dgm:cxn modelId="{8F3050B0-97DF-47C7-A933-CF613479A000}" srcId="{CA693B59-2FFF-43DF-B48F-78C72CF21363}" destId="{F80A8C11-B8A4-4F0A-8A1A-8FE3C03CEC2A}" srcOrd="0" destOrd="0" parTransId="{C0E93F37-DF7A-4CB7-903B-91FA13D13962}" sibTransId="{98515C4F-EF3F-4E93-BC26-0A9028A658AE}"/>
    <dgm:cxn modelId="{73D66FFD-3621-47C9-86F3-D60A0A865A5B}" srcId="{CA693B59-2FFF-43DF-B48F-78C72CF21363}" destId="{7B181E58-E6AB-4ABF-92B7-FE6EC8F48E3F}" srcOrd="3" destOrd="0" parTransId="{1C7B7733-56C6-45A7-B732-233FAA432B31}" sibTransId="{21D2CD2B-39F7-4A17-A17B-F968E5F2DD99}"/>
    <dgm:cxn modelId="{3AD5ECE5-BA02-41BD-AFAA-1AE6AA2C4E9B}" srcId="{CA693B59-2FFF-43DF-B48F-78C72CF21363}" destId="{45AE8570-50A8-43F5-8ED6-0F40375DCE63}" srcOrd="4" destOrd="0" parTransId="{AAE8ADD0-D59A-48BD-BABA-3D29525BE38C}" sibTransId="{BCCEB428-E128-4C41-B20C-7A2DC65D1C3C}"/>
    <dgm:cxn modelId="{F105085D-02E3-45EE-9CCB-BAAC375E368F}" type="presOf" srcId="{F80A8C11-B8A4-4F0A-8A1A-8FE3C03CEC2A}" destId="{9ED3F638-B777-49C3-8EB4-648ED97B793D}" srcOrd="0" destOrd="0" presId="urn:microsoft.com/office/officeart/2008/layout/VerticalCurvedList"/>
    <dgm:cxn modelId="{BDCFA481-BD57-4633-95C8-95D917DFDF51}" type="presOf" srcId="{CA693B59-2FFF-43DF-B48F-78C72CF21363}" destId="{2CD3CF6E-5619-4DD0-9A03-B1AEB6D2A0EE}" srcOrd="0" destOrd="0" presId="urn:microsoft.com/office/officeart/2008/layout/VerticalCurvedList"/>
    <dgm:cxn modelId="{7A910EBD-62F1-4280-BE7D-4FDF17ED3EAD}" type="presOf" srcId="{98515C4F-EF3F-4E93-BC26-0A9028A658AE}" destId="{14E1F9B0-1D2B-45FD-BC32-ED68E1156077}" srcOrd="0" destOrd="0" presId="urn:microsoft.com/office/officeart/2008/layout/VerticalCurvedList"/>
    <dgm:cxn modelId="{E937DD32-EC9D-4AE8-BA51-7F8A9E88D731}" type="presOf" srcId="{7B181E58-E6AB-4ABF-92B7-FE6EC8F48E3F}" destId="{987300BE-D5BD-4EFB-B0DC-4DE24CA1626D}" srcOrd="0" destOrd="0" presId="urn:microsoft.com/office/officeart/2008/layout/VerticalCurvedList"/>
    <dgm:cxn modelId="{B4082BC4-2A2C-452B-916B-87FAD0716C82}" srcId="{CA693B59-2FFF-43DF-B48F-78C72CF21363}" destId="{E1EAEDA3-D144-45A4-BFA5-C623F9F97519}" srcOrd="1" destOrd="0" parTransId="{3A65915C-64F5-4394-842D-3EB7A4ABC6E9}" sibTransId="{513653AA-497D-40F8-A037-1613B80BCA1D}"/>
    <dgm:cxn modelId="{0B4ECCB1-E7FB-4459-BBDB-8DC888BAF657}" type="presOf" srcId="{477DDC6B-99F8-4D1D-81CB-E050155B765C}" destId="{847B7AE3-F175-4C08-9408-0D7D1E94ED09}" srcOrd="0" destOrd="0" presId="urn:microsoft.com/office/officeart/2008/layout/VerticalCurvedList"/>
    <dgm:cxn modelId="{8A57D4E6-EB5A-44F8-9E05-A97D8F7853CC}" type="presOf" srcId="{E1EAEDA3-D144-45A4-BFA5-C623F9F97519}" destId="{57CE0C4B-74C9-4A17-A513-EFB17EF515F7}" srcOrd="0" destOrd="0" presId="urn:microsoft.com/office/officeart/2008/layout/VerticalCurvedList"/>
    <dgm:cxn modelId="{A7FBA1DD-0277-4BC9-BF6D-886308765388}" srcId="{CA693B59-2FFF-43DF-B48F-78C72CF21363}" destId="{477DDC6B-99F8-4D1D-81CB-E050155B765C}" srcOrd="2" destOrd="0" parTransId="{D900E228-5B44-445E-92AF-E20270433F41}" sibTransId="{AF2CCE8E-E713-4C92-BB1A-216692676AB8}"/>
    <dgm:cxn modelId="{B38BAFC4-DBAF-4D6A-9412-462CFFFAC9E6}" type="presParOf" srcId="{2CD3CF6E-5619-4DD0-9A03-B1AEB6D2A0EE}" destId="{A085DBDA-B36B-4536-AD17-EB23112519C5}" srcOrd="0" destOrd="0" presId="urn:microsoft.com/office/officeart/2008/layout/VerticalCurvedList"/>
    <dgm:cxn modelId="{CDCE4F19-6F7D-4D09-82B5-86D5915986AE}" type="presParOf" srcId="{A085DBDA-B36B-4536-AD17-EB23112519C5}" destId="{8B41D622-007B-4825-B2BF-927D63A97397}" srcOrd="0" destOrd="0" presId="urn:microsoft.com/office/officeart/2008/layout/VerticalCurvedList"/>
    <dgm:cxn modelId="{46ABB4D2-2AF8-4E8F-BC7B-E2BD3A5B033B}" type="presParOf" srcId="{8B41D622-007B-4825-B2BF-927D63A97397}" destId="{0E07D7B9-4B19-40F3-988D-EC6B43D66135}" srcOrd="0" destOrd="0" presId="urn:microsoft.com/office/officeart/2008/layout/VerticalCurvedList"/>
    <dgm:cxn modelId="{9FB215BA-90AD-4C6C-89BE-A180ACA94B6A}" type="presParOf" srcId="{8B41D622-007B-4825-B2BF-927D63A97397}" destId="{14E1F9B0-1D2B-45FD-BC32-ED68E1156077}" srcOrd="1" destOrd="0" presId="urn:microsoft.com/office/officeart/2008/layout/VerticalCurvedList"/>
    <dgm:cxn modelId="{799C696A-A8AC-4997-9F07-43343494DEE9}" type="presParOf" srcId="{8B41D622-007B-4825-B2BF-927D63A97397}" destId="{9DBFF49A-53FC-4880-B860-6C9442E90F5A}" srcOrd="2" destOrd="0" presId="urn:microsoft.com/office/officeart/2008/layout/VerticalCurvedList"/>
    <dgm:cxn modelId="{339B81E4-926E-4701-8907-2FA6E413E34E}" type="presParOf" srcId="{8B41D622-007B-4825-B2BF-927D63A97397}" destId="{2BEE4F95-E164-43ED-8D47-B48471385CB5}" srcOrd="3" destOrd="0" presId="urn:microsoft.com/office/officeart/2008/layout/VerticalCurvedList"/>
    <dgm:cxn modelId="{F4F28686-4929-45C7-A4F7-BDB4E43F470E}" type="presParOf" srcId="{A085DBDA-B36B-4536-AD17-EB23112519C5}" destId="{9ED3F638-B777-49C3-8EB4-648ED97B793D}" srcOrd="1" destOrd="0" presId="urn:microsoft.com/office/officeart/2008/layout/VerticalCurvedList"/>
    <dgm:cxn modelId="{E6CD18E9-9142-4923-963B-902738DA860C}" type="presParOf" srcId="{A085DBDA-B36B-4536-AD17-EB23112519C5}" destId="{C147458F-CC2A-4335-8D31-81A7F7EB761F}" srcOrd="2" destOrd="0" presId="urn:microsoft.com/office/officeart/2008/layout/VerticalCurvedList"/>
    <dgm:cxn modelId="{4C0AD520-78EE-40B9-962A-B4100AB81212}" type="presParOf" srcId="{C147458F-CC2A-4335-8D31-81A7F7EB761F}" destId="{B9D9C26E-DB01-4C1E-9375-9400949C7657}" srcOrd="0" destOrd="0" presId="urn:microsoft.com/office/officeart/2008/layout/VerticalCurvedList"/>
    <dgm:cxn modelId="{06A62CA2-7003-4A76-A3A9-115A82AD96B8}" type="presParOf" srcId="{A085DBDA-B36B-4536-AD17-EB23112519C5}" destId="{57CE0C4B-74C9-4A17-A513-EFB17EF515F7}" srcOrd="3" destOrd="0" presId="urn:microsoft.com/office/officeart/2008/layout/VerticalCurvedList"/>
    <dgm:cxn modelId="{C14890D9-5645-4AFB-B3CC-A2FFC06CDB73}" type="presParOf" srcId="{A085DBDA-B36B-4536-AD17-EB23112519C5}" destId="{C2B21C0E-65B2-4D8F-804A-1648F9C8CE2B}" srcOrd="4" destOrd="0" presId="urn:microsoft.com/office/officeart/2008/layout/VerticalCurvedList"/>
    <dgm:cxn modelId="{D7DCD0CC-4332-4A46-8C10-F9297CD8021A}" type="presParOf" srcId="{C2B21C0E-65B2-4D8F-804A-1648F9C8CE2B}" destId="{DCC55ABB-7F01-489B-B0F8-05165B9676D3}" srcOrd="0" destOrd="0" presId="urn:microsoft.com/office/officeart/2008/layout/VerticalCurvedList"/>
    <dgm:cxn modelId="{55767B0B-7393-4C1F-8117-66471BFAFB4A}" type="presParOf" srcId="{A085DBDA-B36B-4536-AD17-EB23112519C5}" destId="{847B7AE3-F175-4C08-9408-0D7D1E94ED09}" srcOrd="5" destOrd="0" presId="urn:microsoft.com/office/officeart/2008/layout/VerticalCurvedList"/>
    <dgm:cxn modelId="{C5B68B56-C348-4973-B241-71F64EA8C68C}" type="presParOf" srcId="{A085DBDA-B36B-4536-AD17-EB23112519C5}" destId="{39458A9C-611B-43E0-8863-B632E3CE478C}" srcOrd="6" destOrd="0" presId="urn:microsoft.com/office/officeart/2008/layout/VerticalCurvedList"/>
    <dgm:cxn modelId="{41074765-6B11-411C-A0C1-34E1E7437B25}" type="presParOf" srcId="{39458A9C-611B-43E0-8863-B632E3CE478C}" destId="{CAD70E08-A722-4641-8B02-A4270AF1123B}" srcOrd="0" destOrd="0" presId="urn:microsoft.com/office/officeart/2008/layout/VerticalCurvedList"/>
    <dgm:cxn modelId="{4C08ACF3-E84B-4B6F-8BF7-62E2AF5393CE}" type="presParOf" srcId="{A085DBDA-B36B-4536-AD17-EB23112519C5}" destId="{987300BE-D5BD-4EFB-B0DC-4DE24CA1626D}" srcOrd="7" destOrd="0" presId="urn:microsoft.com/office/officeart/2008/layout/VerticalCurvedList"/>
    <dgm:cxn modelId="{58B31745-0671-4EC0-9FB6-327ABC1C2C5C}" type="presParOf" srcId="{A085DBDA-B36B-4536-AD17-EB23112519C5}" destId="{766D2B03-A439-4A2E-8EF7-0DFC6D9EA907}" srcOrd="8" destOrd="0" presId="urn:microsoft.com/office/officeart/2008/layout/VerticalCurvedList"/>
    <dgm:cxn modelId="{0777DF7E-3252-4CC0-B6A2-A98231F44057}" type="presParOf" srcId="{766D2B03-A439-4A2E-8EF7-0DFC6D9EA907}" destId="{850FA71D-DF82-4228-ACC0-0C4FB5A6F5E7}" srcOrd="0" destOrd="0" presId="urn:microsoft.com/office/officeart/2008/layout/VerticalCurvedList"/>
    <dgm:cxn modelId="{F50DA9F8-6E79-4517-A67B-1AB2B3D189F4}" type="presParOf" srcId="{A085DBDA-B36B-4536-AD17-EB23112519C5}" destId="{2E82E4B7-8418-4A06-97B0-6F299439F48B}" srcOrd="9" destOrd="0" presId="urn:microsoft.com/office/officeart/2008/layout/VerticalCurvedList"/>
    <dgm:cxn modelId="{BE303427-C97A-4674-9CEC-82B4164A2670}" type="presParOf" srcId="{A085DBDA-B36B-4536-AD17-EB23112519C5}" destId="{12459F49-8595-45AC-8966-DCB077A238FD}" srcOrd="10" destOrd="0" presId="urn:microsoft.com/office/officeart/2008/layout/VerticalCurvedList"/>
    <dgm:cxn modelId="{9BA6F83D-A10C-4647-A515-27C8DAF16875}" type="presParOf" srcId="{12459F49-8595-45AC-8966-DCB077A238FD}" destId="{5114374B-7BB7-48DE-9629-B8F34FC382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6B8FB-2E34-4B5A-B99A-9BAC673ADA6A}" type="doc">
      <dgm:prSet loTypeId="urn:microsoft.com/office/officeart/2005/8/layout/hierarchy4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E53DE8E-5921-4A7C-B720-29D161EC8C51}" type="pres">
      <dgm:prSet presAssocID="{9E96B8FB-2E34-4B5A-B99A-9BAC673ADA6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5144758B-D204-4D3C-ABE2-347B4F32CCDA}" type="presOf" srcId="{9E96B8FB-2E34-4B5A-B99A-9BAC673ADA6A}" destId="{2E53DE8E-5921-4A7C-B720-29D161EC8C51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693B59-2FFF-43DF-B48F-78C72CF213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88C9E0-58C0-4E32-A39F-67EB38B69FC0}">
      <dgm:prSet custT="1"/>
      <dgm:spPr>
        <a:solidFill>
          <a:schemeClr val="accent1">
            <a:lumMod val="20000"/>
            <a:lumOff val="80000"/>
            <a:alpha val="62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91 муниципальному образованию предоставлена субсидии из краевого бюджета на </a:t>
          </a:r>
          <a:r>
            <a:rPr lang="ru-RU" sz="1800" b="1" dirty="0" err="1" smtClean="0">
              <a:solidFill>
                <a:schemeClr val="accent1">
                  <a:lumMod val="75000"/>
                </a:schemeClr>
              </a:solidFill>
            </a:rPr>
            <a:t>софинансирование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 мероприятий по ДПО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71862B06-6F43-4B01-B5F3-D6826D9C5256}" type="parTrans" cxnId="{B6FFE0BA-7467-4BB2-BF8E-7A9D31B8DB4A}">
      <dgm:prSet/>
      <dgm:spPr/>
      <dgm:t>
        <a:bodyPr/>
        <a:lstStyle/>
        <a:p>
          <a:endParaRPr lang="ru-RU"/>
        </a:p>
      </dgm:t>
    </dgm:pt>
    <dgm:pt modelId="{2747888C-6E57-41A6-A4CC-60E4A4F5CDFC}" type="sibTrans" cxnId="{B6FFE0BA-7467-4BB2-BF8E-7A9D31B8DB4A}">
      <dgm:prSet/>
      <dgm:spPr/>
      <dgm:t>
        <a:bodyPr/>
        <a:lstStyle/>
        <a:p>
          <a:endParaRPr lang="ru-RU"/>
        </a:p>
      </dgm:t>
    </dgm:pt>
    <dgm:pt modelId="{B729735F-1835-4B03-9C3B-B14611A850F2}">
      <dgm:prSet custT="1"/>
      <dgm:spPr>
        <a:solidFill>
          <a:schemeClr val="accent1">
            <a:lumMod val="20000"/>
            <a:lumOff val="80000"/>
            <a:alpha val="62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В</a:t>
          </a:r>
          <a:r>
            <a:rPr lang="ru-RU" sz="1800" b="1" baseline="0" dirty="0" smtClean="0">
              <a:solidFill>
                <a:schemeClr val="accent1">
                  <a:lumMod val="75000"/>
                </a:schemeClr>
              </a:solidFill>
            </a:rPr>
            <a:t> 111 муниципальных образованиях приняты муниципальные программы развития муниципальной службы, предусматривающие финансирование мероприятий по ДПО из местных бюджетов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2AD78495-6B8D-4794-8059-A190DE82551B}" type="sibTrans" cxnId="{57A59BF0-816A-4DF7-87D6-635C7B82515F}">
      <dgm:prSet/>
      <dgm:spPr/>
      <dgm:t>
        <a:bodyPr/>
        <a:lstStyle/>
        <a:p>
          <a:endParaRPr lang="ru-RU"/>
        </a:p>
      </dgm:t>
    </dgm:pt>
    <dgm:pt modelId="{6D9CF1BF-425B-4550-BA4E-DE5B700534ED}" type="parTrans" cxnId="{57A59BF0-816A-4DF7-87D6-635C7B82515F}">
      <dgm:prSet/>
      <dgm:spPr/>
      <dgm:t>
        <a:bodyPr/>
        <a:lstStyle/>
        <a:p>
          <a:endParaRPr lang="ru-RU"/>
        </a:p>
      </dgm:t>
    </dgm:pt>
    <dgm:pt modelId="{43A0CE61-B33C-4533-9565-B9ED6982746F}">
      <dgm:prSet custT="1"/>
      <dgm:spPr>
        <a:solidFill>
          <a:schemeClr val="accent1">
            <a:lumMod val="20000"/>
            <a:lumOff val="80000"/>
            <a:alpha val="62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1377 муниципальных служащих, лиц, замещающих выборные муниципальные должности, получили дополнительное профессиональное образование, что составило 29,6</a:t>
          </a:r>
          <a:r>
            <a:rPr lang="en-US" sz="1800" b="1" dirty="0" smtClean="0">
              <a:solidFill>
                <a:schemeClr val="accent1">
                  <a:lumMod val="75000"/>
                </a:schemeClr>
              </a:solidFill>
            </a:rPr>
            <a:t>%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</a:rPr>
            <a:t> от общего количества работающих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648CCCC3-C5E9-4DA4-BF58-3C11DECD6D4B}" type="sibTrans" cxnId="{1D636E05-3C04-46B3-83A4-1B55463783E7}">
      <dgm:prSet/>
      <dgm:spPr/>
      <dgm:t>
        <a:bodyPr/>
        <a:lstStyle/>
        <a:p>
          <a:endParaRPr lang="ru-RU"/>
        </a:p>
      </dgm:t>
    </dgm:pt>
    <dgm:pt modelId="{2F4BB87E-059B-40B7-89A6-8105FD4738B8}" type="parTrans" cxnId="{1D636E05-3C04-46B3-83A4-1B55463783E7}">
      <dgm:prSet/>
      <dgm:spPr/>
      <dgm:t>
        <a:bodyPr/>
        <a:lstStyle/>
        <a:p>
          <a:endParaRPr lang="ru-RU"/>
        </a:p>
      </dgm:t>
    </dgm:pt>
    <dgm:pt modelId="{477DDC6B-99F8-4D1D-81CB-E050155B765C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 sz="2400" b="1" dirty="0"/>
        </a:p>
      </dgm:t>
    </dgm:pt>
    <dgm:pt modelId="{AF2CCE8E-E713-4C92-BB1A-216692676AB8}" type="sibTrans" cxnId="{A7FBA1DD-0277-4BC9-BF6D-886308765388}">
      <dgm:prSet/>
      <dgm:spPr/>
      <dgm:t>
        <a:bodyPr/>
        <a:lstStyle/>
        <a:p>
          <a:endParaRPr lang="ru-RU"/>
        </a:p>
      </dgm:t>
    </dgm:pt>
    <dgm:pt modelId="{D900E228-5B44-445E-92AF-E20270433F41}" type="parTrans" cxnId="{A7FBA1DD-0277-4BC9-BF6D-886308765388}">
      <dgm:prSet/>
      <dgm:spPr/>
      <dgm:t>
        <a:bodyPr/>
        <a:lstStyle/>
        <a:p>
          <a:endParaRPr lang="ru-RU"/>
        </a:p>
      </dgm:t>
    </dgm:pt>
    <dgm:pt modelId="{E1EAEDA3-D144-45A4-BFA5-C623F9F97519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 sz="2400" b="1" dirty="0"/>
        </a:p>
      </dgm:t>
    </dgm:pt>
    <dgm:pt modelId="{513653AA-497D-40F8-A037-1613B80BCA1D}" type="sibTrans" cxnId="{B4082BC4-2A2C-452B-916B-87FAD0716C82}">
      <dgm:prSet/>
      <dgm:spPr/>
      <dgm:t>
        <a:bodyPr/>
        <a:lstStyle/>
        <a:p>
          <a:endParaRPr lang="ru-RU"/>
        </a:p>
      </dgm:t>
    </dgm:pt>
    <dgm:pt modelId="{3A65915C-64F5-4394-842D-3EB7A4ABC6E9}" type="parTrans" cxnId="{B4082BC4-2A2C-452B-916B-87FAD0716C82}">
      <dgm:prSet/>
      <dgm:spPr/>
      <dgm:t>
        <a:bodyPr/>
        <a:lstStyle/>
        <a:p>
          <a:endParaRPr lang="ru-RU"/>
        </a:p>
      </dgm:t>
    </dgm:pt>
    <dgm:pt modelId="{F80A8C11-B8A4-4F0A-8A1A-8FE3C03CEC2A}">
      <dgm:prSet phldrT="[Текст]" custT="1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endParaRPr lang="ru-RU" sz="2400" b="1" dirty="0"/>
        </a:p>
      </dgm:t>
    </dgm:pt>
    <dgm:pt modelId="{98515C4F-EF3F-4E93-BC26-0A9028A658AE}" type="sibTrans" cxnId="{8F3050B0-97DF-47C7-A933-CF613479A000}">
      <dgm:prSet/>
      <dgm:spPr/>
      <dgm:t>
        <a:bodyPr/>
        <a:lstStyle/>
        <a:p>
          <a:endParaRPr lang="ru-RU"/>
        </a:p>
      </dgm:t>
    </dgm:pt>
    <dgm:pt modelId="{C0E93F37-DF7A-4CB7-903B-91FA13D13962}" type="parTrans" cxnId="{8F3050B0-97DF-47C7-A933-CF613479A000}">
      <dgm:prSet/>
      <dgm:spPr/>
      <dgm:t>
        <a:bodyPr/>
        <a:lstStyle/>
        <a:p>
          <a:endParaRPr lang="ru-RU"/>
        </a:p>
      </dgm:t>
    </dgm:pt>
    <dgm:pt modelId="{86EEA590-E02C-47C0-95E6-EA4319114055}" type="pres">
      <dgm:prSet presAssocID="{CA693B59-2FFF-43DF-B48F-78C72CF213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CB8A6-A2BE-4E07-A006-74A264749A1B}" type="pres">
      <dgm:prSet presAssocID="{F80A8C11-B8A4-4F0A-8A1A-8FE3C03CEC2A}" presName="composite" presStyleCnt="0"/>
      <dgm:spPr/>
    </dgm:pt>
    <dgm:pt modelId="{F8B93E71-59E7-4FF9-859B-4CB3A9041589}" type="pres">
      <dgm:prSet presAssocID="{F80A8C11-B8A4-4F0A-8A1A-8FE3C03CEC2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84A90-5E3F-4BB4-962A-BECC3C944A7F}" type="pres">
      <dgm:prSet presAssocID="{F80A8C11-B8A4-4F0A-8A1A-8FE3C03CEC2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7FE2A1-B58D-4392-BA66-905ADAF65FC7}" type="pres">
      <dgm:prSet presAssocID="{98515C4F-EF3F-4E93-BC26-0A9028A658AE}" presName="sp" presStyleCnt="0"/>
      <dgm:spPr/>
    </dgm:pt>
    <dgm:pt modelId="{096C278E-9C8D-4A4D-908B-B3370E1911BA}" type="pres">
      <dgm:prSet presAssocID="{E1EAEDA3-D144-45A4-BFA5-C623F9F97519}" presName="composite" presStyleCnt="0"/>
      <dgm:spPr/>
    </dgm:pt>
    <dgm:pt modelId="{2D72D199-A3B5-43E1-9D85-52D707A3DD43}" type="pres">
      <dgm:prSet presAssocID="{E1EAEDA3-D144-45A4-BFA5-C623F9F9751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580E9-07C2-4934-B225-DD60381BC08D}" type="pres">
      <dgm:prSet presAssocID="{E1EAEDA3-D144-45A4-BFA5-C623F9F9751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58E14-F65A-400C-8E08-75918E8F81B3}" type="pres">
      <dgm:prSet presAssocID="{513653AA-497D-40F8-A037-1613B80BCA1D}" presName="sp" presStyleCnt="0"/>
      <dgm:spPr/>
    </dgm:pt>
    <dgm:pt modelId="{C20CB67A-52A0-4948-BDCC-3374DB50C74C}" type="pres">
      <dgm:prSet presAssocID="{477DDC6B-99F8-4D1D-81CB-E050155B765C}" presName="composite" presStyleCnt="0"/>
      <dgm:spPr/>
    </dgm:pt>
    <dgm:pt modelId="{4ED45728-2605-4DAA-A275-03C831412828}" type="pres">
      <dgm:prSet presAssocID="{477DDC6B-99F8-4D1D-81CB-E050155B76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F5AE1-6933-4082-9468-A0028CC869D9}" type="pres">
      <dgm:prSet presAssocID="{477DDC6B-99F8-4D1D-81CB-E050155B765C}" presName="descendantText" presStyleLbl="alignAcc1" presStyleIdx="2" presStyleCnt="3" custLinFactNeighborX="53" custLinFactNeighborY="-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2146D6-DA59-46F8-953E-55E5C3F3DA62}" type="presOf" srcId="{5F88C9E0-58C0-4E32-A39F-67EB38B69FC0}" destId="{7F7580E9-07C2-4934-B225-DD60381BC08D}" srcOrd="0" destOrd="0" presId="urn:microsoft.com/office/officeart/2005/8/layout/chevron2"/>
    <dgm:cxn modelId="{0E244697-C347-4D55-AD5C-E4BD1036A700}" type="presOf" srcId="{F80A8C11-B8A4-4F0A-8A1A-8FE3C03CEC2A}" destId="{F8B93E71-59E7-4FF9-859B-4CB3A9041589}" srcOrd="0" destOrd="0" presId="urn:microsoft.com/office/officeart/2005/8/layout/chevron2"/>
    <dgm:cxn modelId="{FC162CD5-596B-4D62-986E-0CF3839C5E6D}" type="presOf" srcId="{477DDC6B-99F8-4D1D-81CB-E050155B765C}" destId="{4ED45728-2605-4DAA-A275-03C831412828}" srcOrd="0" destOrd="0" presId="urn:microsoft.com/office/officeart/2005/8/layout/chevron2"/>
    <dgm:cxn modelId="{8F3050B0-97DF-47C7-A933-CF613479A000}" srcId="{CA693B59-2FFF-43DF-B48F-78C72CF21363}" destId="{F80A8C11-B8A4-4F0A-8A1A-8FE3C03CEC2A}" srcOrd="0" destOrd="0" parTransId="{C0E93F37-DF7A-4CB7-903B-91FA13D13962}" sibTransId="{98515C4F-EF3F-4E93-BC26-0A9028A658AE}"/>
    <dgm:cxn modelId="{57A59BF0-816A-4DF7-87D6-635C7B82515F}" srcId="{F80A8C11-B8A4-4F0A-8A1A-8FE3C03CEC2A}" destId="{B729735F-1835-4B03-9C3B-B14611A850F2}" srcOrd="0" destOrd="0" parTransId="{6D9CF1BF-425B-4550-BA4E-DE5B700534ED}" sibTransId="{2AD78495-6B8D-4794-8059-A190DE82551B}"/>
    <dgm:cxn modelId="{8959B5E3-2855-47D2-93F6-F3C161EA809F}" type="presOf" srcId="{E1EAEDA3-D144-45A4-BFA5-C623F9F97519}" destId="{2D72D199-A3B5-43E1-9D85-52D707A3DD43}" srcOrd="0" destOrd="0" presId="urn:microsoft.com/office/officeart/2005/8/layout/chevron2"/>
    <dgm:cxn modelId="{4C55D8AA-03C6-4C56-9013-CE3E7FF7D435}" type="presOf" srcId="{43A0CE61-B33C-4533-9565-B9ED6982746F}" destId="{C7DF5AE1-6933-4082-9468-A0028CC869D9}" srcOrd="0" destOrd="0" presId="urn:microsoft.com/office/officeart/2005/8/layout/chevron2"/>
    <dgm:cxn modelId="{4B11C58B-A4FE-40B3-976E-B08F4BBE733F}" type="presOf" srcId="{B729735F-1835-4B03-9C3B-B14611A850F2}" destId="{9ED84A90-5E3F-4BB4-962A-BECC3C944A7F}" srcOrd="0" destOrd="0" presId="urn:microsoft.com/office/officeart/2005/8/layout/chevron2"/>
    <dgm:cxn modelId="{BCBD713B-2A96-4157-837B-A1AEA360F5E1}" type="presOf" srcId="{CA693B59-2FFF-43DF-B48F-78C72CF21363}" destId="{86EEA590-E02C-47C0-95E6-EA4319114055}" srcOrd="0" destOrd="0" presId="urn:microsoft.com/office/officeart/2005/8/layout/chevron2"/>
    <dgm:cxn modelId="{B6FFE0BA-7467-4BB2-BF8E-7A9D31B8DB4A}" srcId="{E1EAEDA3-D144-45A4-BFA5-C623F9F97519}" destId="{5F88C9E0-58C0-4E32-A39F-67EB38B69FC0}" srcOrd="0" destOrd="0" parTransId="{71862B06-6F43-4B01-B5F3-D6826D9C5256}" sibTransId="{2747888C-6E57-41A6-A4CC-60E4A4F5CDFC}"/>
    <dgm:cxn modelId="{B4082BC4-2A2C-452B-916B-87FAD0716C82}" srcId="{CA693B59-2FFF-43DF-B48F-78C72CF21363}" destId="{E1EAEDA3-D144-45A4-BFA5-C623F9F97519}" srcOrd="1" destOrd="0" parTransId="{3A65915C-64F5-4394-842D-3EB7A4ABC6E9}" sibTransId="{513653AA-497D-40F8-A037-1613B80BCA1D}"/>
    <dgm:cxn modelId="{1D636E05-3C04-46B3-83A4-1B55463783E7}" srcId="{477DDC6B-99F8-4D1D-81CB-E050155B765C}" destId="{43A0CE61-B33C-4533-9565-B9ED6982746F}" srcOrd="0" destOrd="0" parTransId="{2F4BB87E-059B-40B7-89A6-8105FD4738B8}" sibTransId="{648CCCC3-C5E9-4DA4-BF58-3C11DECD6D4B}"/>
    <dgm:cxn modelId="{A7FBA1DD-0277-4BC9-BF6D-886308765388}" srcId="{CA693B59-2FFF-43DF-B48F-78C72CF21363}" destId="{477DDC6B-99F8-4D1D-81CB-E050155B765C}" srcOrd="2" destOrd="0" parTransId="{D900E228-5B44-445E-92AF-E20270433F41}" sibTransId="{AF2CCE8E-E713-4C92-BB1A-216692676AB8}"/>
    <dgm:cxn modelId="{9ED74360-887B-44A6-A8F2-700A6AE7AF4B}" type="presParOf" srcId="{86EEA590-E02C-47C0-95E6-EA4319114055}" destId="{570CB8A6-A2BE-4E07-A006-74A264749A1B}" srcOrd="0" destOrd="0" presId="urn:microsoft.com/office/officeart/2005/8/layout/chevron2"/>
    <dgm:cxn modelId="{60FE4CB9-3E21-42CF-B82E-B1B1A46116C6}" type="presParOf" srcId="{570CB8A6-A2BE-4E07-A006-74A264749A1B}" destId="{F8B93E71-59E7-4FF9-859B-4CB3A9041589}" srcOrd="0" destOrd="0" presId="urn:microsoft.com/office/officeart/2005/8/layout/chevron2"/>
    <dgm:cxn modelId="{3D7C0402-7464-4E18-8827-76F6FF9BDB3C}" type="presParOf" srcId="{570CB8A6-A2BE-4E07-A006-74A264749A1B}" destId="{9ED84A90-5E3F-4BB4-962A-BECC3C944A7F}" srcOrd="1" destOrd="0" presId="urn:microsoft.com/office/officeart/2005/8/layout/chevron2"/>
    <dgm:cxn modelId="{DCEF1E72-6A5A-4C57-9156-0C88434A2C77}" type="presParOf" srcId="{86EEA590-E02C-47C0-95E6-EA4319114055}" destId="{867FE2A1-B58D-4392-BA66-905ADAF65FC7}" srcOrd="1" destOrd="0" presId="urn:microsoft.com/office/officeart/2005/8/layout/chevron2"/>
    <dgm:cxn modelId="{BBDE5011-E229-4B57-AC45-80652F016E96}" type="presParOf" srcId="{86EEA590-E02C-47C0-95E6-EA4319114055}" destId="{096C278E-9C8D-4A4D-908B-B3370E1911BA}" srcOrd="2" destOrd="0" presId="urn:microsoft.com/office/officeart/2005/8/layout/chevron2"/>
    <dgm:cxn modelId="{677F462B-9362-4C39-8173-8B58912EA5EA}" type="presParOf" srcId="{096C278E-9C8D-4A4D-908B-B3370E1911BA}" destId="{2D72D199-A3B5-43E1-9D85-52D707A3DD43}" srcOrd="0" destOrd="0" presId="urn:microsoft.com/office/officeart/2005/8/layout/chevron2"/>
    <dgm:cxn modelId="{FD1082BE-97E2-46FE-A709-68E48DDB23AD}" type="presParOf" srcId="{096C278E-9C8D-4A4D-908B-B3370E1911BA}" destId="{7F7580E9-07C2-4934-B225-DD60381BC08D}" srcOrd="1" destOrd="0" presId="urn:microsoft.com/office/officeart/2005/8/layout/chevron2"/>
    <dgm:cxn modelId="{6C6A3DC9-6FB4-48AB-9252-4B72B5A4A8D7}" type="presParOf" srcId="{86EEA590-E02C-47C0-95E6-EA4319114055}" destId="{65C58E14-F65A-400C-8E08-75918E8F81B3}" srcOrd="3" destOrd="0" presId="urn:microsoft.com/office/officeart/2005/8/layout/chevron2"/>
    <dgm:cxn modelId="{2F5FC42D-11F0-4CCF-86BA-B91DBE00F3EA}" type="presParOf" srcId="{86EEA590-E02C-47C0-95E6-EA4319114055}" destId="{C20CB67A-52A0-4948-BDCC-3374DB50C74C}" srcOrd="4" destOrd="0" presId="urn:microsoft.com/office/officeart/2005/8/layout/chevron2"/>
    <dgm:cxn modelId="{E78BB661-663F-4AF0-93E4-738DB7812F5F}" type="presParOf" srcId="{C20CB67A-52A0-4948-BDCC-3374DB50C74C}" destId="{4ED45728-2605-4DAA-A275-03C831412828}" srcOrd="0" destOrd="0" presId="urn:microsoft.com/office/officeart/2005/8/layout/chevron2"/>
    <dgm:cxn modelId="{477740EA-AE55-41D7-8479-31414A4764CF}" type="presParOf" srcId="{C20CB67A-52A0-4948-BDCC-3374DB50C74C}" destId="{C7DF5AE1-6933-4082-9468-A0028CC869D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96EB5F-ADAB-4D06-9DEA-E04C820E3E3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B70BC5-424C-44C2-98DC-90FBCEBE50E5}">
      <dgm:prSet phldrT="[Текст]" custT="1"/>
      <dgm:spPr>
        <a:solidFill>
          <a:srgbClr val="0F6FC6">
            <a:alpha val="70000"/>
          </a:srgbClr>
        </a:solidFill>
      </dgm:spPr>
      <dgm:t>
        <a:bodyPr/>
        <a:lstStyle/>
        <a:p>
          <a:r>
            <a:rPr lang="ru-RU" sz="1400" b="1" dirty="0" smtClean="0"/>
            <a:t>Постановление Правительства края о распределении субсидии</a:t>
          </a:r>
          <a:endParaRPr lang="ru-RU" sz="1400" b="1" dirty="0"/>
        </a:p>
      </dgm:t>
    </dgm:pt>
    <dgm:pt modelId="{5F7205E8-9A64-4FD7-928F-364AFE0C1410}" type="parTrans" cxnId="{6C3C551E-DF9F-4060-ACB8-BAB6A11B4F45}">
      <dgm:prSet/>
      <dgm:spPr/>
      <dgm:t>
        <a:bodyPr/>
        <a:lstStyle/>
        <a:p>
          <a:endParaRPr lang="ru-RU"/>
        </a:p>
      </dgm:t>
    </dgm:pt>
    <dgm:pt modelId="{99E696A4-1CD1-435C-BD75-8009AC951E85}" type="sibTrans" cxnId="{6C3C551E-DF9F-4060-ACB8-BAB6A11B4F45}">
      <dgm:prSet/>
      <dgm:spPr/>
      <dgm:t>
        <a:bodyPr/>
        <a:lstStyle/>
        <a:p>
          <a:endParaRPr lang="ru-RU"/>
        </a:p>
      </dgm:t>
    </dgm:pt>
    <dgm:pt modelId="{E02D921D-3483-41C4-AAF0-3A0830A05F3C}">
      <dgm:prSet phldrT="[Текст]" custT="1"/>
      <dgm:spPr>
        <a:solidFill>
          <a:srgbClr val="0F6FC6">
            <a:alpha val="70000"/>
          </a:srgbClr>
        </a:solidFill>
      </dgm:spPr>
      <dgm:t>
        <a:bodyPr/>
        <a:lstStyle/>
        <a:p>
          <a:r>
            <a:rPr lang="ru-RU" sz="1600" b="1" dirty="0" smtClean="0"/>
            <a:t>Использование</a:t>
          </a:r>
          <a:r>
            <a:rPr lang="ru-RU" sz="1600" b="1" baseline="0" dirty="0" smtClean="0"/>
            <a:t> субсидии</a:t>
          </a:r>
          <a:endParaRPr lang="ru-RU" sz="1600" b="1" dirty="0"/>
        </a:p>
      </dgm:t>
    </dgm:pt>
    <dgm:pt modelId="{DE6DFFCE-E64B-495B-A9C8-B0CCA7888D4A}" type="parTrans" cxnId="{2771AC1A-FB27-409E-91AF-67162CDDFE5D}">
      <dgm:prSet/>
      <dgm:spPr/>
      <dgm:t>
        <a:bodyPr/>
        <a:lstStyle/>
        <a:p>
          <a:endParaRPr lang="ru-RU"/>
        </a:p>
      </dgm:t>
    </dgm:pt>
    <dgm:pt modelId="{BED8FE6B-0F37-4399-B15A-9C0BE6526C3B}" type="sibTrans" cxnId="{2771AC1A-FB27-409E-91AF-67162CDDFE5D}">
      <dgm:prSet/>
      <dgm:spPr/>
      <dgm:t>
        <a:bodyPr/>
        <a:lstStyle/>
        <a:p>
          <a:endParaRPr lang="ru-RU"/>
        </a:p>
      </dgm:t>
    </dgm:pt>
    <dgm:pt modelId="{D5606118-C682-4955-BE6B-CA404ABA85CA}">
      <dgm:prSet phldrT="[Текст]" custT="1"/>
      <dgm:spPr>
        <a:solidFill>
          <a:schemeClr val="accent1">
            <a:lumMod val="20000"/>
            <a:lumOff val="80000"/>
            <a:alpha val="62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Заключение Соглашений с муниципальными образованиями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9C5BA7B3-1F01-459D-A6A2-81C7AFE8BBDA}" type="parTrans" cxnId="{ACA43070-4B85-430D-8C77-7CB8C72155BC}">
      <dgm:prSet/>
      <dgm:spPr/>
      <dgm:t>
        <a:bodyPr/>
        <a:lstStyle/>
        <a:p>
          <a:endParaRPr lang="ru-RU"/>
        </a:p>
      </dgm:t>
    </dgm:pt>
    <dgm:pt modelId="{38F1E057-57FF-45A0-BDDF-2E1282680554}" type="sibTrans" cxnId="{ACA43070-4B85-430D-8C77-7CB8C72155BC}">
      <dgm:prSet/>
      <dgm:spPr/>
      <dgm:t>
        <a:bodyPr/>
        <a:lstStyle/>
        <a:p>
          <a:endParaRPr lang="ru-RU"/>
        </a:p>
      </dgm:t>
    </dgm:pt>
    <dgm:pt modelId="{A82C99F6-83A7-49B3-B769-979487147669}">
      <dgm:prSet phldrT="[Текст]" custT="1"/>
      <dgm:spPr>
        <a:solidFill>
          <a:schemeClr val="accent1">
            <a:lumMod val="20000"/>
            <a:lumOff val="80000"/>
            <a:alpha val="62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О распределении субсидий краевого бюджета бюджетам муниципальных образований края на </a:t>
          </a:r>
          <a:r>
            <a:rPr lang="ru-RU" sz="1200" b="1" dirty="0" err="1" smtClean="0">
              <a:solidFill>
                <a:schemeClr val="accent1">
                  <a:lumMod val="75000"/>
                </a:schemeClr>
              </a:solidFill>
            </a:rPr>
            <a:t>софинансирование</a:t>
          </a:r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 расходных обязательств муниципальных образований по организации дополнительного профессионального образования лиц, замещающих выборные муниципальные должности, муниципальных служащих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E9A24B8D-4D98-48AC-8FC7-76BAF21F5883}" type="parTrans" cxnId="{5476EDAA-F228-4C60-98BD-B031F478B870}">
      <dgm:prSet/>
      <dgm:spPr/>
      <dgm:t>
        <a:bodyPr/>
        <a:lstStyle/>
        <a:p>
          <a:endParaRPr lang="ru-RU"/>
        </a:p>
      </dgm:t>
    </dgm:pt>
    <dgm:pt modelId="{CD715460-4A34-41C2-B1BD-412007F6B3C8}" type="sibTrans" cxnId="{5476EDAA-F228-4C60-98BD-B031F478B870}">
      <dgm:prSet/>
      <dgm:spPr/>
      <dgm:t>
        <a:bodyPr/>
        <a:lstStyle/>
        <a:p>
          <a:endParaRPr lang="ru-RU"/>
        </a:p>
      </dgm:t>
    </dgm:pt>
    <dgm:pt modelId="{BF793590-6890-4344-8288-018BD08DAF5B}">
      <dgm:prSet phldrT="[Текст]" custT="1"/>
      <dgm:spPr>
        <a:solidFill>
          <a:schemeClr val="accent1">
            <a:lumMod val="20000"/>
            <a:lumOff val="80000"/>
            <a:alpha val="62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Предоставление отчетов об использовании субсидии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4A1B778A-2273-4420-8C27-89BE5AE12389}" type="parTrans" cxnId="{55A6C9F1-4D0D-432C-B8B1-3732049AA068}">
      <dgm:prSet/>
      <dgm:spPr/>
      <dgm:t>
        <a:bodyPr/>
        <a:lstStyle/>
        <a:p>
          <a:endParaRPr lang="ru-RU"/>
        </a:p>
      </dgm:t>
    </dgm:pt>
    <dgm:pt modelId="{5E8D6BC5-9570-4E1D-8B49-E237BA106A5D}" type="sibTrans" cxnId="{55A6C9F1-4D0D-432C-B8B1-3732049AA068}">
      <dgm:prSet/>
      <dgm:spPr/>
      <dgm:t>
        <a:bodyPr/>
        <a:lstStyle/>
        <a:p>
          <a:endParaRPr lang="ru-RU"/>
        </a:p>
      </dgm:t>
    </dgm:pt>
    <dgm:pt modelId="{4415D9C8-EBD8-4403-B909-54ACA6B17C2F}">
      <dgm:prSet phldrT="[Текст]" custT="1"/>
      <dgm:spPr>
        <a:solidFill>
          <a:schemeClr val="accent1">
            <a:lumMod val="20000"/>
            <a:lumOff val="80000"/>
            <a:alpha val="62000"/>
          </a:schemeClr>
        </a:solidFill>
      </dgm:spPr>
      <dgm:t>
        <a:bodyPr/>
        <a:lstStyle/>
        <a:p>
          <a:r>
            <a:rPr lang="ru-RU" sz="1200" b="1" dirty="0" smtClean="0">
              <a:solidFill>
                <a:srgbClr val="0C64B3"/>
              </a:solidFill>
            </a:rPr>
            <a:t>Наличие программы развития муниципальной службы, предусматривающей финансирование мероприятий по ДПО из местного бюджета</a:t>
          </a:r>
          <a:endParaRPr lang="ru-RU" sz="1200" b="1" dirty="0">
            <a:solidFill>
              <a:srgbClr val="0C64B3"/>
            </a:solidFill>
          </a:endParaRPr>
        </a:p>
      </dgm:t>
    </dgm:pt>
    <dgm:pt modelId="{B64FC75C-AE5E-486D-BA68-0178A46764E2}">
      <dgm:prSet phldrT="[Текст]" custT="1"/>
      <dgm:spPr>
        <a:solidFill>
          <a:srgbClr val="0F6FC6">
            <a:alpha val="70000"/>
          </a:srgbClr>
        </a:solidFill>
      </dgm:spPr>
      <dgm:t>
        <a:bodyPr/>
        <a:lstStyle/>
        <a:p>
          <a:r>
            <a:rPr lang="ru-RU" sz="1200" b="1" dirty="0" smtClean="0"/>
            <a:t>Оценка заявок муниципальных образований, поданных на предоставление субсидии</a:t>
          </a:r>
          <a:endParaRPr lang="ru-RU" sz="1200" b="1" dirty="0"/>
        </a:p>
      </dgm:t>
    </dgm:pt>
    <dgm:pt modelId="{483E71C2-7781-4897-9342-717347C5C6A2}" type="sibTrans" cxnId="{482B4363-24F2-471E-B382-FBF61382D4D3}">
      <dgm:prSet/>
      <dgm:spPr/>
      <dgm:t>
        <a:bodyPr/>
        <a:lstStyle/>
        <a:p>
          <a:endParaRPr lang="ru-RU"/>
        </a:p>
      </dgm:t>
    </dgm:pt>
    <dgm:pt modelId="{540569C1-77CC-47CE-AED0-A01DC031BCB2}" type="parTrans" cxnId="{482B4363-24F2-471E-B382-FBF61382D4D3}">
      <dgm:prSet/>
      <dgm:spPr/>
      <dgm:t>
        <a:bodyPr/>
        <a:lstStyle/>
        <a:p>
          <a:endParaRPr lang="ru-RU"/>
        </a:p>
      </dgm:t>
    </dgm:pt>
    <dgm:pt modelId="{B9174640-16FA-49A1-B0C4-82CBAF8D2889}" type="sibTrans" cxnId="{7927A7F4-87C4-47E6-A8DA-24BB124203B0}">
      <dgm:prSet/>
      <dgm:spPr/>
      <dgm:t>
        <a:bodyPr/>
        <a:lstStyle/>
        <a:p>
          <a:endParaRPr lang="ru-RU"/>
        </a:p>
      </dgm:t>
    </dgm:pt>
    <dgm:pt modelId="{7803F0E9-65C4-43AB-93A8-7DB1872598D7}" type="parTrans" cxnId="{7927A7F4-87C4-47E6-A8DA-24BB124203B0}">
      <dgm:prSet/>
      <dgm:spPr/>
      <dgm:t>
        <a:bodyPr/>
        <a:lstStyle/>
        <a:p>
          <a:endParaRPr lang="ru-RU"/>
        </a:p>
      </dgm:t>
    </dgm:pt>
    <dgm:pt modelId="{4A30FA83-4655-4BEA-AC7F-4F5AE14DBB3A}">
      <dgm:prSet phldrT="[Текст]" custT="1"/>
      <dgm:spPr>
        <a:solidFill>
          <a:schemeClr val="accent1">
            <a:lumMod val="20000"/>
            <a:lumOff val="80000"/>
            <a:alpha val="62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Наличие потребности муниципального образования в получении муниципальными служащими ДПО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5FDABC64-7ADF-4E24-8F38-1C746A97E5B5}" type="parTrans" cxnId="{B966688B-5D05-4108-B2B5-73DC5CD2A217}">
      <dgm:prSet/>
      <dgm:spPr/>
      <dgm:t>
        <a:bodyPr/>
        <a:lstStyle/>
        <a:p>
          <a:endParaRPr lang="ru-RU"/>
        </a:p>
      </dgm:t>
    </dgm:pt>
    <dgm:pt modelId="{5A2D724E-2662-4941-B0E3-BA0EBEBE93A4}" type="sibTrans" cxnId="{B966688B-5D05-4108-B2B5-73DC5CD2A217}">
      <dgm:prSet/>
      <dgm:spPr/>
      <dgm:t>
        <a:bodyPr/>
        <a:lstStyle/>
        <a:p>
          <a:endParaRPr lang="ru-RU"/>
        </a:p>
      </dgm:t>
    </dgm:pt>
    <dgm:pt modelId="{7E8D8065-D38D-45F3-B28F-EB16B0A3C898}">
      <dgm:prSet phldrT="[Текст]" custT="1"/>
      <dgm:spPr>
        <a:solidFill>
          <a:schemeClr val="accent1">
            <a:lumMod val="20000"/>
            <a:lumOff val="80000"/>
            <a:alpha val="62000"/>
          </a:schemeClr>
        </a:solidFill>
      </dgm:spPr>
      <dgm:t>
        <a:bodyPr/>
        <a:lstStyle/>
        <a:p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32C6AA07-E952-4AB0-B8FA-37C04BFF8B52}" type="parTrans" cxnId="{F9DD6D28-E5CD-4A26-A43E-1B3A5352F696}">
      <dgm:prSet/>
      <dgm:spPr/>
      <dgm:t>
        <a:bodyPr/>
        <a:lstStyle/>
        <a:p>
          <a:endParaRPr lang="ru-RU"/>
        </a:p>
      </dgm:t>
    </dgm:pt>
    <dgm:pt modelId="{0AC6264F-D965-4045-8607-76398EEE0670}" type="sibTrans" cxnId="{F9DD6D28-E5CD-4A26-A43E-1B3A5352F696}">
      <dgm:prSet/>
      <dgm:spPr/>
      <dgm:t>
        <a:bodyPr/>
        <a:lstStyle/>
        <a:p>
          <a:endParaRPr lang="ru-RU"/>
        </a:p>
      </dgm:t>
    </dgm:pt>
    <dgm:pt modelId="{65E8CA0E-05B3-4D54-A585-069004B87D62}" type="pres">
      <dgm:prSet presAssocID="{8396EB5F-ADAB-4D06-9DEA-E04C820E3E3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100ABE5-C119-4B24-864F-99CDE32CAB96}" type="pres">
      <dgm:prSet presAssocID="{B64FC75C-AE5E-486D-BA68-0178A46764E2}" presName="composite" presStyleCnt="0"/>
      <dgm:spPr/>
    </dgm:pt>
    <dgm:pt modelId="{69997292-06E5-4531-A667-4B5B803C9D65}" type="pres">
      <dgm:prSet presAssocID="{B64FC75C-AE5E-486D-BA68-0178A46764E2}" presName="bentUpArrow1" presStyleLbl="alignImgPlace1" presStyleIdx="0" presStyleCnt="2" custScaleX="85218" custScaleY="114152" custLinFactX="-46171" custLinFactNeighborX="-100000" custLinFactNeighborY="1284"/>
      <dgm:spPr/>
    </dgm:pt>
    <dgm:pt modelId="{EB84F0BD-D569-407F-9378-965C26BC686E}" type="pres">
      <dgm:prSet presAssocID="{B64FC75C-AE5E-486D-BA68-0178A46764E2}" presName="ParentText" presStyleLbl="node1" presStyleIdx="0" presStyleCnt="3" custScaleX="199449" custScaleY="146282" custLinFactNeighborX="-47009" custLinFactNeighborY="-388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01696-514E-4F4D-89D3-858517A2B2AF}" type="pres">
      <dgm:prSet presAssocID="{B64FC75C-AE5E-486D-BA68-0178A46764E2}" presName="ChildText" presStyleLbl="revTx" presStyleIdx="0" presStyleCnt="3" custScaleX="640831" custScaleY="191292" custLinFactX="100000" custLinFactNeighborX="195923" custLinFactNeighborY="-764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D210B-E568-4FE2-B686-F620425679EE}" type="pres">
      <dgm:prSet presAssocID="{483E71C2-7781-4897-9342-717347C5C6A2}" presName="sibTrans" presStyleCnt="0"/>
      <dgm:spPr/>
    </dgm:pt>
    <dgm:pt modelId="{43878AE9-623B-40D0-AAEC-83DF72B656CE}" type="pres">
      <dgm:prSet presAssocID="{3FB70BC5-424C-44C2-98DC-90FBCEBE50E5}" presName="composite" presStyleCnt="0"/>
      <dgm:spPr/>
    </dgm:pt>
    <dgm:pt modelId="{3CC1747C-28B8-45E1-A655-70A53427A486}" type="pres">
      <dgm:prSet presAssocID="{3FB70BC5-424C-44C2-98DC-90FBCEBE50E5}" presName="bentUpArrow1" presStyleLbl="alignImgPlace1" presStyleIdx="1" presStyleCnt="2" custScaleX="106129" custScaleY="130782" custLinFactX="-136246" custLinFactNeighborX="-200000" custLinFactNeighborY="33447"/>
      <dgm:spPr/>
    </dgm:pt>
    <dgm:pt modelId="{F38B26C9-6261-44AB-AF19-E6661970AA84}" type="pres">
      <dgm:prSet presAssocID="{3FB70BC5-424C-44C2-98DC-90FBCEBE50E5}" presName="ParentText" presStyleLbl="node1" presStyleIdx="1" presStyleCnt="3" custScaleX="193799" custScaleY="183048" custLinFactX="-92193" custLinFactNeighborX="-100000" custLinFactNeighborY="-262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C9085-F944-4060-8345-7547D1DC5B85}" type="pres">
      <dgm:prSet presAssocID="{3FB70BC5-424C-44C2-98DC-90FBCEBE50E5}" presName="ChildText" presStyleLbl="revTx" presStyleIdx="1" presStyleCnt="3" custScaleX="651317" custScaleY="235373" custLinFactX="11561" custLinFactNeighborX="100000" custLinFactNeighborY="-437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B78DB-4E32-4BD0-8F26-4B90C3CB3F87}" type="pres">
      <dgm:prSet presAssocID="{99E696A4-1CD1-435C-BD75-8009AC951E85}" presName="sibTrans" presStyleCnt="0"/>
      <dgm:spPr/>
    </dgm:pt>
    <dgm:pt modelId="{F5B931D2-66AA-468F-A295-8F5CAA76F50A}" type="pres">
      <dgm:prSet presAssocID="{E02D921D-3483-41C4-AAF0-3A0830A05F3C}" presName="composite" presStyleCnt="0"/>
      <dgm:spPr/>
    </dgm:pt>
    <dgm:pt modelId="{EDF00176-6954-43EF-81BF-2026B7CCA2D4}" type="pres">
      <dgm:prSet presAssocID="{E02D921D-3483-41C4-AAF0-3A0830A05F3C}" presName="ParentText" presStyleLbl="node1" presStyleIdx="2" presStyleCnt="3" custScaleX="201481" custScaleY="147741" custLinFactX="-112723" custLinFactNeighborX="-200000" custLinFactNeighborY="155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81308-9A20-4825-98A8-487CEE0F200F}" type="pres">
      <dgm:prSet presAssocID="{E02D921D-3483-41C4-AAF0-3A0830A05F3C}" presName="FinalChildText" presStyleLbl="revTx" presStyleIdx="2" presStyleCnt="3" custScaleX="577147" custScaleY="169907" custLinFactNeighborX="-68577" custLinFactNeighborY="-22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920711-E0E9-4C70-8872-9A612E029D2E}" type="presOf" srcId="{8396EB5F-ADAB-4D06-9DEA-E04C820E3E3B}" destId="{65E8CA0E-05B3-4D54-A585-069004B87D62}" srcOrd="0" destOrd="0" presId="urn:microsoft.com/office/officeart/2005/8/layout/StepDownProcess"/>
    <dgm:cxn modelId="{7927A7F4-87C4-47E6-A8DA-24BB124203B0}" srcId="{B64FC75C-AE5E-486D-BA68-0178A46764E2}" destId="{4415D9C8-EBD8-4403-B909-54ACA6B17C2F}" srcOrd="0" destOrd="0" parTransId="{7803F0E9-65C4-43AB-93A8-7DB1872598D7}" sibTransId="{B9174640-16FA-49A1-B0C4-82CBAF8D2889}"/>
    <dgm:cxn modelId="{B5AD6816-9ED0-4FE0-8F24-5E0706EE29E2}" type="presOf" srcId="{E02D921D-3483-41C4-AAF0-3A0830A05F3C}" destId="{EDF00176-6954-43EF-81BF-2026B7CCA2D4}" srcOrd="0" destOrd="0" presId="urn:microsoft.com/office/officeart/2005/8/layout/StepDownProcess"/>
    <dgm:cxn modelId="{F9DD6D28-E5CD-4A26-A43E-1B3A5352F696}" srcId="{E02D921D-3483-41C4-AAF0-3A0830A05F3C}" destId="{7E8D8065-D38D-45F3-B28F-EB16B0A3C898}" srcOrd="0" destOrd="0" parTransId="{32C6AA07-E952-4AB0-B8FA-37C04BFF8B52}" sibTransId="{0AC6264F-D965-4045-8607-76398EEE0670}"/>
    <dgm:cxn modelId="{BE4F282C-5E3A-4AEB-88BD-53358C6EEA4C}" type="presOf" srcId="{A82C99F6-83A7-49B3-B769-979487147669}" destId="{71AC9085-F944-4060-8345-7547D1DC5B85}" srcOrd="0" destOrd="0" presId="urn:microsoft.com/office/officeart/2005/8/layout/StepDownProcess"/>
    <dgm:cxn modelId="{21F6E630-4FFA-45CE-9F50-4AC21B859745}" type="presOf" srcId="{D5606118-C682-4955-BE6B-CA404ABA85CA}" destId="{91381308-9A20-4825-98A8-487CEE0F200F}" srcOrd="0" destOrd="1" presId="urn:microsoft.com/office/officeart/2005/8/layout/StepDownProcess"/>
    <dgm:cxn modelId="{6C3C551E-DF9F-4060-ACB8-BAB6A11B4F45}" srcId="{8396EB5F-ADAB-4D06-9DEA-E04C820E3E3B}" destId="{3FB70BC5-424C-44C2-98DC-90FBCEBE50E5}" srcOrd="1" destOrd="0" parTransId="{5F7205E8-9A64-4FD7-928F-364AFE0C1410}" sibTransId="{99E696A4-1CD1-435C-BD75-8009AC951E85}"/>
    <dgm:cxn modelId="{939DE297-D790-4792-8615-8922A042F40E}" type="presOf" srcId="{3FB70BC5-424C-44C2-98DC-90FBCEBE50E5}" destId="{F38B26C9-6261-44AB-AF19-E6661970AA84}" srcOrd="0" destOrd="0" presId="urn:microsoft.com/office/officeart/2005/8/layout/StepDownProcess"/>
    <dgm:cxn modelId="{5476EDAA-F228-4C60-98BD-B031F478B870}" srcId="{3FB70BC5-424C-44C2-98DC-90FBCEBE50E5}" destId="{A82C99F6-83A7-49B3-B769-979487147669}" srcOrd="0" destOrd="0" parTransId="{E9A24B8D-4D98-48AC-8FC7-76BAF21F5883}" sibTransId="{CD715460-4A34-41C2-B1BD-412007F6B3C8}"/>
    <dgm:cxn modelId="{2106AD7E-D031-4619-B79A-B08AE724B67C}" type="presOf" srcId="{4415D9C8-EBD8-4403-B909-54ACA6B17C2F}" destId="{B5201696-514E-4F4D-89D3-858517A2B2AF}" srcOrd="0" destOrd="0" presId="urn:microsoft.com/office/officeart/2005/8/layout/StepDownProcess"/>
    <dgm:cxn modelId="{B966688B-5D05-4108-B2B5-73DC5CD2A217}" srcId="{B64FC75C-AE5E-486D-BA68-0178A46764E2}" destId="{4A30FA83-4655-4BEA-AC7F-4F5AE14DBB3A}" srcOrd="1" destOrd="0" parTransId="{5FDABC64-7ADF-4E24-8F38-1C746A97E5B5}" sibTransId="{5A2D724E-2662-4941-B0E3-BA0EBEBE93A4}"/>
    <dgm:cxn modelId="{37986131-BD6C-4420-862D-362C5923F4F7}" type="presOf" srcId="{7E8D8065-D38D-45F3-B28F-EB16B0A3C898}" destId="{91381308-9A20-4825-98A8-487CEE0F200F}" srcOrd="0" destOrd="0" presId="urn:microsoft.com/office/officeart/2005/8/layout/StepDownProcess"/>
    <dgm:cxn modelId="{ACA43070-4B85-430D-8C77-7CB8C72155BC}" srcId="{E02D921D-3483-41C4-AAF0-3A0830A05F3C}" destId="{D5606118-C682-4955-BE6B-CA404ABA85CA}" srcOrd="1" destOrd="0" parTransId="{9C5BA7B3-1F01-459D-A6A2-81C7AFE8BBDA}" sibTransId="{38F1E057-57FF-45A0-BDDF-2E1282680554}"/>
    <dgm:cxn modelId="{BD7853EE-4D0B-4E52-94C0-AB9DF0924050}" type="presOf" srcId="{4A30FA83-4655-4BEA-AC7F-4F5AE14DBB3A}" destId="{B5201696-514E-4F4D-89D3-858517A2B2AF}" srcOrd="0" destOrd="1" presId="urn:microsoft.com/office/officeart/2005/8/layout/StepDownProcess"/>
    <dgm:cxn modelId="{1BCF2A6B-05FC-4C40-B29D-7316F218AA8F}" type="presOf" srcId="{BF793590-6890-4344-8288-018BD08DAF5B}" destId="{91381308-9A20-4825-98A8-487CEE0F200F}" srcOrd="0" destOrd="2" presId="urn:microsoft.com/office/officeart/2005/8/layout/StepDownProcess"/>
    <dgm:cxn modelId="{482B4363-24F2-471E-B382-FBF61382D4D3}" srcId="{8396EB5F-ADAB-4D06-9DEA-E04C820E3E3B}" destId="{B64FC75C-AE5E-486D-BA68-0178A46764E2}" srcOrd="0" destOrd="0" parTransId="{540569C1-77CC-47CE-AED0-A01DC031BCB2}" sibTransId="{483E71C2-7781-4897-9342-717347C5C6A2}"/>
    <dgm:cxn modelId="{AE134215-6F98-47EF-9870-82842D6576CE}" type="presOf" srcId="{B64FC75C-AE5E-486D-BA68-0178A46764E2}" destId="{EB84F0BD-D569-407F-9378-965C26BC686E}" srcOrd="0" destOrd="0" presId="urn:microsoft.com/office/officeart/2005/8/layout/StepDownProcess"/>
    <dgm:cxn modelId="{2771AC1A-FB27-409E-91AF-67162CDDFE5D}" srcId="{8396EB5F-ADAB-4D06-9DEA-E04C820E3E3B}" destId="{E02D921D-3483-41C4-AAF0-3A0830A05F3C}" srcOrd="2" destOrd="0" parTransId="{DE6DFFCE-E64B-495B-A9C8-B0CCA7888D4A}" sibTransId="{BED8FE6B-0F37-4399-B15A-9C0BE6526C3B}"/>
    <dgm:cxn modelId="{55A6C9F1-4D0D-432C-B8B1-3732049AA068}" srcId="{E02D921D-3483-41C4-AAF0-3A0830A05F3C}" destId="{BF793590-6890-4344-8288-018BD08DAF5B}" srcOrd="2" destOrd="0" parTransId="{4A1B778A-2273-4420-8C27-89BE5AE12389}" sibTransId="{5E8D6BC5-9570-4E1D-8B49-E237BA106A5D}"/>
    <dgm:cxn modelId="{0623D2B1-2967-4448-B93F-EFE76DFE05C1}" type="presParOf" srcId="{65E8CA0E-05B3-4D54-A585-069004B87D62}" destId="{F100ABE5-C119-4B24-864F-99CDE32CAB96}" srcOrd="0" destOrd="0" presId="urn:microsoft.com/office/officeart/2005/8/layout/StepDownProcess"/>
    <dgm:cxn modelId="{3329E490-7645-4F9F-944B-FCEF585D8AFB}" type="presParOf" srcId="{F100ABE5-C119-4B24-864F-99CDE32CAB96}" destId="{69997292-06E5-4531-A667-4B5B803C9D65}" srcOrd="0" destOrd="0" presId="urn:microsoft.com/office/officeart/2005/8/layout/StepDownProcess"/>
    <dgm:cxn modelId="{A92F74C7-2102-429F-AE79-E773E03510BC}" type="presParOf" srcId="{F100ABE5-C119-4B24-864F-99CDE32CAB96}" destId="{EB84F0BD-D569-407F-9378-965C26BC686E}" srcOrd="1" destOrd="0" presId="urn:microsoft.com/office/officeart/2005/8/layout/StepDownProcess"/>
    <dgm:cxn modelId="{8CD8BADB-6C26-4072-8F9E-46B46A6615C2}" type="presParOf" srcId="{F100ABE5-C119-4B24-864F-99CDE32CAB96}" destId="{B5201696-514E-4F4D-89D3-858517A2B2AF}" srcOrd="2" destOrd="0" presId="urn:microsoft.com/office/officeart/2005/8/layout/StepDownProcess"/>
    <dgm:cxn modelId="{70487F39-6EE8-4CA2-962B-56056FD6391B}" type="presParOf" srcId="{65E8CA0E-05B3-4D54-A585-069004B87D62}" destId="{C31D210B-E568-4FE2-B686-F620425679EE}" srcOrd="1" destOrd="0" presId="urn:microsoft.com/office/officeart/2005/8/layout/StepDownProcess"/>
    <dgm:cxn modelId="{8AB2C3C9-4312-4AA4-98C3-D53146BE92B7}" type="presParOf" srcId="{65E8CA0E-05B3-4D54-A585-069004B87D62}" destId="{43878AE9-623B-40D0-AAEC-83DF72B656CE}" srcOrd="2" destOrd="0" presId="urn:microsoft.com/office/officeart/2005/8/layout/StepDownProcess"/>
    <dgm:cxn modelId="{E3B14EE0-2D12-4774-B550-C69630FC96F1}" type="presParOf" srcId="{43878AE9-623B-40D0-AAEC-83DF72B656CE}" destId="{3CC1747C-28B8-45E1-A655-70A53427A486}" srcOrd="0" destOrd="0" presId="urn:microsoft.com/office/officeart/2005/8/layout/StepDownProcess"/>
    <dgm:cxn modelId="{333D5E83-2940-4B2B-BEF7-760D3F77B920}" type="presParOf" srcId="{43878AE9-623B-40D0-AAEC-83DF72B656CE}" destId="{F38B26C9-6261-44AB-AF19-E6661970AA84}" srcOrd="1" destOrd="0" presId="urn:microsoft.com/office/officeart/2005/8/layout/StepDownProcess"/>
    <dgm:cxn modelId="{FE94BC06-8493-45E6-9CD2-0B21EE7DEB04}" type="presParOf" srcId="{43878AE9-623B-40D0-AAEC-83DF72B656CE}" destId="{71AC9085-F944-4060-8345-7547D1DC5B85}" srcOrd="2" destOrd="0" presId="urn:microsoft.com/office/officeart/2005/8/layout/StepDownProcess"/>
    <dgm:cxn modelId="{86A44759-0663-41C0-A545-15F304695209}" type="presParOf" srcId="{65E8CA0E-05B3-4D54-A585-069004B87D62}" destId="{010B78DB-4E32-4BD0-8F26-4B90C3CB3F87}" srcOrd="3" destOrd="0" presId="urn:microsoft.com/office/officeart/2005/8/layout/StepDownProcess"/>
    <dgm:cxn modelId="{A7A63613-7F82-4E7B-8621-0CEA9147681E}" type="presParOf" srcId="{65E8CA0E-05B3-4D54-A585-069004B87D62}" destId="{F5B931D2-66AA-468F-A295-8F5CAA76F50A}" srcOrd="4" destOrd="0" presId="urn:microsoft.com/office/officeart/2005/8/layout/StepDownProcess"/>
    <dgm:cxn modelId="{8B7F2B33-3727-46CC-8861-8EFA4FB31587}" type="presParOf" srcId="{F5B931D2-66AA-468F-A295-8F5CAA76F50A}" destId="{EDF00176-6954-43EF-81BF-2026B7CCA2D4}" srcOrd="0" destOrd="0" presId="urn:microsoft.com/office/officeart/2005/8/layout/StepDownProcess"/>
    <dgm:cxn modelId="{D9AC55AE-BBC5-43B5-80E1-AA4A8B1502F0}" type="presParOf" srcId="{F5B931D2-66AA-468F-A295-8F5CAA76F50A}" destId="{91381308-9A20-4825-98A8-487CEE0F200F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693B59-2FFF-43DF-B48F-78C72CF2136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EEA590-E02C-47C0-95E6-EA4319114055}" type="pres">
      <dgm:prSet presAssocID="{CA693B59-2FFF-43DF-B48F-78C72CF2136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40AAC-A7B0-4C3D-9250-B537F71177DF}" type="presOf" srcId="{CA693B59-2FFF-43DF-B48F-78C72CF21363}" destId="{86EEA590-E02C-47C0-95E6-EA4319114055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5E3FC0-8B50-4996-844D-4F65F04EC50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186047-0972-40C6-AFE3-8A90E68F0C5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Органы исполнительной власти края, участвующие в мероприятиях по профессиональному развитию муниципальных служащих </a:t>
          </a:r>
        </a:p>
      </dgm:t>
    </dgm:pt>
    <dgm:pt modelId="{416CE6AF-B6B3-4EA4-865E-A615C857EBF9}" type="parTrans" cxnId="{5601D5E0-4FD9-4611-BA8A-B68F9EA44198}">
      <dgm:prSet/>
      <dgm:spPr/>
      <dgm:t>
        <a:bodyPr/>
        <a:lstStyle/>
        <a:p>
          <a:endParaRPr lang="ru-RU"/>
        </a:p>
      </dgm:t>
    </dgm:pt>
    <dgm:pt modelId="{62CCD00C-762E-49BE-8F24-0E598A238139}" type="sibTrans" cxnId="{5601D5E0-4FD9-4611-BA8A-B68F9EA44198}">
      <dgm:prSet/>
      <dgm:spPr/>
      <dgm:t>
        <a:bodyPr/>
        <a:lstStyle/>
        <a:p>
          <a:endParaRPr lang="ru-RU"/>
        </a:p>
      </dgm:t>
    </dgm:pt>
    <dgm:pt modelId="{61DC514D-1F69-4C9D-B167-9254FD2DCD14}">
      <dgm:prSet phldrT="[Текст]" custT="1"/>
      <dgm:spPr/>
      <dgm:t>
        <a:bodyPr/>
        <a:lstStyle/>
        <a:p>
          <a:r>
            <a:rPr lang="ru-RU" sz="1200" b="1" dirty="0" smtClean="0"/>
            <a:t>Министерство ЖКХ края</a:t>
          </a:r>
        </a:p>
        <a:p>
          <a:r>
            <a:rPr lang="ru-RU" sz="1200" b="1" dirty="0" smtClean="0"/>
            <a:t>Министерство строительства края</a:t>
          </a:r>
        </a:p>
        <a:p>
          <a:r>
            <a:rPr lang="ru-RU" sz="1200" b="1" dirty="0" smtClean="0"/>
            <a:t>Министерство экономического развития края</a:t>
          </a:r>
        </a:p>
        <a:p>
          <a:r>
            <a:rPr lang="ru-RU" sz="1200" b="1" dirty="0" smtClean="0"/>
            <a:t>Министерство внутренней политики и информации края</a:t>
          </a:r>
        </a:p>
        <a:p>
          <a:r>
            <a:rPr lang="ru-RU" sz="1200" b="1" dirty="0" smtClean="0"/>
            <a:t>Министерство информационных технологий и связи края</a:t>
          </a:r>
          <a:endParaRPr lang="ru-RU" sz="1200" b="1" dirty="0"/>
        </a:p>
      </dgm:t>
    </dgm:pt>
    <dgm:pt modelId="{8AD5AE11-7BAE-40B8-9BB6-5844666CA778}" type="parTrans" cxnId="{34624F41-ECD2-48C1-8F8C-F757D5A1F85C}">
      <dgm:prSet/>
      <dgm:spPr/>
      <dgm:t>
        <a:bodyPr/>
        <a:lstStyle/>
        <a:p>
          <a:endParaRPr lang="ru-RU"/>
        </a:p>
      </dgm:t>
    </dgm:pt>
    <dgm:pt modelId="{DFB1C964-FB63-49B3-ACCB-0FA425F2798B}" type="sibTrans" cxnId="{34624F41-ECD2-48C1-8F8C-F757D5A1F85C}">
      <dgm:prSet/>
      <dgm:spPr/>
      <dgm:t>
        <a:bodyPr/>
        <a:lstStyle/>
        <a:p>
          <a:endParaRPr lang="ru-RU"/>
        </a:p>
      </dgm:t>
    </dgm:pt>
    <dgm:pt modelId="{C685B77B-B260-4F91-B8AD-BE7AE519224C}">
      <dgm:prSet phldrT="[Текст]" custT="1"/>
      <dgm:spPr/>
      <dgm:t>
        <a:bodyPr/>
        <a:lstStyle/>
        <a:p>
          <a:r>
            <a:rPr lang="ru-RU" sz="1000" b="1" dirty="0" smtClean="0"/>
            <a:t>Комитет государственного заказа Правительства края</a:t>
          </a:r>
        </a:p>
        <a:p>
          <a:r>
            <a:rPr lang="ru-RU" sz="1000" b="1" dirty="0" smtClean="0"/>
            <a:t>Комитет по делам записи актов гражданского состояния и архивов Правительства края</a:t>
          </a:r>
          <a:endParaRPr lang="ru-RU" sz="1000" b="1" dirty="0"/>
        </a:p>
      </dgm:t>
    </dgm:pt>
    <dgm:pt modelId="{D829C9E1-E86B-471B-B5C1-0F5C77BE9E1D}" type="parTrans" cxnId="{EDE6A572-2297-46F2-A532-1DF6BB9919F6}">
      <dgm:prSet/>
      <dgm:spPr/>
      <dgm:t>
        <a:bodyPr/>
        <a:lstStyle/>
        <a:p>
          <a:endParaRPr lang="ru-RU"/>
        </a:p>
      </dgm:t>
    </dgm:pt>
    <dgm:pt modelId="{B30B9729-7CAB-4AB9-9DA0-3FD359901B72}" type="sibTrans" cxnId="{EDE6A572-2297-46F2-A532-1DF6BB9919F6}">
      <dgm:prSet/>
      <dgm:spPr/>
      <dgm:t>
        <a:bodyPr/>
        <a:lstStyle/>
        <a:p>
          <a:endParaRPr lang="ru-RU"/>
        </a:p>
      </dgm:t>
    </dgm:pt>
    <dgm:pt modelId="{878F3F24-B08B-4E4D-B770-8BFE235100A3}">
      <dgm:prSet phldrT="[Текст]" custT="1"/>
      <dgm:spPr/>
      <dgm:t>
        <a:bodyPr/>
        <a:lstStyle/>
        <a:p>
          <a:r>
            <a:rPr lang="ru-RU" sz="1000" b="1" dirty="0" smtClean="0"/>
            <a:t>Управление по работе с обращениями граждан</a:t>
          </a:r>
        </a:p>
        <a:p>
          <a:r>
            <a:rPr lang="ru-RU" sz="1000" b="1" dirty="0" smtClean="0"/>
            <a:t>Главное управление специальных программ Губернатора края</a:t>
          </a:r>
          <a:endParaRPr lang="ru-RU" sz="1000" b="1" dirty="0"/>
        </a:p>
      </dgm:t>
    </dgm:pt>
    <dgm:pt modelId="{747D087C-03FF-4AE1-9CC0-EB77CDA1413B}" type="parTrans" cxnId="{EE56CE52-8A78-4BEF-BFEC-9236A40DC860}">
      <dgm:prSet/>
      <dgm:spPr/>
      <dgm:t>
        <a:bodyPr/>
        <a:lstStyle/>
        <a:p>
          <a:endParaRPr lang="ru-RU"/>
        </a:p>
      </dgm:t>
    </dgm:pt>
    <dgm:pt modelId="{3ACFB367-E6BE-4693-ACBD-D460F5B11F02}" type="sibTrans" cxnId="{EE56CE52-8A78-4BEF-BFEC-9236A40DC860}">
      <dgm:prSet/>
      <dgm:spPr/>
      <dgm:t>
        <a:bodyPr/>
        <a:lstStyle/>
        <a:p>
          <a:endParaRPr lang="ru-RU"/>
        </a:p>
      </dgm:t>
    </dgm:pt>
    <dgm:pt modelId="{8DA6AF69-6EA2-4664-A877-B7822E08F71E}" type="pres">
      <dgm:prSet presAssocID="{8E5E3FC0-8B50-4996-844D-4F65F04EC50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FE08F5-06F8-4EC7-85A0-50CD09739C6E}" type="pres">
      <dgm:prSet presAssocID="{35186047-0972-40C6-AFE3-8A90E68F0C56}" presName="root1" presStyleCnt="0"/>
      <dgm:spPr/>
    </dgm:pt>
    <dgm:pt modelId="{439D569C-5989-4B19-8968-9D238DDD58E5}" type="pres">
      <dgm:prSet presAssocID="{35186047-0972-40C6-AFE3-8A90E68F0C56}" presName="LevelOneTextNode" presStyleLbl="node0" presStyleIdx="0" presStyleCnt="1" custAng="5400000" custScaleX="319160" custScaleY="71207" custLinFactNeighborX="-27485" custLinFactNeighborY="-7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C02AB-5C40-4DB8-B8CB-C023D64E91AA}" type="pres">
      <dgm:prSet presAssocID="{35186047-0972-40C6-AFE3-8A90E68F0C56}" presName="level2hierChild" presStyleCnt="0"/>
      <dgm:spPr/>
    </dgm:pt>
    <dgm:pt modelId="{02FFC470-AAAE-48F3-A72C-6A3D1110C075}" type="pres">
      <dgm:prSet presAssocID="{8AD5AE11-7BAE-40B8-9BB6-5844666CA77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3433DE6-8967-4E29-9440-574EE5562FC4}" type="pres">
      <dgm:prSet presAssocID="{8AD5AE11-7BAE-40B8-9BB6-5844666CA77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A3CEAFCE-6E02-41B9-A18E-3CCF047CBAC1}" type="pres">
      <dgm:prSet presAssocID="{61DC514D-1F69-4C9D-B167-9254FD2DCD14}" presName="root2" presStyleCnt="0"/>
      <dgm:spPr/>
    </dgm:pt>
    <dgm:pt modelId="{E69F089C-7A73-4FF7-8614-AFD052EFC25E}" type="pres">
      <dgm:prSet presAssocID="{61DC514D-1F69-4C9D-B167-9254FD2DCD14}" presName="LevelTwoTextNode" presStyleLbl="node2" presStyleIdx="0" presStyleCnt="3" custAng="0" custScaleX="203097" custScaleY="153512" custLinFactNeighborX="30492" custLinFactNeighborY="11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469A03-1DAB-4456-8F94-EE20D0EC3CCC}" type="pres">
      <dgm:prSet presAssocID="{61DC514D-1F69-4C9D-B167-9254FD2DCD14}" presName="level3hierChild" presStyleCnt="0"/>
      <dgm:spPr/>
    </dgm:pt>
    <dgm:pt modelId="{96922887-3E5E-4765-A162-E2C8F604D20C}" type="pres">
      <dgm:prSet presAssocID="{D829C9E1-E86B-471B-B5C1-0F5C77BE9E1D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FB6B6676-4AFE-4CF5-925C-5B28AE8F1110}" type="pres">
      <dgm:prSet presAssocID="{D829C9E1-E86B-471B-B5C1-0F5C77BE9E1D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38A4F6B-D0CB-45BA-8B0C-41B61684474E}" type="pres">
      <dgm:prSet presAssocID="{C685B77B-B260-4F91-B8AD-BE7AE519224C}" presName="root2" presStyleCnt="0"/>
      <dgm:spPr/>
    </dgm:pt>
    <dgm:pt modelId="{2E351405-F561-4DF7-A5BC-F7558EA68737}" type="pres">
      <dgm:prSet presAssocID="{C685B77B-B260-4F91-B8AD-BE7AE519224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CE542F-B11B-43C0-811E-4CFE9D4AD7F0}" type="pres">
      <dgm:prSet presAssocID="{C685B77B-B260-4F91-B8AD-BE7AE519224C}" presName="level3hierChild" presStyleCnt="0"/>
      <dgm:spPr/>
    </dgm:pt>
    <dgm:pt modelId="{7EB77297-0D6C-4492-9427-59DA138B20F4}" type="pres">
      <dgm:prSet presAssocID="{747D087C-03FF-4AE1-9CC0-EB77CDA1413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F4F9534-D478-4698-AD19-515182FABCBC}" type="pres">
      <dgm:prSet presAssocID="{747D087C-03FF-4AE1-9CC0-EB77CDA1413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F9F8A04-1680-488A-A98E-847D905E52DF}" type="pres">
      <dgm:prSet presAssocID="{878F3F24-B08B-4E4D-B770-8BFE235100A3}" presName="root2" presStyleCnt="0"/>
      <dgm:spPr/>
    </dgm:pt>
    <dgm:pt modelId="{46AFCCB4-0B8E-40D7-9752-380A53748189}" type="pres">
      <dgm:prSet presAssocID="{878F3F24-B08B-4E4D-B770-8BFE235100A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BA3D71-DAED-4C70-8051-7869D1750FA5}" type="pres">
      <dgm:prSet presAssocID="{878F3F24-B08B-4E4D-B770-8BFE235100A3}" presName="level3hierChild" presStyleCnt="0"/>
      <dgm:spPr/>
    </dgm:pt>
  </dgm:ptLst>
  <dgm:cxnLst>
    <dgm:cxn modelId="{EE56CE52-8A78-4BEF-BFEC-9236A40DC860}" srcId="{35186047-0972-40C6-AFE3-8A90E68F0C56}" destId="{878F3F24-B08B-4E4D-B770-8BFE235100A3}" srcOrd="2" destOrd="0" parTransId="{747D087C-03FF-4AE1-9CC0-EB77CDA1413B}" sibTransId="{3ACFB367-E6BE-4693-ACBD-D460F5B11F02}"/>
    <dgm:cxn modelId="{C3839EED-C36D-4AD3-B17E-C1FECCF25BF0}" type="presOf" srcId="{8E5E3FC0-8B50-4996-844D-4F65F04EC504}" destId="{8DA6AF69-6EA2-4664-A877-B7822E08F71E}" srcOrd="0" destOrd="0" presId="urn:microsoft.com/office/officeart/2008/layout/HorizontalMultiLevelHierarchy"/>
    <dgm:cxn modelId="{EDE6A572-2297-46F2-A532-1DF6BB9919F6}" srcId="{35186047-0972-40C6-AFE3-8A90E68F0C56}" destId="{C685B77B-B260-4F91-B8AD-BE7AE519224C}" srcOrd="1" destOrd="0" parTransId="{D829C9E1-E86B-471B-B5C1-0F5C77BE9E1D}" sibTransId="{B30B9729-7CAB-4AB9-9DA0-3FD359901B72}"/>
    <dgm:cxn modelId="{34624F41-ECD2-48C1-8F8C-F757D5A1F85C}" srcId="{35186047-0972-40C6-AFE3-8A90E68F0C56}" destId="{61DC514D-1F69-4C9D-B167-9254FD2DCD14}" srcOrd="0" destOrd="0" parTransId="{8AD5AE11-7BAE-40B8-9BB6-5844666CA778}" sibTransId="{DFB1C964-FB63-49B3-ACCB-0FA425F2798B}"/>
    <dgm:cxn modelId="{3603FAC9-DBE5-44FD-AC08-A5BB3D7436E9}" type="presOf" srcId="{747D087C-03FF-4AE1-9CC0-EB77CDA1413B}" destId="{2F4F9534-D478-4698-AD19-515182FABCBC}" srcOrd="1" destOrd="0" presId="urn:microsoft.com/office/officeart/2008/layout/HorizontalMultiLevelHierarchy"/>
    <dgm:cxn modelId="{5601D5E0-4FD9-4611-BA8A-B68F9EA44198}" srcId="{8E5E3FC0-8B50-4996-844D-4F65F04EC504}" destId="{35186047-0972-40C6-AFE3-8A90E68F0C56}" srcOrd="0" destOrd="0" parTransId="{416CE6AF-B6B3-4EA4-865E-A615C857EBF9}" sibTransId="{62CCD00C-762E-49BE-8F24-0E598A238139}"/>
    <dgm:cxn modelId="{A2A489A4-60F7-4439-BCE5-11873CD8126E}" type="presOf" srcId="{61DC514D-1F69-4C9D-B167-9254FD2DCD14}" destId="{E69F089C-7A73-4FF7-8614-AFD052EFC25E}" srcOrd="0" destOrd="0" presId="urn:microsoft.com/office/officeart/2008/layout/HorizontalMultiLevelHierarchy"/>
    <dgm:cxn modelId="{3966AAF1-A61E-427D-9C3C-6247B5DD266C}" type="presOf" srcId="{8AD5AE11-7BAE-40B8-9BB6-5844666CA778}" destId="{03433DE6-8967-4E29-9440-574EE5562FC4}" srcOrd="1" destOrd="0" presId="urn:microsoft.com/office/officeart/2008/layout/HorizontalMultiLevelHierarchy"/>
    <dgm:cxn modelId="{CA5C9CFE-EADD-411F-B096-26109178AF47}" type="presOf" srcId="{878F3F24-B08B-4E4D-B770-8BFE235100A3}" destId="{46AFCCB4-0B8E-40D7-9752-380A53748189}" srcOrd="0" destOrd="0" presId="urn:microsoft.com/office/officeart/2008/layout/HorizontalMultiLevelHierarchy"/>
    <dgm:cxn modelId="{F5A142BB-F003-4AE0-BA39-FE6820D027B9}" type="presOf" srcId="{C685B77B-B260-4F91-B8AD-BE7AE519224C}" destId="{2E351405-F561-4DF7-A5BC-F7558EA68737}" srcOrd="0" destOrd="0" presId="urn:microsoft.com/office/officeart/2008/layout/HorizontalMultiLevelHierarchy"/>
    <dgm:cxn modelId="{64C6ECD1-E9BD-4973-BEAC-D4B8BDCDE690}" type="presOf" srcId="{D829C9E1-E86B-471B-B5C1-0F5C77BE9E1D}" destId="{96922887-3E5E-4765-A162-E2C8F604D20C}" srcOrd="0" destOrd="0" presId="urn:microsoft.com/office/officeart/2008/layout/HorizontalMultiLevelHierarchy"/>
    <dgm:cxn modelId="{5D2571A7-998F-48FE-AE84-75E2EF7440BE}" type="presOf" srcId="{8AD5AE11-7BAE-40B8-9BB6-5844666CA778}" destId="{02FFC470-AAAE-48F3-A72C-6A3D1110C075}" srcOrd="0" destOrd="0" presId="urn:microsoft.com/office/officeart/2008/layout/HorizontalMultiLevelHierarchy"/>
    <dgm:cxn modelId="{30FF346B-1393-4BB2-AD7A-5147D76A331B}" type="presOf" srcId="{D829C9E1-E86B-471B-B5C1-0F5C77BE9E1D}" destId="{FB6B6676-4AFE-4CF5-925C-5B28AE8F1110}" srcOrd="1" destOrd="0" presId="urn:microsoft.com/office/officeart/2008/layout/HorizontalMultiLevelHierarchy"/>
    <dgm:cxn modelId="{EE7A587F-67A4-4379-BA02-53B740CEB55E}" type="presOf" srcId="{747D087C-03FF-4AE1-9CC0-EB77CDA1413B}" destId="{7EB77297-0D6C-4492-9427-59DA138B20F4}" srcOrd="0" destOrd="0" presId="urn:microsoft.com/office/officeart/2008/layout/HorizontalMultiLevelHierarchy"/>
    <dgm:cxn modelId="{C38ECB14-7DD0-4A3E-9FC4-4E4E438A7650}" type="presOf" srcId="{35186047-0972-40C6-AFE3-8A90E68F0C56}" destId="{439D569C-5989-4B19-8968-9D238DDD58E5}" srcOrd="0" destOrd="0" presId="urn:microsoft.com/office/officeart/2008/layout/HorizontalMultiLevelHierarchy"/>
    <dgm:cxn modelId="{2708F462-BDDE-473A-9E20-BE746D452572}" type="presParOf" srcId="{8DA6AF69-6EA2-4664-A877-B7822E08F71E}" destId="{1DFE08F5-06F8-4EC7-85A0-50CD09739C6E}" srcOrd="0" destOrd="0" presId="urn:microsoft.com/office/officeart/2008/layout/HorizontalMultiLevelHierarchy"/>
    <dgm:cxn modelId="{C6D20643-DD86-45D8-A4D1-E1B38FF94B7C}" type="presParOf" srcId="{1DFE08F5-06F8-4EC7-85A0-50CD09739C6E}" destId="{439D569C-5989-4B19-8968-9D238DDD58E5}" srcOrd="0" destOrd="0" presId="urn:microsoft.com/office/officeart/2008/layout/HorizontalMultiLevelHierarchy"/>
    <dgm:cxn modelId="{FF062174-18F5-4C9B-9FF8-E0F04290C3C1}" type="presParOf" srcId="{1DFE08F5-06F8-4EC7-85A0-50CD09739C6E}" destId="{54CC02AB-5C40-4DB8-B8CB-C023D64E91AA}" srcOrd="1" destOrd="0" presId="urn:microsoft.com/office/officeart/2008/layout/HorizontalMultiLevelHierarchy"/>
    <dgm:cxn modelId="{C8A90E5C-CE17-4BA5-878C-B69C8BD6B4F2}" type="presParOf" srcId="{54CC02AB-5C40-4DB8-B8CB-C023D64E91AA}" destId="{02FFC470-AAAE-48F3-A72C-6A3D1110C075}" srcOrd="0" destOrd="0" presId="urn:microsoft.com/office/officeart/2008/layout/HorizontalMultiLevelHierarchy"/>
    <dgm:cxn modelId="{DF99AC26-8FCD-447C-A0FB-6E13D433124F}" type="presParOf" srcId="{02FFC470-AAAE-48F3-A72C-6A3D1110C075}" destId="{03433DE6-8967-4E29-9440-574EE5562FC4}" srcOrd="0" destOrd="0" presId="urn:microsoft.com/office/officeart/2008/layout/HorizontalMultiLevelHierarchy"/>
    <dgm:cxn modelId="{E351AA5B-D50A-4500-9EA4-A747535DC8B8}" type="presParOf" srcId="{54CC02AB-5C40-4DB8-B8CB-C023D64E91AA}" destId="{A3CEAFCE-6E02-41B9-A18E-3CCF047CBAC1}" srcOrd="1" destOrd="0" presId="urn:microsoft.com/office/officeart/2008/layout/HorizontalMultiLevelHierarchy"/>
    <dgm:cxn modelId="{DC8AFBC2-3AE9-4DCE-9F00-168767AB3555}" type="presParOf" srcId="{A3CEAFCE-6E02-41B9-A18E-3CCF047CBAC1}" destId="{E69F089C-7A73-4FF7-8614-AFD052EFC25E}" srcOrd="0" destOrd="0" presId="urn:microsoft.com/office/officeart/2008/layout/HorizontalMultiLevelHierarchy"/>
    <dgm:cxn modelId="{1C8A690D-7D2F-45A9-ACDA-63F4E4AACDB4}" type="presParOf" srcId="{A3CEAFCE-6E02-41B9-A18E-3CCF047CBAC1}" destId="{48469A03-1DAB-4456-8F94-EE20D0EC3CCC}" srcOrd="1" destOrd="0" presId="urn:microsoft.com/office/officeart/2008/layout/HorizontalMultiLevelHierarchy"/>
    <dgm:cxn modelId="{037EE66A-56AF-473A-B719-32BEDD849779}" type="presParOf" srcId="{54CC02AB-5C40-4DB8-B8CB-C023D64E91AA}" destId="{96922887-3E5E-4765-A162-E2C8F604D20C}" srcOrd="2" destOrd="0" presId="urn:microsoft.com/office/officeart/2008/layout/HorizontalMultiLevelHierarchy"/>
    <dgm:cxn modelId="{F954E005-F614-4D60-88C0-8C3D66FB4309}" type="presParOf" srcId="{96922887-3E5E-4765-A162-E2C8F604D20C}" destId="{FB6B6676-4AFE-4CF5-925C-5B28AE8F1110}" srcOrd="0" destOrd="0" presId="urn:microsoft.com/office/officeart/2008/layout/HorizontalMultiLevelHierarchy"/>
    <dgm:cxn modelId="{8344BFAE-3A57-4452-96B6-38902A330AFA}" type="presParOf" srcId="{54CC02AB-5C40-4DB8-B8CB-C023D64E91AA}" destId="{D38A4F6B-D0CB-45BA-8B0C-41B61684474E}" srcOrd="3" destOrd="0" presId="urn:microsoft.com/office/officeart/2008/layout/HorizontalMultiLevelHierarchy"/>
    <dgm:cxn modelId="{0A9BB2A9-9752-40A0-B695-996A8E4060EF}" type="presParOf" srcId="{D38A4F6B-D0CB-45BA-8B0C-41B61684474E}" destId="{2E351405-F561-4DF7-A5BC-F7558EA68737}" srcOrd="0" destOrd="0" presId="urn:microsoft.com/office/officeart/2008/layout/HorizontalMultiLevelHierarchy"/>
    <dgm:cxn modelId="{76162803-3F7D-4805-9149-E6A74E443917}" type="presParOf" srcId="{D38A4F6B-D0CB-45BA-8B0C-41B61684474E}" destId="{D1CE542F-B11B-43C0-811E-4CFE9D4AD7F0}" srcOrd="1" destOrd="0" presId="urn:microsoft.com/office/officeart/2008/layout/HorizontalMultiLevelHierarchy"/>
    <dgm:cxn modelId="{F88DF114-8C90-4FEA-8F97-BAB020572067}" type="presParOf" srcId="{54CC02AB-5C40-4DB8-B8CB-C023D64E91AA}" destId="{7EB77297-0D6C-4492-9427-59DA138B20F4}" srcOrd="4" destOrd="0" presId="urn:microsoft.com/office/officeart/2008/layout/HorizontalMultiLevelHierarchy"/>
    <dgm:cxn modelId="{8DB8B1F3-3E00-433D-AC25-D1C7A2B6E73F}" type="presParOf" srcId="{7EB77297-0D6C-4492-9427-59DA138B20F4}" destId="{2F4F9534-D478-4698-AD19-515182FABCBC}" srcOrd="0" destOrd="0" presId="urn:microsoft.com/office/officeart/2008/layout/HorizontalMultiLevelHierarchy"/>
    <dgm:cxn modelId="{92CCCAF1-676D-4AE8-9087-69D78EEADD81}" type="presParOf" srcId="{54CC02AB-5C40-4DB8-B8CB-C023D64E91AA}" destId="{AF9F8A04-1680-488A-A98E-847D905E52DF}" srcOrd="5" destOrd="0" presId="urn:microsoft.com/office/officeart/2008/layout/HorizontalMultiLevelHierarchy"/>
    <dgm:cxn modelId="{A8CB9FF1-8D03-41B1-B0B9-A8BBB662C725}" type="presParOf" srcId="{AF9F8A04-1680-488A-A98E-847D905E52DF}" destId="{46AFCCB4-0B8E-40D7-9752-380A53748189}" srcOrd="0" destOrd="0" presId="urn:microsoft.com/office/officeart/2008/layout/HorizontalMultiLevelHierarchy"/>
    <dgm:cxn modelId="{C43F1630-40D8-4EBA-9909-6E70B6028541}" type="presParOf" srcId="{AF9F8A04-1680-488A-A98E-847D905E52DF}" destId="{4DBA3D71-DAED-4C70-8051-7869D1750FA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5E3FC0-8B50-4996-844D-4F65F04EC50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B9C00B-DCFD-4A9A-8A4E-2BDA79C5574C}">
      <dgm:prSet phldrT="[Текст]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b="1" dirty="0" smtClean="0"/>
            <a:t>Март</a:t>
          </a:r>
          <a:endParaRPr lang="ru-RU" b="1" dirty="0"/>
        </a:p>
      </dgm:t>
    </dgm:pt>
    <dgm:pt modelId="{66C5AE60-64FB-4320-AADF-384C3C07B4DE}" type="parTrans" cxnId="{26EA90A1-4D62-4071-B53F-6934A1E04EF6}">
      <dgm:prSet/>
      <dgm:spPr/>
      <dgm:t>
        <a:bodyPr/>
        <a:lstStyle/>
        <a:p>
          <a:endParaRPr lang="ru-RU"/>
        </a:p>
      </dgm:t>
    </dgm:pt>
    <dgm:pt modelId="{986D1AC6-F6F9-40C0-BEBA-C46B7CBF7DCA}" type="sibTrans" cxnId="{26EA90A1-4D62-4071-B53F-6934A1E04EF6}">
      <dgm:prSet/>
      <dgm:spPr/>
      <dgm:t>
        <a:bodyPr/>
        <a:lstStyle/>
        <a:p>
          <a:endParaRPr lang="ru-RU"/>
        </a:p>
      </dgm:t>
    </dgm:pt>
    <dgm:pt modelId="{23717D68-201D-47AB-A58A-6CB7768791EE}">
      <dgm:prSet phldrT="[Текст]" custT="1"/>
      <dgm:spPr>
        <a:gradFill rotWithShape="0">
          <a:gsLst>
            <a:gs pos="7000">
              <a:schemeClr val="accent2"/>
            </a:gs>
            <a:gs pos="0">
              <a:schemeClr val="accent1"/>
            </a:gs>
            <a:gs pos="93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Навыки публичного выступления (тренинг)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AACA973F-AA3A-401B-9664-DE7E2F17B27B}" type="parTrans" cxnId="{2731EA94-2998-481D-ADE8-F5CCB3AAA9FA}">
      <dgm:prSet/>
      <dgm:spPr/>
      <dgm:t>
        <a:bodyPr/>
        <a:lstStyle/>
        <a:p>
          <a:endParaRPr lang="ru-RU"/>
        </a:p>
      </dgm:t>
    </dgm:pt>
    <dgm:pt modelId="{0F29BFDC-DD4B-490B-95FE-9E4A3938EA30}" type="sibTrans" cxnId="{2731EA94-2998-481D-ADE8-F5CCB3AAA9FA}">
      <dgm:prSet/>
      <dgm:spPr/>
      <dgm:t>
        <a:bodyPr/>
        <a:lstStyle/>
        <a:p>
          <a:endParaRPr lang="ru-RU"/>
        </a:p>
      </dgm:t>
    </dgm:pt>
    <dgm:pt modelId="{155154DD-4897-4694-8DC7-27D7F4CC390C}">
      <dgm:prSet phldrT="[Текст]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pPr algn="ctr"/>
          <a:r>
            <a:rPr lang="ru-RU" b="1" dirty="0" smtClean="0"/>
            <a:t>      Июнь 	</a:t>
          </a:r>
          <a:endParaRPr lang="ru-RU" b="1" dirty="0"/>
        </a:p>
      </dgm:t>
    </dgm:pt>
    <dgm:pt modelId="{819C6312-640B-4279-AF2B-F982DDD0E8FF}" type="parTrans" cxnId="{93800AD6-D49D-4D53-953A-49CBFB4B5B1F}">
      <dgm:prSet/>
      <dgm:spPr/>
      <dgm:t>
        <a:bodyPr/>
        <a:lstStyle/>
        <a:p>
          <a:endParaRPr lang="ru-RU"/>
        </a:p>
      </dgm:t>
    </dgm:pt>
    <dgm:pt modelId="{2BD380C8-100B-43E2-84F5-0FECDCB66803}" type="sibTrans" cxnId="{93800AD6-D49D-4D53-953A-49CBFB4B5B1F}">
      <dgm:prSet/>
      <dgm:spPr/>
      <dgm:t>
        <a:bodyPr/>
        <a:lstStyle/>
        <a:p>
          <a:endParaRPr lang="ru-RU"/>
        </a:p>
      </dgm:t>
    </dgm:pt>
    <dgm:pt modelId="{26BB297D-A51F-49D3-A050-876F08C3A53E}">
      <dgm:prSet phldrT="[Текст]" custT="1"/>
      <dgm:spPr>
        <a:gradFill rotWithShape="0">
          <a:gsLst>
            <a:gs pos="7000">
              <a:schemeClr val="accent2"/>
            </a:gs>
            <a:gs pos="0">
              <a:schemeClr val="accent1"/>
            </a:gs>
            <a:gs pos="93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Тенденции развития местного самоуправления в Российской Федерации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67F6DAB5-D3AC-41B7-A81B-896C0E872E17}" type="parTrans" cxnId="{0857192A-AD6A-4929-AF29-D227755980B2}">
      <dgm:prSet/>
      <dgm:spPr/>
      <dgm:t>
        <a:bodyPr/>
        <a:lstStyle/>
        <a:p>
          <a:endParaRPr lang="ru-RU"/>
        </a:p>
      </dgm:t>
    </dgm:pt>
    <dgm:pt modelId="{C1D3BAD9-8574-4A0C-8632-1F7404411791}" type="sibTrans" cxnId="{0857192A-AD6A-4929-AF29-D227755980B2}">
      <dgm:prSet/>
      <dgm:spPr/>
      <dgm:t>
        <a:bodyPr/>
        <a:lstStyle/>
        <a:p>
          <a:endParaRPr lang="ru-RU"/>
        </a:p>
      </dgm:t>
    </dgm:pt>
    <dgm:pt modelId="{52D4F231-1517-40AB-A65B-FF12377A08E1}">
      <dgm:prSet phldrT="[Текст]"/>
      <dgm:spPr>
        <a:solidFill>
          <a:schemeClr val="accent1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ru-RU" b="1" dirty="0" smtClean="0"/>
            <a:t>Октябрь </a:t>
          </a:r>
        </a:p>
      </dgm:t>
    </dgm:pt>
    <dgm:pt modelId="{50B3AC65-FBC2-45F6-97B5-119BDDC20FF0}" type="parTrans" cxnId="{C90E2C9A-0A17-4903-BC6B-F6D7BC5B1A1D}">
      <dgm:prSet/>
      <dgm:spPr/>
      <dgm:t>
        <a:bodyPr/>
        <a:lstStyle/>
        <a:p>
          <a:endParaRPr lang="ru-RU"/>
        </a:p>
      </dgm:t>
    </dgm:pt>
    <dgm:pt modelId="{513A9275-788C-4BC0-AC48-F799D6753A8C}" type="sibTrans" cxnId="{C90E2C9A-0A17-4903-BC6B-F6D7BC5B1A1D}">
      <dgm:prSet/>
      <dgm:spPr/>
      <dgm:t>
        <a:bodyPr/>
        <a:lstStyle/>
        <a:p>
          <a:endParaRPr lang="ru-RU"/>
        </a:p>
      </dgm:t>
    </dgm:pt>
    <dgm:pt modelId="{816DD045-724E-476E-B5C6-197AEF245BB1}">
      <dgm:prSet phldrT="[Текст]" custT="1"/>
      <dgm:spPr>
        <a:gradFill rotWithShape="0">
          <a:gsLst>
            <a:gs pos="3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Государственная бюджетная политика (</a:t>
          </a:r>
          <a:r>
            <a:rPr lang="ru-RU" sz="1000" b="1" dirty="0" smtClean="0">
              <a:solidFill>
                <a:srgbClr val="002060"/>
              </a:solidFill>
            </a:rPr>
            <a:t>бюджетные полномочия органов МСУ, система поддержки местных бюджетов, оценка эффективности бюджетных расходов, наполняемости доходной части муниципального бюджета)</a:t>
          </a:r>
          <a:endParaRPr lang="ru-RU" sz="1000" b="1" dirty="0">
            <a:solidFill>
              <a:srgbClr val="002060"/>
            </a:solidFill>
          </a:endParaRPr>
        </a:p>
      </dgm:t>
    </dgm:pt>
    <dgm:pt modelId="{1E22BF9C-CF0B-4CCE-A9A4-F1444C0453F7}" type="parTrans" cxnId="{BE246A73-B20D-4640-A163-AF7955F3AEFE}">
      <dgm:prSet/>
      <dgm:spPr/>
      <dgm:t>
        <a:bodyPr/>
        <a:lstStyle/>
        <a:p>
          <a:endParaRPr lang="ru-RU"/>
        </a:p>
      </dgm:t>
    </dgm:pt>
    <dgm:pt modelId="{6EE2C086-1633-4C6A-9CCE-9DC0D5086B5F}" type="sibTrans" cxnId="{BE246A73-B20D-4640-A163-AF7955F3AEFE}">
      <dgm:prSet/>
      <dgm:spPr/>
      <dgm:t>
        <a:bodyPr/>
        <a:lstStyle/>
        <a:p>
          <a:endParaRPr lang="ru-RU"/>
        </a:p>
      </dgm:t>
    </dgm:pt>
    <dgm:pt modelId="{5BFF3854-8C50-4F5B-B1BD-F48656ADA824}">
      <dgm:prSet phldrT="[Текст]" custT="1"/>
      <dgm:spPr>
        <a:gradFill rotWithShape="0">
          <a:gsLst>
            <a:gs pos="7000">
              <a:schemeClr val="accent2"/>
            </a:gs>
            <a:gs pos="0">
              <a:schemeClr val="accent1"/>
            </a:gs>
            <a:gs pos="93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О проектном подходе как современном инструменте развития территорий (тренинг)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59F9111C-D3A2-485F-98E7-A45BDCDB7490}" type="sibTrans" cxnId="{C7B91F3A-030D-4429-AD26-FFAB7A537567}">
      <dgm:prSet/>
      <dgm:spPr/>
      <dgm:t>
        <a:bodyPr/>
        <a:lstStyle/>
        <a:p>
          <a:endParaRPr lang="ru-RU"/>
        </a:p>
      </dgm:t>
    </dgm:pt>
    <dgm:pt modelId="{A4062B72-3FC1-435A-AF3B-4DEA5EE7C092}" type="parTrans" cxnId="{C7B91F3A-030D-4429-AD26-FFAB7A537567}">
      <dgm:prSet/>
      <dgm:spPr/>
      <dgm:t>
        <a:bodyPr/>
        <a:lstStyle/>
        <a:p>
          <a:endParaRPr lang="ru-RU"/>
        </a:p>
      </dgm:t>
    </dgm:pt>
    <dgm:pt modelId="{F5F1B388-E5D7-4056-9E79-D1D8F52B00A4}">
      <dgm:prSet phldrT="[Текст]" custT="1"/>
      <dgm:spPr>
        <a:gradFill rotWithShape="0">
          <a:gsLst>
            <a:gs pos="3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Судебная защита прав местного самоуправления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67F23179-037E-40FB-B70D-70A29BF05FED}" type="parTrans" cxnId="{59FAE48D-940C-429E-B05B-57C4EA609D07}">
      <dgm:prSet/>
      <dgm:spPr/>
      <dgm:t>
        <a:bodyPr/>
        <a:lstStyle/>
        <a:p>
          <a:endParaRPr lang="ru-RU"/>
        </a:p>
      </dgm:t>
    </dgm:pt>
    <dgm:pt modelId="{665D8AA6-10B3-47F1-A52B-8153E3C8CD6B}" type="sibTrans" cxnId="{59FAE48D-940C-429E-B05B-57C4EA609D07}">
      <dgm:prSet/>
      <dgm:spPr/>
      <dgm:t>
        <a:bodyPr/>
        <a:lstStyle/>
        <a:p>
          <a:endParaRPr lang="ru-RU"/>
        </a:p>
      </dgm:t>
    </dgm:pt>
    <dgm:pt modelId="{4FE8F05A-4330-47E7-8FA5-A6589A8D1702}">
      <dgm:prSet phldrT="[Текст]" custT="1"/>
      <dgm:spPr>
        <a:gradFill rotWithShape="0">
          <a:gsLst>
            <a:gs pos="7000">
              <a:schemeClr val="accent2"/>
            </a:gs>
            <a:gs pos="0">
              <a:schemeClr val="accent1"/>
            </a:gs>
            <a:gs pos="93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sz="1200" b="1" dirty="0" smtClean="0">
              <a:solidFill>
                <a:schemeClr val="accent1">
                  <a:lumMod val="75000"/>
                </a:schemeClr>
              </a:solidFill>
            </a:rPr>
            <a:t>Ответственность</a:t>
          </a:r>
          <a:r>
            <a:rPr lang="ru-RU" sz="1200" b="1" baseline="0" dirty="0" smtClean="0">
              <a:solidFill>
                <a:schemeClr val="accent1">
                  <a:lumMod val="75000"/>
                </a:schemeClr>
              </a:solidFill>
            </a:rPr>
            <a:t> органов местного самоуправления и должностных лиц местного самоуправления, контроль и надзор за их деятельностью</a:t>
          </a:r>
          <a:endParaRPr lang="ru-RU" sz="1200" b="1" dirty="0">
            <a:solidFill>
              <a:schemeClr val="accent1">
                <a:lumMod val="75000"/>
              </a:schemeClr>
            </a:solidFill>
          </a:endParaRPr>
        </a:p>
      </dgm:t>
    </dgm:pt>
    <dgm:pt modelId="{0E7A66EE-4619-464C-9E11-0CBE4596C25A}" type="parTrans" cxnId="{5FC5BC72-3B02-44AD-B61F-E60AFA849914}">
      <dgm:prSet/>
      <dgm:spPr/>
      <dgm:t>
        <a:bodyPr/>
        <a:lstStyle/>
        <a:p>
          <a:endParaRPr lang="ru-RU"/>
        </a:p>
      </dgm:t>
    </dgm:pt>
    <dgm:pt modelId="{CBC6CC7B-8F73-4262-A83F-E758ECA79AB2}" type="sibTrans" cxnId="{5FC5BC72-3B02-44AD-B61F-E60AFA849914}">
      <dgm:prSet/>
      <dgm:spPr/>
      <dgm:t>
        <a:bodyPr/>
        <a:lstStyle/>
        <a:p>
          <a:endParaRPr lang="ru-RU"/>
        </a:p>
      </dgm:t>
    </dgm:pt>
    <dgm:pt modelId="{F167F978-0EA0-4FD8-BA9F-93EE2FEA0CD4}" type="pres">
      <dgm:prSet presAssocID="{8E5E3FC0-8B50-4996-844D-4F65F04EC50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010E91-C50F-4C2E-BAF9-24B3F22A7632}" type="pres">
      <dgm:prSet presAssocID="{97B9C00B-DCFD-4A9A-8A4E-2BDA79C5574C}" presName="root" presStyleCnt="0"/>
      <dgm:spPr/>
    </dgm:pt>
    <dgm:pt modelId="{3EE56C27-79FF-480D-ACE3-CF540DB222D3}" type="pres">
      <dgm:prSet presAssocID="{97B9C00B-DCFD-4A9A-8A4E-2BDA79C5574C}" presName="rootComposite" presStyleCnt="0"/>
      <dgm:spPr/>
    </dgm:pt>
    <dgm:pt modelId="{5CEFC789-6188-4866-8536-B4432CDBC0EC}" type="pres">
      <dgm:prSet presAssocID="{97B9C00B-DCFD-4A9A-8A4E-2BDA79C5574C}" presName="rootText" presStyleLbl="node1" presStyleIdx="0" presStyleCnt="3" custScaleX="175724" custLinFactNeighborX="-57323" custLinFactNeighborY="-1059"/>
      <dgm:spPr/>
      <dgm:t>
        <a:bodyPr/>
        <a:lstStyle/>
        <a:p>
          <a:endParaRPr lang="ru-RU"/>
        </a:p>
      </dgm:t>
    </dgm:pt>
    <dgm:pt modelId="{51B59613-DC79-4335-8C71-F4CDAEB6491E}" type="pres">
      <dgm:prSet presAssocID="{97B9C00B-DCFD-4A9A-8A4E-2BDA79C5574C}" presName="rootConnector" presStyleLbl="node1" presStyleIdx="0" presStyleCnt="3"/>
      <dgm:spPr/>
      <dgm:t>
        <a:bodyPr/>
        <a:lstStyle/>
        <a:p>
          <a:endParaRPr lang="ru-RU"/>
        </a:p>
      </dgm:t>
    </dgm:pt>
    <dgm:pt modelId="{BD02E44F-21C5-4963-851B-9AB991683C52}" type="pres">
      <dgm:prSet presAssocID="{97B9C00B-DCFD-4A9A-8A4E-2BDA79C5574C}" presName="childShape" presStyleCnt="0"/>
      <dgm:spPr/>
    </dgm:pt>
    <dgm:pt modelId="{36E98F38-0795-46D1-B9F6-16E15D4CEA38}" type="pres">
      <dgm:prSet presAssocID="{AACA973F-AA3A-401B-9664-DE7E2F17B27B}" presName="Name13" presStyleLbl="parChTrans1D2" presStyleIdx="0" presStyleCnt="6"/>
      <dgm:spPr/>
      <dgm:t>
        <a:bodyPr/>
        <a:lstStyle/>
        <a:p>
          <a:endParaRPr lang="ru-RU"/>
        </a:p>
      </dgm:t>
    </dgm:pt>
    <dgm:pt modelId="{A2656EA0-D6AA-452D-8942-714522FFC8BF}" type="pres">
      <dgm:prSet presAssocID="{23717D68-201D-47AB-A58A-6CB7768791EE}" presName="childText" presStyleLbl="bgAcc1" presStyleIdx="0" presStyleCnt="6" custScaleX="184285" custScaleY="131913" custLinFactNeighborX="-22439" custLinFactNeighborY="-18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A852CA-9F6E-42B3-80F7-54E91BE9092A}" type="pres">
      <dgm:prSet presAssocID="{A4062B72-3FC1-435A-AF3B-4DEA5EE7C092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179959A-C3BE-483A-A4AF-2CE0A7FD0A87}" type="pres">
      <dgm:prSet presAssocID="{5BFF3854-8C50-4F5B-B1BD-F48656ADA824}" presName="childText" presStyleLbl="bgAcc1" presStyleIdx="1" presStyleCnt="6" custScaleX="181411" custScaleY="214894" custLinFactNeighborX="-23264" custLinFactNeighborY="-6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DF2F7-2676-430E-9B8B-CC4D40B67875}" type="pres">
      <dgm:prSet presAssocID="{155154DD-4897-4694-8DC7-27D7F4CC390C}" presName="root" presStyleCnt="0"/>
      <dgm:spPr/>
    </dgm:pt>
    <dgm:pt modelId="{86B0A0C4-E25C-452E-9ABB-DF547FD09588}" type="pres">
      <dgm:prSet presAssocID="{155154DD-4897-4694-8DC7-27D7F4CC390C}" presName="rootComposite" presStyleCnt="0"/>
      <dgm:spPr/>
    </dgm:pt>
    <dgm:pt modelId="{47A19F5D-9958-4430-A9A0-E547DE5C6ED7}" type="pres">
      <dgm:prSet presAssocID="{155154DD-4897-4694-8DC7-27D7F4CC390C}" presName="rootText" presStyleLbl="node1" presStyleIdx="1" presStyleCnt="3" custScaleX="203479" custLinFactNeighborX="1934" custLinFactNeighborY="-5981"/>
      <dgm:spPr/>
      <dgm:t>
        <a:bodyPr/>
        <a:lstStyle/>
        <a:p>
          <a:endParaRPr lang="ru-RU"/>
        </a:p>
      </dgm:t>
    </dgm:pt>
    <dgm:pt modelId="{6E7D410F-C0FD-4A2A-8502-CEF239A86374}" type="pres">
      <dgm:prSet presAssocID="{155154DD-4897-4694-8DC7-27D7F4CC390C}" presName="rootConnector" presStyleLbl="node1" presStyleIdx="1" presStyleCnt="3"/>
      <dgm:spPr/>
      <dgm:t>
        <a:bodyPr/>
        <a:lstStyle/>
        <a:p>
          <a:endParaRPr lang="ru-RU"/>
        </a:p>
      </dgm:t>
    </dgm:pt>
    <dgm:pt modelId="{22432F99-94AD-49CD-9095-B0686F8B2498}" type="pres">
      <dgm:prSet presAssocID="{155154DD-4897-4694-8DC7-27D7F4CC390C}" presName="childShape" presStyleCnt="0"/>
      <dgm:spPr/>
    </dgm:pt>
    <dgm:pt modelId="{949A5053-C656-4655-BD4E-C753F01D920A}" type="pres">
      <dgm:prSet presAssocID="{67F6DAB5-D3AC-41B7-A81B-896C0E872E17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7E188E1-C79A-40F8-A92E-B1E839352777}" type="pres">
      <dgm:prSet presAssocID="{26BB297D-A51F-49D3-A050-876F08C3A53E}" presName="childText" presStyleLbl="bgAcc1" presStyleIdx="2" presStyleCnt="6" custScaleX="218789" custScaleY="102177" custLinFactNeighborX="-13129" custLinFactNeighborY="-17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EE81A-05CF-46D4-9BD8-03D7AC33BF48}" type="pres">
      <dgm:prSet presAssocID="{67F23179-037E-40FB-B70D-70A29BF05FED}" presName="Name13" presStyleLbl="parChTrans1D2" presStyleIdx="3" presStyleCnt="6"/>
      <dgm:spPr/>
      <dgm:t>
        <a:bodyPr/>
        <a:lstStyle/>
        <a:p>
          <a:endParaRPr lang="ru-RU"/>
        </a:p>
      </dgm:t>
    </dgm:pt>
    <dgm:pt modelId="{DD8F6998-3687-4584-8C5E-E6E5DBFA18D4}" type="pres">
      <dgm:prSet presAssocID="{F5F1B388-E5D7-4056-9E79-D1D8F52B00A4}" presName="childText" presStyleLbl="bgAcc1" presStyleIdx="3" presStyleCnt="6" custScaleX="218352" custScaleY="125189" custLinFactNeighborX="-11602" custLinFactNeighborY="-18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16C6A-1FAC-475D-89EF-0442B83DE743}" type="pres">
      <dgm:prSet presAssocID="{0E7A66EE-4619-464C-9E11-0CBE4596C25A}" presName="Name13" presStyleLbl="parChTrans1D2" presStyleIdx="4" presStyleCnt="6"/>
      <dgm:spPr/>
      <dgm:t>
        <a:bodyPr/>
        <a:lstStyle/>
        <a:p>
          <a:endParaRPr lang="ru-RU"/>
        </a:p>
      </dgm:t>
    </dgm:pt>
    <dgm:pt modelId="{5AF46CB4-DA49-4987-8F21-79CAA9160E00}" type="pres">
      <dgm:prSet presAssocID="{4FE8F05A-4330-47E7-8FA5-A6589A8D1702}" presName="childText" presStyleLbl="bgAcc1" presStyleIdx="4" presStyleCnt="6" custScaleX="212920" custScaleY="183305" custLinFactNeighborX="-12312" custLinFactNeighborY="-21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FEC20-2B89-4F2B-81A3-0214B827100B}" type="pres">
      <dgm:prSet presAssocID="{52D4F231-1517-40AB-A65B-FF12377A08E1}" presName="root" presStyleCnt="0"/>
      <dgm:spPr/>
    </dgm:pt>
    <dgm:pt modelId="{C9591D0D-B158-48B1-BC04-0D478B033B0F}" type="pres">
      <dgm:prSet presAssocID="{52D4F231-1517-40AB-A65B-FF12377A08E1}" presName="rootComposite" presStyleCnt="0"/>
      <dgm:spPr/>
    </dgm:pt>
    <dgm:pt modelId="{F4F0D4B0-A327-410C-B867-4545271B06A3}" type="pres">
      <dgm:prSet presAssocID="{52D4F231-1517-40AB-A65B-FF12377A08E1}" presName="rootText" presStyleLbl="node1" presStyleIdx="2" presStyleCnt="3" custScaleX="180755" custLinFactNeighborX="-10088" custLinFactNeighborY="-4931"/>
      <dgm:spPr/>
      <dgm:t>
        <a:bodyPr/>
        <a:lstStyle/>
        <a:p>
          <a:endParaRPr lang="ru-RU"/>
        </a:p>
      </dgm:t>
    </dgm:pt>
    <dgm:pt modelId="{32B5BD21-1B05-4322-8B10-7C9810C11BC8}" type="pres">
      <dgm:prSet presAssocID="{52D4F231-1517-40AB-A65B-FF12377A08E1}" presName="rootConnector" presStyleLbl="node1" presStyleIdx="2" presStyleCnt="3"/>
      <dgm:spPr/>
      <dgm:t>
        <a:bodyPr/>
        <a:lstStyle/>
        <a:p>
          <a:endParaRPr lang="ru-RU"/>
        </a:p>
      </dgm:t>
    </dgm:pt>
    <dgm:pt modelId="{96BB8A9F-6B38-4B2E-80FC-DF80DC930EB7}" type="pres">
      <dgm:prSet presAssocID="{52D4F231-1517-40AB-A65B-FF12377A08E1}" presName="childShape" presStyleCnt="0"/>
      <dgm:spPr/>
    </dgm:pt>
    <dgm:pt modelId="{32125DC0-89E1-4A22-BDAC-1DEEF36ACE1C}" type="pres">
      <dgm:prSet presAssocID="{1E22BF9C-CF0B-4CCE-A9A4-F1444C0453F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AF2D7112-2A80-47BB-81BF-99E13917F246}" type="pres">
      <dgm:prSet presAssocID="{816DD045-724E-476E-B5C6-197AEF245BB1}" presName="childText" presStyleLbl="bgAcc1" presStyleIdx="5" presStyleCnt="6" custScaleX="183110" custScaleY="230920" custLinFactNeighborX="42325" custLinFactNeighborY="-2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0DCEF8-C883-4756-BDA2-4077DFB10AB3}" type="presOf" srcId="{52D4F231-1517-40AB-A65B-FF12377A08E1}" destId="{F4F0D4B0-A327-410C-B867-4545271B06A3}" srcOrd="0" destOrd="0" presId="urn:microsoft.com/office/officeart/2005/8/layout/hierarchy3"/>
    <dgm:cxn modelId="{81513FDF-5B1F-4751-8A80-78F569B00790}" type="presOf" srcId="{F5F1B388-E5D7-4056-9E79-D1D8F52B00A4}" destId="{DD8F6998-3687-4584-8C5E-E6E5DBFA18D4}" srcOrd="0" destOrd="0" presId="urn:microsoft.com/office/officeart/2005/8/layout/hierarchy3"/>
    <dgm:cxn modelId="{2C5DE64E-2B15-4471-8892-FFB3814B0EAA}" type="presOf" srcId="{155154DD-4897-4694-8DC7-27D7F4CC390C}" destId="{6E7D410F-C0FD-4A2A-8502-CEF239A86374}" srcOrd="1" destOrd="0" presId="urn:microsoft.com/office/officeart/2005/8/layout/hierarchy3"/>
    <dgm:cxn modelId="{27CCB555-E9CB-4540-B169-2000E7E6E91E}" type="presOf" srcId="{97B9C00B-DCFD-4A9A-8A4E-2BDA79C5574C}" destId="{5CEFC789-6188-4866-8536-B4432CDBC0EC}" srcOrd="0" destOrd="0" presId="urn:microsoft.com/office/officeart/2005/8/layout/hierarchy3"/>
    <dgm:cxn modelId="{59FAE48D-940C-429E-B05B-57C4EA609D07}" srcId="{155154DD-4897-4694-8DC7-27D7F4CC390C}" destId="{F5F1B388-E5D7-4056-9E79-D1D8F52B00A4}" srcOrd="1" destOrd="0" parTransId="{67F23179-037E-40FB-B70D-70A29BF05FED}" sibTransId="{665D8AA6-10B3-47F1-A52B-8153E3C8CD6B}"/>
    <dgm:cxn modelId="{E59ACC57-6BE0-4E44-96CA-8CFD75ACC22C}" type="presOf" srcId="{A4062B72-3FC1-435A-AF3B-4DEA5EE7C092}" destId="{60A852CA-9F6E-42B3-80F7-54E91BE9092A}" srcOrd="0" destOrd="0" presId="urn:microsoft.com/office/officeart/2005/8/layout/hierarchy3"/>
    <dgm:cxn modelId="{2B72B34A-A533-4AAB-AE62-715539F3921F}" type="presOf" srcId="{5BFF3854-8C50-4F5B-B1BD-F48656ADA824}" destId="{0179959A-C3BE-483A-A4AF-2CE0A7FD0A87}" srcOrd="0" destOrd="0" presId="urn:microsoft.com/office/officeart/2005/8/layout/hierarchy3"/>
    <dgm:cxn modelId="{5FC5BC72-3B02-44AD-B61F-E60AFA849914}" srcId="{155154DD-4897-4694-8DC7-27D7F4CC390C}" destId="{4FE8F05A-4330-47E7-8FA5-A6589A8D1702}" srcOrd="2" destOrd="0" parTransId="{0E7A66EE-4619-464C-9E11-0CBE4596C25A}" sibTransId="{CBC6CC7B-8F73-4262-A83F-E758ECA79AB2}"/>
    <dgm:cxn modelId="{20C39E18-9026-4774-BF83-FA62AFE28EE0}" type="presOf" srcId="{67F23179-037E-40FB-B70D-70A29BF05FED}" destId="{BE3EE81A-05CF-46D4-9BD8-03D7AC33BF48}" srcOrd="0" destOrd="0" presId="urn:microsoft.com/office/officeart/2005/8/layout/hierarchy3"/>
    <dgm:cxn modelId="{26EA90A1-4D62-4071-B53F-6934A1E04EF6}" srcId="{8E5E3FC0-8B50-4996-844D-4F65F04EC504}" destId="{97B9C00B-DCFD-4A9A-8A4E-2BDA79C5574C}" srcOrd="0" destOrd="0" parTransId="{66C5AE60-64FB-4320-AADF-384C3C07B4DE}" sibTransId="{986D1AC6-F6F9-40C0-BEBA-C46B7CBF7DCA}"/>
    <dgm:cxn modelId="{0505245F-33A3-4C8F-BBA3-5A98C8AC1E06}" type="presOf" srcId="{4FE8F05A-4330-47E7-8FA5-A6589A8D1702}" destId="{5AF46CB4-DA49-4987-8F21-79CAA9160E00}" srcOrd="0" destOrd="0" presId="urn:microsoft.com/office/officeart/2005/8/layout/hierarchy3"/>
    <dgm:cxn modelId="{1D9FF078-4B21-466F-8F59-BD4A4C09CCA9}" type="presOf" srcId="{816DD045-724E-476E-B5C6-197AEF245BB1}" destId="{AF2D7112-2A80-47BB-81BF-99E13917F246}" srcOrd="0" destOrd="0" presId="urn:microsoft.com/office/officeart/2005/8/layout/hierarchy3"/>
    <dgm:cxn modelId="{BE246A73-B20D-4640-A163-AF7955F3AEFE}" srcId="{52D4F231-1517-40AB-A65B-FF12377A08E1}" destId="{816DD045-724E-476E-B5C6-197AEF245BB1}" srcOrd="0" destOrd="0" parTransId="{1E22BF9C-CF0B-4CCE-A9A4-F1444C0453F7}" sibTransId="{6EE2C086-1633-4C6A-9CCE-9DC0D5086B5F}"/>
    <dgm:cxn modelId="{93800AD6-D49D-4D53-953A-49CBFB4B5B1F}" srcId="{8E5E3FC0-8B50-4996-844D-4F65F04EC504}" destId="{155154DD-4897-4694-8DC7-27D7F4CC390C}" srcOrd="1" destOrd="0" parTransId="{819C6312-640B-4279-AF2B-F982DDD0E8FF}" sibTransId="{2BD380C8-100B-43E2-84F5-0FECDCB66803}"/>
    <dgm:cxn modelId="{C90E2C9A-0A17-4903-BC6B-F6D7BC5B1A1D}" srcId="{8E5E3FC0-8B50-4996-844D-4F65F04EC504}" destId="{52D4F231-1517-40AB-A65B-FF12377A08E1}" srcOrd="2" destOrd="0" parTransId="{50B3AC65-FBC2-45F6-97B5-119BDDC20FF0}" sibTransId="{513A9275-788C-4BC0-AC48-F799D6753A8C}"/>
    <dgm:cxn modelId="{AA156884-6032-4FCB-96D7-8A2776184835}" type="presOf" srcId="{155154DD-4897-4694-8DC7-27D7F4CC390C}" destId="{47A19F5D-9958-4430-A9A0-E547DE5C6ED7}" srcOrd="0" destOrd="0" presId="urn:microsoft.com/office/officeart/2005/8/layout/hierarchy3"/>
    <dgm:cxn modelId="{0E02AD1B-DE13-47AE-8949-C2BE77D5D960}" type="presOf" srcId="{52D4F231-1517-40AB-A65B-FF12377A08E1}" destId="{32B5BD21-1B05-4322-8B10-7C9810C11BC8}" srcOrd="1" destOrd="0" presId="urn:microsoft.com/office/officeart/2005/8/layout/hierarchy3"/>
    <dgm:cxn modelId="{2731EA94-2998-481D-ADE8-F5CCB3AAA9FA}" srcId="{97B9C00B-DCFD-4A9A-8A4E-2BDA79C5574C}" destId="{23717D68-201D-47AB-A58A-6CB7768791EE}" srcOrd="0" destOrd="0" parTransId="{AACA973F-AA3A-401B-9664-DE7E2F17B27B}" sibTransId="{0F29BFDC-DD4B-490B-95FE-9E4A3938EA30}"/>
    <dgm:cxn modelId="{B5BF42D1-4978-46F9-9A64-D3521D5519CE}" type="presOf" srcId="{97B9C00B-DCFD-4A9A-8A4E-2BDA79C5574C}" destId="{51B59613-DC79-4335-8C71-F4CDAEB6491E}" srcOrd="1" destOrd="0" presId="urn:microsoft.com/office/officeart/2005/8/layout/hierarchy3"/>
    <dgm:cxn modelId="{818B93B8-44A1-4FAB-8F83-A2EE37D5AEF9}" type="presOf" srcId="{AACA973F-AA3A-401B-9664-DE7E2F17B27B}" destId="{36E98F38-0795-46D1-B9F6-16E15D4CEA38}" srcOrd="0" destOrd="0" presId="urn:microsoft.com/office/officeart/2005/8/layout/hierarchy3"/>
    <dgm:cxn modelId="{E69779A6-3777-4999-A346-2149908CF4E3}" type="presOf" srcId="{67F6DAB5-D3AC-41B7-A81B-896C0E872E17}" destId="{949A5053-C656-4655-BD4E-C753F01D920A}" srcOrd="0" destOrd="0" presId="urn:microsoft.com/office/officeart/2005/8/layout/hierarchy3"/>
    <dgm:cxn modelId="{EDB0D91E-6390-4041-B37A-0300DF6233EE}" type="presOf" srcId="{8E5E3FC0-8B50-4996-844D-4F65F04EC504}" destId="{F167F978-0EA0-4FD8-BA9F-93EE2FEA0CD4}" srcOrd="0" destOrd="0" presId="urn:microsoft.com/office/officeart/2005/8/layout/hierarchy3"/>
    <dgm:cxn modelId="{4184ED33-589F-4FD8-87E9-C68B0C9F372E}" type="presOf" srcId="{1E22BF9C-CF0B-4CCE-A9A4-F1444C0453F7}" destId="{32125DC0-89E1-4A22-BDAC-1DEEF36ACE1C}" srcOrd="0" destOrd="0" presId="urn:microsoft.com/office/officeart/2005/8/layout/hierarchy3"/>
    <dgm:cxn modelId="{B59348A0-1EA1-4CFF-8E3A-797F1DAEDCBC}" type="presOf" srcId="{26BB297D-A51F-49D3-A050-876F08C3A53E}" destId="{27E188E1-C79A-40F8-A92E-B1E839352777}" srcOrd="0" destOrd="0" presId="urn:microsoft.com/office/officeart/2005/8/layout/hierarchy3"/>
    <dgm:cxn modelId="{0857192A-AD6A-4929-AF29-D227755980B2}" srcId="{155154DD-4897-4694-8DC7-27D7F4CC390C}" destId="{26BB297D-A51F-49D3-A050-876F08C3A53E}" srcOrd="0" destOrd="0" parTransId="{67F6DAB5-D3AC-41B7-A81B-896C0E872E17}" sibTransId="{C1D3BAD9-8574-4A0C-8632-1F7404411791}"/>
    <dgm:cxn modelId="{FA633A1D-D826-4F12-97BB-C73C9602AD85}" type="presOf" srcId="{0E7A66EE-4619-464C-9E11-0CBE4596C25A}" destId="{35516C6A-1FAC-475D-89EF-0442B83DE743}" srcOrd="0" destOrd="0" presId="urn:microsoft.com/office/officeart/2005/8/layout/hierarchy3"/>
    <dgm:cxn modelId="{C7B91F3A-030D-4429-AD26-FFAB7A537567}" srcId="{97B9C00B-DCFD-4A9A-8A4E-2BDA79C5574C}" destId="{5BFF3854-8C50-4F5B-B1BD-F48656ADA824}" srcOrd="1" destOrd="0" parTransId="{A4062B72-3FC1-435A-AF3B-4DEA5EE7C092}" sibTransId="{59F9111C-D3A2-485F-98E7-A45BDCDB7490}"/>
    <dgm:cxn modelId="{807B06FF-393C-419D-B50A-1143C8B698B8}" type="presOf" srcId="{23717D68-201D-47AB-A58A-6CB7768791EE}" destId="{A2656EA0-D6AA-452D-8942-714522FFC8BF}" srcOrd="0" destOrd="0" presId="urn:microsoft.com/office/officeart/2005/8/layout/hierarchy3"/>
    <dgm:cxn modelId="{75839224-D026-4666-8B65-3FFADF4A8B33}" type="presParOf" srcId="{F167F978-0EA0-4FD8-BA9F-93EE2FEA0CD4}" destId="{07010E91-C50F-4C2E-BAF9-24B3F22A7632}" srcOrd="0" destOrd="0" presId="urn:microsoft.com/office/officeart/2005/8/layout/hierarchy3"/>
    <dgm:cxn modelId="{6E21EC75-C616-4C05-8969-1A1BBF930B2A}" type="presParOf" srcId="{07010E91-C50F-4C2E-BAF9-24B3F22A7632}" destId="{3EE56C27-79FF-480D-ACE3-CF540DB222D3}" srcOrd="0" destOrd="0" presId="urn:microsoft.com/office/officeart/2005/8/layout/hierarchy3"/>
    <dgm:cxn modelId="{7E86A62B-D405-45F8-848F-83D1BA8EC005}" type="presParOf" srcId="{3EE56C27-79FF-480D-ACE3-CF540DB222D3}" destId="{5CEFC789-6188-4866-8536-B4432CDBC0EC}" srcOrd="0" destOrd="0" presId="urn:microsoft.com/office/officeart/2005/8/layout/hierarchy3"/>
    <dgm:cxn modelId="{36DDB16B-1A8F-4403-A8F0-1369B13909B6}" type="presParOf" srcId="{3EE56C27-79FF-480D-ACE3-CF540DB222D3}" destId="{51B59613-DC79-4335-8C71-F4CDAEB6491E}" srcOrd="1" destOrd="0" presId="urn:microsoft.com/office/officeart/2005/8/layout/hierarchy3"/>
    <dgm:cxn modelId="{FE69005A-AE34-4186-A73D-ACDDC603AFED}" type="presParOf" srcId="{07010E91-C50F-4C2E-BAF9-24B3F22A7632}" destId="{BD02E44F-21C5-4963-851B-9AB991683C52}" srcOrd="1" destOrd="0" presId="urn:microsoft.com/office/officeart/2005/8/layout/hierarchy3"/>
    <dgm:cxn modelId="{8D881068-B8C4-416C-9754-A161793AABA6}" type="presParOf" srcId="{BD02E44F-21C5-4963-851B-9AB991683C52}" destId="{36E98F38-0795-46D1-B9F6-16E15D4CEA38}" srcOrd="0" destOrd="0" presId="urn:microsoft.com/office/officeart/2005/8/layout/hierarchy3"/>
    <dgm:cxn modelId="{21EE1832-D51D-4BD3-AA3C-0B279A3FB939}" type="presParOf" srcId="{BD02E44F-21C5-4963-851B-9AB991683C52}" destId="{A2656EA0-D6AA-452D-8942-714522FFC8BF}" srcOrd="1" destOrd="0" presId="urn:microsoft.com/office/officeart/2005/8/layout/hierarchy3"/>
    <dgm:cxn modelId="{88B89209-6B01-4A67-B924-90DB8A0A3D3C}" type="presParOf" srcId="{BD02E44F-21C5-4963-851B-9AB991683C52}" destId="{60A852CA-9F6E-42B3-80F7-54E91BE9092A}" srcOrd="2" destOrd="0" presId="urn:microsoft.com/office/officeart/2005/8/layout/hierarchy3"/>
    <dgm:cxn modelId="{96D9D728-3827-4B1A-8480-7C7E3F04D34B}" type="presParOf" srcId="{BD02E44F-21C5-4963-851B-9AB991683C52}" destId="{0179959A-C3BE-483A-A4AF-2CE0A7FD0A87}" srcOrd="3" destOrd="0" presId="urn:microsoft.com/office/officeart/2005/8/layout/hierarchy3"/>
    <dgm:cxn modelId="{F378CB8E-8CF3-47CD-B099-1AC49691A140}" type="presParOf" srcId="{F167F978-0EA0-4FD8-BA9F-93EE2FEA0CD4}" destId="{71EDF2F7-2676-430E-9B8B-CC4D40B67875}" srcOrd="1" destOrd="0" presId="urn:microsoft.com/office/officeart/2005/8/layout/hierarchy3"/>
    <dgm:cxn modelId="{1AE2C26C-01D6-4FFE-B8FD-C97796E5D17B}" type="presParOf" srcId="{71EDF2F7-2676-430E-9B8B-CC4D40B67875}" destId="{86B0A0C4-E25C-452E-9ABB-DF547FD09588}" srcOrd="0" destOrd="0" presId="urn:microsoft.com/office/officeart/2005/8/layout/hierarchy3"/>
    <dgm:cxn modelId="{8C9752AB-E8A7-4C5B-B527-0A88BB69AE30}" type="presParOf" srcId="{86B0A0C4-E25C-452E-9ABB-DF547FD09588}" destId="{47A19F5D-9958-4430-A9A0-E547DE5C6ED7}" srcOrd="0" destOrd="0" presId="urn:microsoft.com/office/officeart/2005/8/layout/hierarchy3"/>
    <dgm:cxn modelId="{8929118E-066F-4B09-A3DF-949A3D8474AB}" type="presParOf" srcId="{86B0A0C4-E25C-452E-9ABB-DF547FD09588}" destId="{6E7D410F-C0FD-4A2A-8502-CEF239A86374}" srcOrd="1" destOrd="0" presId="urn:microsoft.com/office/officeart/2005/8/layout/hierarchy3"/>
    <dgm:cxn modelId="{BA6A68C6-0AD9-4AC5-850B-B8BF34D31876}" type="presParOf" srcId="{71EDF2F7-2676-430E-9B8B-CC4D40B67875}" destId="{22432F99-94AD-49CD-9095-B0686F8B2498}" srcOrd="1" destOrd="0" presId="urn:microsoft.com/office/officeart/2005/8/layout/hierarchy3"/>
    <dgm:cxn modelId="{848F5856-876E-4B8B-B4AF-97280A4668F8}" type="presParOf" srcId="{22432F99-94AD-49CD-9095-B0686F8B2498}" destId="{949A5053-C656-4655-BD4E-C753F01D920A}" srcOrd="0" destOrd="0" presId="urn:microsoft.com/office/officeart/2005/8/layout/hierarchy3"/>
    <dgm:cxn modelId="{DBCB79E6-CF6A-4EED-8275-DAC0F23515CD}" type="presParOf" srcId="{22432F99-94AD-49CD-9095-B0686F8B2498}" destId="{27E188E1-C79A-40F8-A92E-B1E839352777}" srcOrd="1" destOrd="0" presId="urn:microsoft.com/office/officeart/2005/8/layout/hierarchy3"/>
    <dgm:cxn modelId="{05295D10-33CA-42BB-914C-319B7648935D}" type="presParOf" srcId="{22432F99-94AD-49CD-9095-B0686F8B2498}" destId="{BE3EE81A-05CF-46D4-9BD8-03D7AC33BF48}" srcOrd="2" destOrd="0" presId="urn:microsoft.com/office/officeart/2005/8/layout/hierarchy3"/>
    <dgm:cxn modelId="{03154D26-469A-48A4-ABA0-3A6311817AAF}" type="presParOf" srcId="{22432F99-94AD-49CD-9095-B0686F8B2498}" destId="{DD8F6998-3687-4584-8C5E-E6E5DBFA18D4}" srcOrd="3" destOrd="0" presId="urn:microsoft.com/office/officeart/2005/8/layout/hierarchy3"/>
    <dgm:cxn modelId="{7D26B9B2-A69A-4450-BBDE-F4466BE709D4}" type="presParOf" srcId="{22432F99-94AD-49CD-9095-B0686F8B2498}" destId="{35516C6A-1FAC-475D-89EF-0442B83DE743}" srcOrd="4" destOrd="0" presId="urn:microsoft.com/office/officeart/2005/8/layout/hierarchy3"/>
    <dgm:cxn modelId="{658FC7D9-ADEF-4BFC-9084-72E3A4EAA5DB}" type="presParOf" srcId="{22432F99-94AD-49CD-9095-B0686F8B2498}" destId="{5AF46CB4-DA49-4987-8F21-79CAA9160E00}" srcOrd="5" destOrd="0" presId="urn:microsoft.com/office/officeart/2005/8/layout/hierarchy3"/>
    <dgm:cxn modelId="{BB692534-CE0F-4250-8E2E-A353D23EC2BC}" type="presParOf" srcId="{F167F978-0EA0-4FD8-BA9F-93EE2FEA0CD4}" destId="{388FEC20-2B89-4F2B-81A3-0214B827100B}" srcOrd="2" destOrd="0" presId="urn:microsoft.com/office/officeart/2005/8/layout/hierarchy3"/>
    <dgm:cxn modelId="{0F69F1B8-F9FB-4A66-B3F8-34A29697CCB8}" type="presParOf" srcId="{388FEC20-2B89-4F2B-81A3-0214B827100B}" destId="{C9591D0D-B158-48B1-BC04-0D478B033B0F}" srcOrd="0" destOrd="0" presId="urn:microsoft.com/office/officeart/2005/8/layout/hierarchy3"/>
    <dgm:cxn modelId="{F5AC6B53-CC98-4C28-9BD0-1E0D67CBA6AD}" type="presParOf" srcId="{C9591D0D-B158-48B1-BC04-0D478B033B0F}" destId="{F4F0D4B0-A327-410C-B867-4545271B06A3}" srcOrd="0" destOrd="0" presId="urn:microsoft.com/office/officeart/2005/8/layout/hierarchy3"/>
    <dgm:cxn modelId="{0D2B3CFE-690B-40F9-A783-23FC79B3D695}" type="presParOf" srcId="{C9591D0D-B158-48B1-BC04-0D478B033B0F}" destId="{32B5BD21-1B05-4322-8B10-7C9810C11BC8}" srcOrd="1" destOrd="0" presId="urn:microsoft.com/office/officeart/2005/8/layout/hierarchy3"/>
    <dgm:cxn modelId="{F53E2827-39A4-4EAA-9D76-C090CAEED32F}" type="presParOf" srcId="{388FEC20-2B89-4F2B-81A3-0214B827100B}" destId="{96BB8A9F-6B38-4B2E-80FC-DF80DC930EB7}" srcOrd="1" destOrd="0" presId="urn:microsoft.com/office/officeart/2005/8/layout/hierarchy3"/>
    <dgm:cxn modelId="{E6EDF628-1CD1-4EBD-BA62-762148B40880}" type="presParOf" srcId="{96BB8A9F-6B38-4B2E-80FC-DF80DC930EB7}" destId="{32125DC0-89E1-4A22-BDAC-1DEEF36ACE1C}" srcOrd="0" destOrd="0" presId="urn:microsoft.com/office/officeart/2005/8/layout/hierarchy3"/>
    <dgm:cxn modelId="{AC1E502A-EDA3-4262-929D-D557650FCB5A}" type="presParOf" srcId="{96BB8A9F-6B38-4B2E-80FC-DF80DC930EB7}" destId="{AF2D7112-2A80-47BB-81BF-99E13917F246}" srcOrd="1" destOrd="0" presId="urn:microsoft.com/office/officeart/2005/8/layout/hierarchy3"/>
  </dgm:cxnLst>
  <dgm:bg>
    <a:gradFill>
      <a:gsLst>
        <a:gs pos="95000">
          <a:schemeClr val="accent2"/>
        </a:gs>
        <a:gs pos="0">
          <a:schemeClr val="accent1"/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DD9366-4EC9-4978-B2CC-D28AD7310F8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32E339-0459-492B-BCC0-AEC8FCFF89A5}">
      <dgm:prSet phldrT="[Текст]" custT="1"/>
      <dgm:spPr>
        <a:solidFill>
          <a:schemeClr val="accent2">
            <a:lumMod val="75000"/>
            <a:alpha val="6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FF0000"/>
              </a:solidFill>
            </a:rPr>
            <a:t>Участники краевого семинара-совещания</a:t>
          </a:r>
          <a:endParaRPr lang="ru-RU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80767C89-2F15-431A-839B-0D3116E565B4}" type="parTrans" cxnId="{6B830B00-60E8-452D-BF94-150E4883307E}">
      <dgm:prSet/>
      <dgm:spPr/>
      <dgm:t>
        <a:bodyPr/>
        <a:lstStyle/>
        <a:p>
          <a:endParaRPr lang="ru-RU"/>
        </a:p>
      </dgm:t>
    </dgm:pt>
    <dgm:pt modelId="{13794047-D42E-466B-94AD-8C04B6D6F176}" type="sibTrans" cxnId="{6B830B00-60E8-452D-BF94-150E4883307E}">
      <dgm:prSet/>
      <dgm:spPr/>
      <dgm:t>
        <a:bodyPr/>
        <a:lstStyle/>
        <a:p>
          <a:endParaRPr lang="ru-RU"/>
        </a:p>
      </dgm:t>
    </dgm:pt>
    <dgm:pt modelId="{61F85993-F86F-4284-9301-CD8541B5C847}">
      <dgm:prSet phldrT="[Текст]" custT="1"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u-RU" sz="1400" b="1" dirty="0" smtClean="0"/>
            <a:t>Представители органов исполнительной власти края, структурных подразделений аппарата Губернатора и Правительства края</a:t>
          </a:r>
          <a:endParaRPr lang="ru-RU" sz="1400" b="1" dirty="0"/>
        </a:p>
      </dgm:t>
    </dgm:pt>
    <dgm:pt modelId="{24775F08-421A-4B19-B8E0-8169B0EB9285}" type="parTrans" cxnId="{B2656CB4-C714-41CE-999A-32D85EE03782}">
      <dgm:prSet/>
      <dgm:spPr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026AF18E-9748-4002-882E-183767EA5E1C}" type="sibTrans" cxnId="{B2656CB4-C714-41CE-999A-32D85EE03782}">
      <dgm:prSet/>
      <dgm:spPr/>
      <dgm:t>
        <a:bodyPr/>
        <a:lstStyle/>
        <a:p>
          <a:endParaRPr lang="ru-RU"/>
        </a:p>
      </dgm:t>
    </dgm:pt>
    <dgm:pt modelId="{F2F25AB5-D830-432D-A08D-3C27FCBBABD9}">
      <dgm:prSet phldrT="[Текст]"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u-RU" b="1" dirty="0" smtClean="0"/>
            <a:t>Ассоциация «Совет муниципальных образований Хабаровского края»</a:t>
          </a:r>
        </a:p>
        <a:p>
          <a:r>
            <a:rPr lang="ru-RU" b="1" dirty="0" smtClean="0"/>
            <a:t>Дальневосточный институт управления – филиал </a:t>
          </a:r>
          <a:r>
            <a:rPr lang="ru-RU" b="1" dirty="0" err="1" smtClean="0"/>
            <a:t>РАНХиГС</a:t>
          </a:r>
          <a:endParaRPr lang="ru-RU" b="1" dirty="0" smtClean="0"/>
        </a:p>
        <a:p>
          <a:r>
            <a:rPr lang="ru-RU" b="1" dirty="0" smtClean="0"/>
            <a:t>Автономная некоммерческая культурно-просветительская организация «Точка Роста»</a:t>
          </a:r>
        </a:p>
        <a:p>
          <a:r>
            <a:rPr lang="ru-RU" b="1" dirty="0" smtClean="0"/>
            <a:t>ФГУП «Почта России»</a:t>
          </a:r>
          <a:endParaRPr lang="ru-RU" b="1" dirty="0"/>
        </a:p>
      </dgm:t>
    </dgm:pt>
    <dgm:pt modelId="{4258BA89-9F7E-4914-9691-C39175A8AD3D}" type="sibTrans" cxnId="{DE1B1B55-4475-4C4C-9091-F4C125A66D08}">
      <dgm:prSet/>
      <dgm:spPr/>
      <dgm:t>
        <a:bodyPr/>
        <a:lstStyle/>
        <a:p>
          <a:endParaRPr lang="ru-RU"/>
        </a:p>
      </dgm:t>
    </dgm:pt>
    <dgm:pt modelId="{7F239A54-9C66-4B07-904E-68D4229EE6DE}" type="parTrans" cxnId="{DE1B1B55-4475-4C4C-9091-F4C125A66D08}">
      <dgm:prSet/>
      <dgm:spPr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312A8942-9AC3-43E0-BD88-9644AF0133EF}">
      <dgm:prSet phldrT="[Текст]" custT="1"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ru-RU" sz="1400" b="1" dirty="0" smtClean="0"/>
            <a:t>Главы городских и сельских поселений, председатели представительных органов</a:t>
          </a:r>
          <a:endParaRPr lang="ru-RU" sz="1400" b="1" dirty="0"/>
        </a:p>
      </dgm:t>
    </dgm:pt>
    <dgm:pt modelId="{CF732A04-DFAD-4265-BC8A-89331E5524D5}" type="parTrans" cxnId="{A739E6E6-197A-4292-96E0-CB9BCD88C6E5}">
      <dgm:prSet/>
      <dgm:spPr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BA80EB5D-730D-480B-A11F-AB21AE9459EE}" type="sibTrans" cxnId="{A739E6E6-197A-4292-96E0-CB9BCD88C6E5}">
      <dgm:prSet/>
      <dgm:spPr/>
      <dgm:t>
        <a:bodyPr/>
        <a:lstStyle/>
        <a:p>
          <a:endParaRPr lang="ru-RU"/>
        </a:p>
      </dgm:t>
    </dgm:pt>
    <dgm:pt modelId="{5A131EEF-02BF-41F1-A0D9-398D4C7E2081}" type="pres">
      <dgm:prSet presAssocID="{A0DD9366-4EC9-4978-B2CC-D28AD7310F8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12740-07CD-4BEC-B34F-4D7436F827C5}" type="pres">
      <dgm:prSet presAssocID="{9D32E339-0459-492B-BCC0-AEC8FCFF89A5}" presName="centerShape" presStyleLbl="node0" presStyleIdx="0" presStyleCnt="1" custScaleX="309444" custScaleY="77273" custLinFactNeighborX="-685" custLinFactNeighborY="1593"/>
      <dgm:spPr/>
      <dgm:t>
        <a:bodyPr/>
        <a:lstStyle/>
        <a:p>
          <a:endParaRPr lang="ru-RU"/>
        </a:p>
      </dgm:t>
    </dgm:pt>
    <dgm:pt modelId="{F58EF796-D8EA-45DD-BEC3-276E9FDE00DE}" type="pres">
      <dgm:prSet presAssocID="{7F239A54-9C66-4B07-904E-68D4229EE6DE}" presName="parTrans" presStyleLbl="bgSibTrans2D1" presStyleIdx="0" presStyleCnt="3" custAng="11257550" custScaleX="48498" custLinFactY="3575" custLinFactNeighborX="-37605" custLinFactNeighborY="100000"/>
      <dgm:spPr/>
      <dgm:t>
        <a:bodyPr/>
        <a:lstStyle/>
        <a:p>
          <a:endParaRPr lang="ru-RU"/>
        </a:p>
      </dgm:t>
    </dgm:pt>
    <dgm:pt modelId="{D4E8B699-3890-4303-AFCF-EB70DB35C299}" type="pres">
      <dgm:prSet presAssocID="{F2F25AB5-D830-432D-A08D-3C27FCBBABD9}" presName="node" presStyleLbl="node1" presStyleIdx="0" presStyleCnt="3" custScaleX="173878" custScaleY="89332" custRadScaleRad="112986" custRadScaleInc="-6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48655-3CB6-4166-80D6-A58294479C71}" type="pres">
      <dgm:prSet presAssocID="{CF732A04-DFAD-4265-BC8A-89331E5524D5}" presName="parTrans" presStyleLbl="bgSibTrans2D1" presStyleIdx="1" presStyleCnt="3" custAng="10754360" custScaleX="83249" custLinFactNeighborX="-607" custLinFactNeighborY="47760"/>
      <dgm:spPr/>
      <dgm:t>
        <a:bodyPr/>
        <a:lstStyle/>
        <a:p>
          <a:endParaRPr lang="ru-RU"/>
        </a:p>
      </dgm:t>
    </dgm:pt>
    <dgm:pt modelId="{2BFC83AE-EAFE-48D0-838B-12596EC6D839}" type="pres">
      <dgm:prSet presAssocID="{312A8942-9AC3-43E0-BD88-9644AF0133EF}" presName="node" presStyleLbl="node1" presStyleIdx="1" presStyleCnt="3" custScaleX="182856" custScaleY="47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7139C-C7A6-45AE-A460-5CD223992FC2}" type="pres">
      <dgm:prSet presAssocID="{24775F08-421A-4B19-B8E0-8169B0EB9285}" presName="parTrans" presStyleLbl="bgSibTrans2D1" presStyleIdx="2" presStyleCnt="3" custAng="10307928" custScaleX="50973" custLinFactNeighborX="-12251" custLinFactNeighborY="73242"/>
      <dgm:spPr/>
      <dgm:t>
        <a:bodyPr/>
        <a:lstStyle/>
        <a:p>
          <a:endParaRPr lang="ru-RU"/>
        </a:p>
      </dgm:t>
    </dgm:pt>
    <dgm:pt modelId="{719C9F42-8817-4F4F-A818-1CDF8712A0CB}" type="pres">
      <dgm:prSet presAssocID="{61F85993-F86F-4284-9301-CD8541B5C847}" presName="node" presStyleLbl="node1" presStyleIdx="2" presStyleCnt="3" custScaleX="152066" custScaleY="65037" custRadScaleRad="111538" custRadScaleInc="1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0CBA41-1A68-4263-B282-84FE7C1DE90B}" type="presOf" srcId="{24775F08-421A-4B19-B8E0-8169B0EB9285}" destId="{E9B7139C-C7A6-45AE-A460-5CD223992FC2}" srcOrd="0" destOrd="0" presId="urn:microsoft.com/office/officeart/2005/8/layout/radial4"/>
    <dgm:cxn modelId="{B2656CB4-C714-41CE-999A-32D85EE03782}" srcId="{9D32E339-0459-492B-BCC0-AEC8FCFF89A5}" destId="{61F85993-F86F-4284-9301-CD8541B5C847}" srcOrd="2" destOrd="0" parTransId="{24775F08-421A-4B19-B8E0-8169B0EB9285}" sibTransId="{026AF18E-9748-4002-882E-183767EA5E1C}"/>
    <dgm:cxn modelId="{366E99CA-48D1-41F2-B5C0-8C60D6577670}" type="presOf" srcId="{A0DD9366-4EC9-4978-B2CC-D28AD7310F8B}" destId="{5A131EEF-02BF-41F1-A0D9-398D4C7E2081}" srcOrd="0" destOrd="0" presId="urn:microsoft.com/office/officeart/2005/8/layout/radial4"/>
    <dgm:cxn modelId="{1EADB1BD-CC3D-4E35-85B6-A503BE037D03}" type="presOf" srcId="{61F85993-F86F-4284-9301-CD8541B5C847}" destId="{719C9F42-8817-4F4F-A818-1CDF8712A0CB}" srcOrd="0" destOrd="0" presId="urn:microsoft.com/office/officeart/2005/8/layout/radial4"/>
    <dgm:cxn modelId="{A739E6E6-197A-4292-96E0-CB9BCD88C6E5}" srcId="{9D32E339-0459-492B-BCC0-AEC8FCFF89A5}" destId="{312A8942-9AC3-43E0-BD88-9644AF0133EF}" srcOrd="1" destOrd="0" parTransId="{CF732A04-DFAD-4265-BC8A-89331E5524D5}" sibTransId="{BA80EB5D-730D-480B-A11F-AB21AE9459EE}"/>
    <dgm:cxn modelId="{F90FEECA-147B-4DB3-8A2B-BD64F3A2CFF8}" type="presOf" srcId="{CF732A04-DFAD-4265-BC8A-89331E5524D5}" destId="{A5848655-3CB6-4166-80D6-A58294479C71}" srcOrd="0" destOrd="0" presId="urn:microsoft.com/office/officeart/2005/8/layout/radial4"/>
    <dgm:cxn modelId="{DEC67861-8177-42F2-8FB4-7EB105F7078F}" type="presOf" srcId="{F2F25AB5-D830-432D-A08D-3C27FCBBABD9}" destId="{D4E8B699-3890-4303-AFCF-EB70DB35C299}" srcOrd="0" destOrd="0" presId="urn:microsoft.com/office/officeart/2005/8/layout/radial4"/>
    <dgm:cxn modelId="{6ADB8B19-62FD-4A3F-BCBF-92C0A82EB5B3}" type="presOf" srcId="{9D32E339-0459-492B-BCC0-AEC8FCFF89A5}" destId="{8FA12740-07CD-4BEC-B34F-4D7436F827C5}" srcOrd="0" destOrd="0" presId="urn:microsoft.com/office/officeart/2005/8/layout/radial4"/>
    <dgm:cxn modelId="{6B830B00-60E8-452D-BF94-150E4883307E}" srcId="{A0DD9366-4EC9-4978-B2CC-D28AD7310F8B}" destId="{9D32E339-0459-492B-BCC0-AEC8FCFF89A5}" srcOrd="0" destOrd="0" parTransId="{80767C89-2F15-431A-839B-0D3116E565B4}" sibTransId="{13794047-D42E-466B-94AD-8C04B6D6F176}"/>
    <dgm:cxn modelId="{53A63A16-2FD7-4B74-9515-9EC33118EC2C}" type="presOf" srcId="{7F239A54-9C66-4B07-904E-68D4229EE6DE}" destId="{F58EF796-D8EA-45DD-BEC3-276E9FDE00DE}" srcOrd="0" destOrd="0" presId="urn:microsoft.com/office/officeart/2005/8/layout/radial4"/>
    <dgm:cxn modelId="{037D9223-3BC9-435A-B61D-F3E087BCDA31}" type="presOf" srcId="{312A8942-9AC3-43E0-BD88-9644AF0133EF}" destId="{2BFC83AE-EAFE-48D0-838B-12596EC6D839}" srcOrd="0" destOrd="0" presId="urn:microsoft.com/office/officeart/2005/8/layout/radial4"/>
    <dgm:cxn modelId="{DE1B1B55-4475-4C4C-9091-F4C125A66D08}" srcId="{9D32E339-0459-492B-BCC0-AEC8FCFF89A5}" destId="{F2F25AB5-D830-432D-A08D-3C27FCBBABD9}" srcOrd="0" destOrd="0" parTransId="{7F239A54-9C66-4B07-904E-68D4229EE6DE}" sibTransId="{4258BA89-9F7E-4914-9691-C39175A8AD3D}"/>
    <dgm:cxn modelId="{5BC9A951-07ED-4A8C-8A83-DD4B5077B6A3}" type="presParOf" srcId="{5A131EEF-02BF-41F1-A0D9-398D4C7E2081}" destId="{8FA12740-07CD-4BEC-B34F-4D7436F827C5}" srcOrd="0" destOrd="0" presId="urn:microsoft.com/office/officeart/2005/8/layout/radial4"/>
    <dgm:cxn modelId="{74DB3DF4-10D1-4493-84DF-BD3EB4CFDBD8}" type="presParOf" srcId="{5A131EEF-02BF-41F1-A0D9-398D4C7E2081}" destId="{F58EF796-D8EA-45DD-BEC3-276E9FDE00DE}" srcOrd="1" destOrd="0" presId="urn:microsoft.com/office/officeart/2005/8/layout/radial4"/>
    <dgm:cxn modelId="{FC4274F2-CF4F-43DD-9245-EC4174ADCB1B}" type="presParOf" srcId="{5A131EEF-02BF-41F1-A0D9-398D4C7E2081}" destId="{D4E8B699-3890-4303-AFCF-EB70DB35C299}" srcOrd="2" destOrd="0" presId="urn:microsoft.com/office/officeart/2005/8/layout/radial4"/>
    <dgm:cxn modelId="{0762A704-2279-4B4F-8B34-8F8302C6D6F7}" type="presParOf" srcId="{5A131EEF-02BF-41F1-A0D9-398D4C7E2081}" destId="{A5848655-3CB6-4166-80D6-A58294479C71}" srcOrd="3" destOrd="0" presId="urn:microsoft.com/office/officeart/2005/8/layout/radial4"/>
    <dgm:cxn modelId="{D66EBABC-DEF9-4C7A-95DA-A73C12E29E7E}" type="presParOf" srcId="{5A131EEF-02BF-41F1-A0D9-398D4C7E2081}" destId="{2BFC83AE-EAFE-48D0-838B-12596EC6D839}" srcOrd="4" destOrd="0" presId="urn:microsoft.com/office/officeart/2005/8/layout/radial4"/>
    <dgm:cxn modelId="{FC49BD93-B2E6-4FDB-9371-53EC32127520}" type="presParOf" srcId="{5A131EEF-02BF-41F1-A0D9-398D4C7E2081}" destId="{E9B7139C-C7A6-45AE-A460-5CD223992FC2}" srcOrd="5" destOrd="0" presId="urn:microsoft.com/office/officeart/2005/8/layout/radial4"/>
    <dgm:cxn modelId="{EBA3581E-F2DE-448E-8B29-48FB68013AD1}" type="presParOf" srcId="{5A131EEF-02BF-41F1-A0D9-398D4C7E2081}" destId="{719C9F42-8817-4F4F-A818-1CDF8712A0CB}" srcOrd="6" destOrd="0" presId="urn:microsoft.com/office/officeart/2005/8/layout/radial4"/>
  </dgm:cxnLst>
  <dgm:bg>
    <a:gradFill flip="none" rotWithShape="1">
      <a:gsLst>
        <a:gs pos="8000">
          <a:schemeClr val="accent2"/>
        </a:gs>
        <a:gs pos="0">
          <a:schemeClr val="accent1"/>
        </a:gs>
        <a:gs pos="67000">
          <a:schemeClr val="accent1">
            <a:tint val="23500"/>
            <a:satMod val="160000"/>
          </a:schemeClr>
        </a:gs>
      </a:gsLst>
      <a:lin ang="5400000" scaled="0"/>
      <a:tileRect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D3A3F2-09E5-4AC5-BE35-A819D83569A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EE16DE-2E0A-4D97-9F21-C5679B6981CE}">
      <dgm:prSet phldrT="[Текст]" custT="1"/>
      <dgm:spPr>
        <a:solidFill>
          <a:srgbClr val="0C64B3">
            <a:alpha val="70000"/>
          </a:srgbClr>
        </a:solidFill>
        <a:effectLst>
          <a:outerShdw dist="30000" dir="5400000" sx="95000" sy="95000" rotWithShape="0">
            <a:srgbClr val="000000">
              <a:alpha val="0"/>
            </a:srgb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системы муниципальной службы, кадрового потенциала органов местного самоуправления</a:t>
          </a:r>
          <a:endParaRPr lang="ru-RU" sz="1800" b="1" dirty="0">
            <a:solidFill>
              <a:schemeClr val="tx2"/>
            </a:solidFill>
            <a:effectLst/>
          </a:endParaRPr>
        </a:p>
      </dgm:t>
    </dgm:pt>
    <dgm:pt modelId="{F667CC87-CE39-4D85-BAC4-E57191C43FF9}" type="parTrans" cxnId="{AAA5DE49-B572-46F1-9083-1D56770C57F5}">
      <dgm:prSet/>
      <dgm:spPr/>
      <dgm:t>
        <a:bodyPr/>
        <a:lstStyle/>
        <a:p>
          <a:endParaRPr lang="ru-RU"/>
        </a:p>
      </dgm:t>
    </dgm:pt>
    <dgm:pt modelId="{C3F05F64-7965-40DE-A562-68D3F01A1F4C}" type="sibTrans" cxnId="{AAA5DE49-B572-46F1-9083-1D56770C57F5}">
      <dgm:prSet/>
      <dgm:spPr/>
      <dgm:t>
        <a:bodyPr/>
        <a:lstStyle/>
        <a:p>
          <a:endParaRPr lang="ru-RU"/>
        </a:p>
      </dgm:t>
    </dgm:pt>
    <dgm:pt modelId="{45365FD8-3396-4B7B-915F-1D717994D623}">
      <dgm:prSet phldrT="[Текст]" custT="1"/>
      <dgm:spPr>
        <a:solidFill>
          <a:srgbClr val="0C64B3">
            <a:alpha val="70000"/>
          </a:srgbClr>
        </a:solidFill>
        <a:effectLst>
          <a:outerShdw blurRad="38100"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Возможность получения ДПО, в том числе с выездом за пределы муниципального образования</a:t>
          </a:r>
          <a:endParaRPr lang="ru-RU" sz="1800" dirty="0">
            <a:solidFill>
              <a:schemeClr val="bg1"/>
            </a:solidFill>
          </a:endParaRPr>
        </a:p>
      </dgm:t>
    </dgm:pt>
    <dgm:pt modelId="{0AEE59D3-D394-495B-A90A-D12D5659734A}" type="parTrans" cxnId="{56D485A8-1EF7-45A0-8641-AAC181825632}">
      <dgm:prSet/>
      <dgm:spPr/>
      <dgm:t>
        <a:bodyPr/>
        <a:lstStyle/>
        <a:p>
          <a:endParaRPr lang="ru-RU"/>
        </a:p>
      </dgm:t>
    </dgm:pt>
    <dgm:pt modelId="{45BCF338-272B-49BF-9BEA-F32CDD9E1332}" type="sibTrans" cxnId="{56D485A8-1EF7-45A0-8641-AAC181825632}">
      <dgm:prSet/>
      <dgm:spPr/>
      <dgm:t>
        <a:bodyPr/>
        <a:lstStyle/>
        <a:p>
          <a:endParaRPr lang="ru-RU"/>
        </a:p>
      </dgm:t>
    </dgm:pt>
    <dgm:pt modelId="{CFF60288-D0DD-4DBA-A612-6D0FEC6ABA92}">
      <dgm:prSet phldrT="[Текст]" custT="1"/>
      <dgm:spPr>
        <a:solidFill>
          <a:srgbClr val="0C64B3">
            <a:alpha val="70000"/>
          </a:srgbClr>
        </a:solidFill>
      </dgm:spPr>
      <dgm:t>
        <a:bodyPr/>
        <a:lstStyle/>
        <a:p>
          <a:endParaRPr lang="ru-RU" sz="16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FF6C2-6EF8-4149-860F-BD0A9840FA23}" type="parTrans" cxnId="{2CF68EA3-BE1D-439B-AA61-C06140D0C0F3}">
      <dgm:prSet/>
      <dgm:spPr/>
      <dgm:t>
        <a:bodyPr/>
        <a:lstStyle/>
        <a:p>
          <a:endParaRPr lang="ru-RU"/>
        </a:p>
      </dgm:t>
    </dgm:pt>
    <dgm:pt modelId="{1F6C7B51-7D60-4067-A5AF-C4CBAB1F8774}" type="sibTrans" cxnId="{2CF68EA3-BE1D-439B-AA61-C06140D0C0F3}">
      <dgm:prSet/>
      <dgm:spPr/>
      <dgm:t>
        <a:bodyPr/>
        <a:lstStyle/>
        <a:p>
          <a:endParaRPr lang="ru-RU"/>
        </a:p>
      </dgm:t>
    </dgm:pt>
    <dgm:pt modelId="{E7CC2B91-1B88-43AA-A546-5D7F807F470C}">
      <dgm:prSet phldrT="[Текст]"/>
      <dgm:spPr>
        <a:solidFill>
          <a:srgbClr val="0C64B3">
            <a:alpha val="70000"/>
          </a:srgbClr>
        </a:solidFill>
        <a:effectLst>
          <a:outerShdw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отивация муниципальных служащих на участие в мероприятиях по профессиональному развитию</a:t>
          </a:r>
          <a:endParaRPr lang="ru-RU"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E243B8-A58B-4C26-A959-56F1216F8D9F}" type="parTrans" cxnId="{90437363-C2C0-4675-9EF6-0E6F92061634}">
      <dgm:prSet/>
      <dgm:spPr/>
      <dgm:t>
        <a:bodyPr/>
        <a:lstStyle/>
        <a:p>
          <a:endParaRPr lang="ru-RU"/>
        </a:p>
      </dgm:t>
    </dgm:pt>
    <dgm:pt modelId="{300857C8-B3AA-436A-96BB-707E4FBA7DE0}" type="sibTrans" cxnId="{90437363-C2C0-4675-9EF6-0E6F92061634}">
      <dgm:prSet/>
      <dgm:spPr/>
      <dgm:t>
        <a:bodyPr/>
        <a:lstStyle/>
        <a:p>
          <a:endParaRPr lang="ru-RU"/>
        </a:p>
      </dgm:t>
    </dgm:pt>
    <dgm:pt modelId="{90528B6B-3419-4AEB-ADEF-E8ABEDB2B3CD}">
      <dgm:prSet phldrT="[Текст]" custT="1"/>
      <dgm:spPr>
        <a:solidFill>
          <a:srgbClr val="0C64B3">
            <a:alpha val="70000"/>
          </a:srgbClr>
        </a:solidFill>
      </dgm:spPr>
      <dgm:t>
        <a:bodyPr/>
        <a:lstStyle/>
        <a:p>
          <a:endParaRPr lang="ru-RU" sz="16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F9EBA1-CFFA-46C2-ADB7-BAF111FF859C}" type="parTrans" cxnId="{C3B87341-A400-46C1-A294-D9FD64BA2102}">
      <dgm:prSet/>
      <dgm:spPr/>
      <dgm:t>
        <a:bodyPr/>
        <a:lstStyle/>
        <a:p>
          <a:endParaRPr lang="ru-RU"/>
        </a:p>
      </dgm:t>
    </dgm:pt>
    <dgm:pt modelId="{A41C1E3D-15AB-43C6-8F4B-E5E11783C23D}" type="sibTrans" cxnId="{C3B87341-A400-46C1-A294-D9FD64BA2102}">
      <dgm:prSet/>
      <dgm:spPr/>
      <dgm:t>
        <a:bodyPr/>
        <a:lstStyle/>
        <a:p>
          <a:endParaRPr lang="ru-RU"/>
        </a:p>
      </dgm:t>
    </dgm:pt>
    <dgm:pt modelId="{073A74BA-3F12-4843-93CB-9B250306E2C4}">
      <dgm:prSet phldrT="[Текст]" custT="1"/>
      <dgm:spPr>
        <a:solidFill>
          <a:srgbClr val="0C64B3">
            <a:alpha val="70000"/>
          </a:srgbClr>
        </a:solidFill>
        <a:effectLst>
          <a:outerShdw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Своевременная актуализация знаний, необходимых для выполнения должностных обязанностей </a:t>
          </a:r>
          <a:endParaRPr lang="ru-RU" sz="18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9807C-31A3-475D-A172-92636E4E6D68}" type="parTrans" cxnId="{0C2B75B7-EC02-4A10-9A49-5E9CD098CA2B}">
      <dgm:prSet/>
      <dgm:spPr/>
      <dgm:t>
        <a:bodyPr/>
        <a:lstStyle/>
        <a:p>
          <a:endParaRPr lang="ru-RU"/>
        </a:p>
      </dgm:t>
    </dgm:pt>
    <dgm:pt modelId="{59B022AC-6D04-4F6E-A730-4D8FE4F64B25}" type="sibTrans" cxnId="{0C2B75B7-EC02-4A10-9A49-5E9CD098CA2B}">
      <dgm:prSet/>
      <dgm:spPr/>
      <dgm:t>
        <a:bodyPr/>
        <a:lstStyle/>
        <a:p>
          <a:endParaRPr lang="ru-RU"/>
        </a:p>
      </dgm:t>
    </dgm:pt>
    <dgm:pt modelId="{A3B5BFFE-2240-40F0-BE66-DEDDDEAA9455}">
      <dgm:prSet phldrT="[Текст]" custT="1"/>
      <dgm:spPr>
        <a:solidFill>
          <a:srgbClr val="0C64B3">
            <a:alpha val="70000"/>
          </a:srgbClr>
        </a:solidFill>
      </dgm:spPr>
      <dgm:t>
        <a:bodyPr/>
        <a:lstStyle/>
        <a:p>
          <a:endParaRPr lang="ru-RU" sz="16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C3CC8-C064-409E-868C-0092E39DFF4E}" type="parTrans" cxnId="{0BAAF6AA-22AF-46DF-9061-FDDAB83A5AAF}">
      <dgm:prSet/>
      <dgm:spPr/>
      <dgm:t>
        <a:bodyPr/>
        <a:lstStyle/>
        <a:p>
          <a:endParaRPr lang="ru-RU"/>
        </a:p>
      </dgm:t>
    </dgm:pt>
    <dgm:pt modelId="{D8D29C88-4F82-4F80-813A-5C1F47CFF34C}" type="sibTrans" cxnId="{0BAAF6AA-22AF-46DF-9061-FDDAB83A5AAF}">
      <dgm:prSet/>
      <dgm:spPr/>
      <dgm:t>
        <a:bodyPr/>
        <a:lstStyle/>
        <a:p>
          <a:endParaRPr lang="ru-RU"/>
        </a:p>
      </dgm:t>
    </dgm:pt>
    <dgm:pt modelId="{AC1B61F1-57FF-4AE4-ACB7-588F2087198B}">
      <dgm:prSet phldrT="[Текст]" custT="1"/>
      <dgm:spPr>
        <a:solidFill>
          <a:srgbClr val="0C64B3">
            <a:alpha val="70000"/>
          </a:srgbClr>
        </a:solidFill>
      </dgm:spPr>
      <dgm:t>
        <a:bodyPr/>
        <a:lstStyle/>
        <a:p>
          <a:endParaRPr lang="ru-RU" sz="1600" b="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5FAC70-E398-4271-AFB5-9C8B6AC981EB}">
      <dgm:prSet phldrT="[Текст]" custT="1"/>
      <dgm:spPr>
        <a:solidFill>
          <a:srgbClr val="0C64B3">
            <a:alpha val="70000"/>
          </a:srgbClr>
        </a:solidFill>
        <a:effectLst>
          <a:outerShdw dist="30000" dir="5400000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уровня управленческих, коммуникативных компетенций</a:t>
          </a:r>
          <a:endParaRPr lang="ru-RU" sz="1800" dirty="0">
            <a:solidFill>
              <a:schemeClr val="bg1"/>
            </a:solidFill>
          </a:endParaRPr>
        </a:p>
      </dgm:t>
    </dgm:pt>
    <dgm:pt modelId="{F68954EE-277F-43AD-AB10-E25C8618800C}" type="sibTrans" cxnId="{5B442223-EAC8-4169-8234-8AE9210ECCD6}">
      <dgm:prSet/>
      <dgm:spPr/>
      <dgm:t>
        <a:bodyPr/>
        <a:lstStyle/>
        <a:p>
          <a:endParaRPr lang="ru-RU"/>
        </a:p>
      </dgm:t>
    </dgm:pt>
    <dgm:pt modelId="{58AF4B1E-AEB9-4DB3-AC2A-DB3AC9539B69}" type="parTrans" cxnId="{5B442223-EAC8-4169-8234-8AE9210ECCD6}">
      <dgm:prSet/>
      <dgm:spPr/>
      <dgm:t>
        <a:bodyPr/>
        <a:lstStyle/>
        <a:p>
          <a:endParaRPr lang="ru-RU"/>
        </a:p>
      </dgm:t>
    </dgm:pt>
    <dgm:pt modelId="{B16C1974-4C97-41BB-B1C4-337013817879}" type="sibTrans" cxnId="{C7899A76-5ECD-4AF9-94B3-DE74CF7782F1}">
      <dgm:prSet/>
      <dgm:spPr/>
      <dgm:t>
        <a:bodyPr/>
        <a:lstStyle/>
        <a:p>
          <a:endParaRPr lang="ru-RU"/>
        </a:p>
      </dgm:t>
    </dgm:pt>
    <dgm:pt modelId="{EA92851F-B63B-4625-A6B4-927760D677D9}" type="parTrans" cxnId="{C7899A76-5ECD-4AF9-94B3-DE74CF7782F1}">
      <dgm:prSet/>
      <dgm:spPr/>
      <dgm:t>
        <a:bodyPr/>
        <a:lstStyle/>
        <a:p>
          <a:endParaRPr lang="ru-RU"/>
        </a:p>
      </dgm:t>
    </dgm:pt>
    <dgm:pt modelId="{6751D5E9-6F13-4178-BED3-C72E2F294B8A}" type="pres">
      <dgm:prSet presAssocID="{16D3A3F2-09E5-4AC5-BE35-A819D83569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7D9713-B62C-40E6-9210-E28F608E5DB9}" type="pres">
      <dgm:prSet presAssocID="{16D3A3F2-09E5-4AC5-BE35-A819D83569A3}" presName="Name1" presStyleCnt="0"/>
      <dgm:spPr/>
    </dgm:pt>
    <dgm:pt modelId="{95998C06-5D73-4157-9B1F-68913E09AC96}" type="pres">
      <dgm:prSet presAssocID="{16D3A3F2-09E5-4AC5-BE35-A819D83569A3}" presName="cycle" presStyleCnt="0"/>
      <dgm:spPr/>
    </dgm:pt>
    <dgm:pt modelId="{2F75F68B-C7FD-4507-97E3-38B3C1883D50}" type="pres">
      <dgm:prSet presAssocID="{16D3A3F2-09E5-4AC5-BE35-A819D83569A3}" presName="srcNode" presStyleLbl="node1" presStyleIdx="0" presStyleCnt="5"/>
      <dgm:spPr/>
    </dgm:pt>
    <dgm:pt modelId="{BB8A4FFD-97C9-40BF-96F4-147724E6C80B}" type="pres">
      <dgm:prSet presAssocID="{16D3A3F2-09E5-4AC5-BE35-A819D83569A3}" presName="conn" presStyleLbl="parChTrans1D2" presStyleIdx="0" presStyleCnt="1"/>
      <dgm:spPr/>
      <dgm:t>
        <a:bodyPr/>
        <a:lstStyle/>
        <a:p>
          <a:endParaRPr lang="ru-RU"/>
        </a:p>
      </dgm:t>
    </dgm:pt>
    <dgm:pt modelId="{F42A7FE4-8107-4B3A-ABF8-32173A00616D}" type="pres">
      <dgm:prSet presAssocID="{16D3A3F2-09E5-4AC5-BE35-A819D83569A3}" presName="extraNode" presStyleLbl="node1" presStyleIdx="0" presStyleCnt="5"/>
      <dgm:spPr/>
    </dgm:pt>
    <dgm:pt modelId="{C3FBE5FF-D056-4BB0-812E-BFCCE85B644C}" type="pres">
      <dgm:prSet presAssocID="{16D3A3F2-09E5-4AC5-BE35-A819D83569A3}" presName="dstNode" presStyleLbl="node1" presStyleIdx="0" presStyleCnt="5"/>
      <dgm:spPr/>
    </dgm:pt>
    <dgm:pt modelId="{657A95E5-831E-482C-BB58-A4ABCD3186A9}" type="pres">
      <dgm:prSet presAssocID="{3BEE16DE-2E0A-4D97-9F21-C5679B6981C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D6CFB-A3F8-495A-90B7-AA3EB50C7BA6}" type="pres">
      <dgm:prSet presAssocID="{3BEE16DE-2E0A-4D97-9F21-C5679B6981CE}" presName="accent_1" presStyleCnt="0"/>
      <dgm:spPr/>
    </dgm:pt>
    <dgm:pt modelId="{EA63956F-3D5A-49B9-9868-59278D427184}" type="pres">
      <dgm:prSet presAssocID="{3BEE16DE-2E0A-4D97-9F21-C5679B6981CE}" presName="accentRepeatNode" presStyleLbl="solidFgAcc1" presStyleIdx="0" presStyleCnt="5"/>
      <dgm:spPr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8F7F30DC-DEBD-47A2-B2CD-955C8C6164B4}" type="pres">
      <dgm:prSet presAssocID="{545FAC70-E398-4271-AFB5-9C8B6AC981E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4097C-92B7-4422-A4A8-EE7C1B93DFFD}" type="pres">
      <dgm:prSet presAssocID="{545FAC70-E398-4271-AFB5-9C8B6AC981EB}" presName="accent_2" presStyleCnt="0"/>
      <dgm:spPr/>
    </dgm:pt>
    <dgm:pt modelId="{A6E720C8-AED3-478A-AC9F-BD40617C1F9A}" type="pres">
      <dgm:prSet presAssocID="{545FAC70-E398-4271-AFB5-9C8B6AC981EB}" presName="accentRepeatNode" presStyleLbl="solidFgAcc1" presStyleIdx="1" presStyleCnt="5"/>
      <dgm:spPr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F1B472F0-981C-4CD2-85EC-F449DEAD8D57}" type="pres">
      <dgm:prSet presAssocID="{45365FD8-3396-4B7B-915F-1D717994D62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1A341-216C-43FB-8553-FF800C29FCD6}" type="pres">
      <dgm:prSet presAssocID="{45365FD8-3396-4B7B-915F-1D717994D623}" presName="accent_3" presStyleCnt="0"/>
      <dgm:spPr/>
    </dgm:pt>
    <dgm:pt modelId="{3DBB5368-8B35-4234-A9DF-65A5A90F1056}" type="pres">
      <dgm:prSet presAssocID="{45365FD8-3396-4B7B-915F-1D717994D623}" presName="accentRepeatNode" presStyleLbl="solidFgAcc1" presStyleIdx="2" presStyleCnt="5"/>
      <dgm:spPr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A38E6AF6-100B-46EF-9867-972FA8F06A30}" type="pres">
      <dgm:prSet presAssocID="{E7CC2B91-1B88-43AA-A546-5D7F807F470C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EDD89-7EC0-431D-9785-65C545362F99}" type="pres">
      <dgm:prSet presAssocID="{E7CC2B91-1B88-43AA-A546-5D7F807F470C}" presName="accent_4" presStyleCnt="0"/>
      <dgm:spPr/>
    </dgm:pt>
    <dgm:pt modelId="{294F1BD9-C799-4796-9FEC-F8772B8C83E4}" type="pres">
      <dgm:prSet presAssocID="{E7CC2B91-1B88-43AA-A546-5D7F807F470C}" presName="accentRepeatNode" presStyleLbl="solidFgAcc1" presStyleIdx="3" presStyleCnt="5"/>
      <dgm:spPr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  <dgm:pt modelId="{A37865FD-BDB2-4D2F-AF1A-E30737E280A1}" type="pres">
      <dgm:prSet presAssocID="{073A74BA-3F12-4843-93CB-9B250306E2C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239A5-91F5-4BFB-9894-0393259C3490}" type="pres">
      <dgm:prSet presAssocID="{073A74BA-3F12-4843-93CB-9B250306E2C4}" presName="accent_5" presStyleCnt="0"/>
      <dgm:spPr/>
    </dgm:pt>
    <dgm:pt modelId="{28BF81F2-4B63-41E3-84FF-D717ABCD2808}" type="pres">
      <dgm:prSet presAssocID="{073A74BA-3F12-4843-93CB-9B250306E2C4}" presName="accentRepeatNode" presStyleLbl="solidFgAcc1" presStyleIdx="4" presStyleCnt="5"/>
      <dgm:spPr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endParaRPr lang="ru-RU"/>
        </a:p>
      </dgm:t>
    </dgm:pt>
  </dgm:ptLst>
  <dgm:cxnLst>
    <dgm:cxn modelId="{90437363-C2C0-4675-9EF6-0E6F92061634}" srcId="{16D3A3F2-09E5-4AC5-BE35-A819D83569A3}" destId="{E7CC2B91-1B88-43AA-A546-5D7F807F470C}" srcOrd="3" destOrd="0" parTransId="{E2E243B8-A58B-4C26-A959-56F1216F8D9F}" sibTransId="{300857C8-B3AA-436A-96BB-707E4FBA7DE0}"/>
    <dgm:cxn modelId="{5B442223-EAC8-4169-8234-8AE9210ECCD6}" srcId="{16D3A3F2-09E5-4AC5-BE35-A819D83569A3}" destId="{545FAC70-E398-4271-AFB5-9C8B6AC981EB}" srcOrd="1" destOrd="0" parTransId="{58AF4B1E-AEB9-4DB3-AC2A-DB3AC9539B69}" sibTransId="{F68954EE-277F-43AD-AB10-E25C8618800C}"/>
    <dgm:cxn modelId="{F75528EC-C07D-44C5-8B78-013FC8FB0956}" type="presOf" srcId="{CFF60288-D0DD-4DBA-A612-6D0FEC6ABA92}" destId="{F1B472F0-981C-4CD2-85EC-F449DEAD8D57}" srcOrd="0" destOrd="1" presId="urn:microsoft.com/office/officeart/2008/layout/VerticalCurvedList"/>
    <dgm:cxn modelId="{E8D88BFD-A7F5-4A3D-AED6-746DC75493E3}" type="presOf" srcId="{C3F05F64-7965-40DE-A562-68D3F01A1F4C}" destId="{BB8A4FFD-97C9-40BF-96F4-147724E6C80B}" srcOrd="0" destOrd="0" presId="urn:microsoft.com/office/officeart/2008/layout/VerticalCurvedList"/>
    <dgm:cxn modelId="{0C2B75B7-EC02-4A10-9A49-5E9CD098CA2B}" srcId="{16D3A3F2-09E5-4AC5-BE35-A819D83569A3}" destId="{073A74BA-3F12-4843-93CB-9B250306E2C4}" srcOrd="4" destOrd="0" parTransId="{1369807C-31A3-475D-A172-92636E4E6D68}" sibTransId="{59B022AC-6D04-4F6E-A730-4D8FE4F64B25}"/>
    <dgm:cxn modelId="{C7899A76-5ECD-4AF9-94B3-DE74CF7782F1}" srcId="{545FAC70-E398-4271-AFB5-9C8B6AC981EB}" destId="{AC1B61F1-57FF-4AE4-ACB7-588F2087198B}" srcOrd="0" destOrd="0" parTransId="{EA92851F-B63B-4625-A6B4-927760D677D9}" sibTransId="{B16C1974-4C97-41BB-B1C4-337013817879}"/>
    <dgm:cxn modelId="{DE6800CE-18E3-412B-B2FB-B0565AEA265C}" type="presOf" srcId="{90528B6B-3419-4AEB-ADEF-E8ABEDB2B3CD}" destId="{A38E6AF6-100B-46EF-9867-972FA8F06A30}" srcOrd="0" destOrd="1" presId="urn:microsoft.com/office/officeart/2008/layout/VerticalCurvedList"/>
    <dgm:cxn modelId="{5ACDE24A-4A01-4369-96B5-30466B478F17}" type="presOf" srcId="{545FAC70-E398-4271-AFB5-9C8B6AC981EB}" destId="{8F7F30DC-DEBD-47A2-B2CD-955C8C6164B4}" srcOrd="0" destOrd="0" presId="urn:microsoft.com/office/officeart/2008/layout/VerticalCurvedList"/>
    <dgm:cxn modelId="{AAA5DE49-B572-46F1-9083-1D56770C57F5}" srcId="{16D3A3F2-09E5-4AC5-BE35-A819D83569A3}" destId="{3BEE16DE-2E0A-4D97-9F21-C5679B6981CE}" srcOrd="0" destOrd="0" parTransId="{F667CC87-CE39-4D85-BAC4-E57191C43FF9}" sibTransId="{C3F05F64-7965-40DE-A562-68D3F01A1F4C}"/>
    <dgm:cxn modelId="{B43822F5-5A9E-4D45-8F1D-86F3C01265D2}" type="presOf" srcId="{AC1B61F1-57FF-4AE4-ACB7-588F2087198B}" destId="{8F7F30DC-DEBD-47A2-B2CD-955C8C6164B4}" srcOrd="0" destOrd="1" presId="urn:microsoft.com/office/officeart/2008/layout/VerticalCurvedList"/>
    <dgm:cxn modelId="{FD62603D-A59B-409F-BF56-B2763AA9ECD0}" type="presOf" srcId="{E7CC2B91-1B88-43AA-A546-5D7F807F470C}" destId="{A38E6AF6-100B-46EF-9867-972FA8F06A30}" srcOrd="0" destOrd="0" presId="urn:microsoft.com/office/officeart/2008/layout/VerticalCurvedList"/>
    <dgm:cxn modelId="{56D485A8-1EF7-45A0-8641-AAC181825632}" srcId="{16D3A3F2-09E5-4AC5-BE35-A819D83569A3}" destId="{45365FD8-3396-4B7B-915F-1D717994D623}" srcOrd="2" destOrd="0" parTransId="{0AEE59D3-D394-495B-A90A-D12D5659734A}" sibTransId="{45BCF338-272B-49BF-9BEA-F32CDD9E1332}"/>
    <dgm:cxn modelId="{CBC2D4E9-F145-4B0E-A393-182E039BF04B}" type="presOf" srcId="{16D3A3F2-09E5-4AC5-BE35-A819D83569A3}" destId="{6751D5E9-6F13-4178-BED3-C72E2F294B8A}" srcOrd="0" destOrd="0" presId="urn:microsoft.com/office/officeart/2008/layout/VerticalCurvedList"/>
    <dgm:cxn modelId="{2CF68EA3-BE1D-439B-AA61-C06140D0C0F3}" srcId="{45365FD8-3396-4B7B-915F-1D717994D623}" destId="{CFF60288-D0DD-4DBA-A612-6D0FEC6ABA92}" srcOrd="0" destOrd="0" parTransId="{233FF6C2-6EF8-4149-860F-BD0A9840FA23}" sibTransId="{1F6C7B51-7D60-4067-A5AF-C4CBAB1F8774}"/>
    <dgm:cxn modelId="{C3B87341-A400-46C1-A294-D9FD64BA2102}" srcId="{E7CC2B91-1B88-43AA-A546-5D7F807F470C}" destId="{90528B6B-3419-4AEB-ADEF-E8ABEDB2B3CD}" srcOrd="0" destOrd="0" parTransId="{D3F9EBA1-CFFA-46C2-ADB7-BAF111FF859C}" sibTransId="{A41C1E3D-15AB-43C6-8F4B-E5E11783C23D}"/>
    <dgm:cxn modelId="{2075B814-F993-4227-B2F3-9A566ADA6697}" type="presOf" srcId="{A3B5BFFE-2240-40F0-BE66-DEDDDEAA9455}" destId="{A37865FD-BDB2-4D2F-AF1A-E30737E280A1}" srcOrd="0" destOrd="1" presId="urn:microsoft.com/office/officeart/2008/layout/VerticalCurvedList"/>
    <dgm:cxn modelId="{0F1B9DF0-5D7D-4B21-A246-6914C1F89234}" type="presOf" srcId="{45365FD8-3396-4B7B-915F-1D717994D623}" destId="{F1B472F0-981C-4CD2-85EC-F449DEAD8D57}" srcOrd="0" destOrd="0" presId="urn:microsoft.com/office/officeart/2008/layout/VerticalCurvedList"/>
    <dgm:cxn modelId="{57FB105A-417A-4793-B264-E38F2CFD5B08}" type="presOf" srcId="{073A74BA-3F12-4843-93CB-9B250306E2C4}" destId="{A37865FD-BDB2-4D2F-AF1A-E30737E280A1}" srcOrd="0" destOrd="0" presId="urn:microsoft.com/office/officeart/2008/layout/VerticalCurvedList"/>
    <dgm:cxn modelId="{6FE9418D-F716-4FC0-8654-D193BAFCC799}" type="presOf" srcId="{3BEE16DE-2E0A-4D97-9F21-C5679B6981CE}" destId="{657A95E5-831E-482C-BB58-A4ABCD3186A9}" srcOrd="0" destOrd="0" presId="urn:microsoft.com/office/officeart/2008/layout/VerticalCurvedList"/>
    <dgm:cxn modelId="{0BAAF6AA-22AF-46DF-9061-FDDAB83A5AAF}" srcId="{073A74BA-3F12-4843-93CB-9B250306E2C4}" destId="{A3B5BFFE-2240-40F0-BE66-DEDDDEAA9455}" srcOrd="0" destOrd="0" parTransId="{B05C3CC8-C064-409E-868C-0092E39DFF4E}" sibTransId="{D8D29C88-4F82-4F80-813A-5C1F47CFF34C}"/>
    <dgm:cxn modelId="{EF9FF7A1-C208-4B39-A8D2-7231885E12F5}" type="presParOf" srcId="{6751D5E9-6F13-4178-BED3-C72E2F294B8A}" destId="{FF7D9713-B62C-40E6-9210-E28F608E5DB9}" srcOrd="0" destOrd="0" presId="urn:microsoft.com/office/officeart/2008/layout/VerticalCurvedList"/>
    <dgm:cxn modelId="{D1ADBB13-B0A9-4E69-8D28-83FA0F315EBE}" type="presParOf" srcId="{FF7D9713-B62C-40E6-9210-E28F608E5DB9}" destId="{95998C06-5D73-4157-9B1F-68913E09AC96}" srcOrd="0" destOrd="0" presId="urn:microsoft.com/office/officeart/2008/layout/VerticalCurvedList"/>
    <dgm:cxn modelId="{C0B15B3B-AE9F-407E-8B62-ABE918DDA0B5}" type="presParOf" srcId="{95998C06-5D73-4157-9B1F-68913E09AC96}" destId="{2F75F68B-C7FD-4507-97E3-38B3C1883D50}" srcOrd="0" destOrd="0" presId="urn:microsoft.com/office/officeart/2008/layout/VerticalCurvedList"/>
    <dgm:cxn modelId="{D110B5B4-843B-494D-82F1-80A5901AD32B}" type="presParOf" srcId="{95998C06-5D73-4157-9B1F-68913E09AC96}" destId="{BB8A4FFD-97C9-40BF-96F4-147724E6C80B}" srcOrd="1" destOrd="0" presId="urn:microsoft.com/office/officeart/2008/layout/VerticalCurvedList"/>
    <dgm:cxn modelId="{0A07110E-936D-4983-8E1B-9ADD14460C97}" type="presParOf" srcId="{95998C06-5D73-4157-9B1F-68913E09AC96}" destId="{F42A7FE4-8107-4B3A-ABF8-32173A00616D}" srcOrd="2" destOrd="0" presId="urn:microsoft.com/office/officeart/2008/layout/VerticalCurvedList"/>
    <dgm:cxn modelId="{DB37931C-D309-4EF4-8DE7-211D109EDD91}" type="presParOf" srcId="{95998C06-5D73-4157-9B1F-68913E09AC96}" destId="{C3FBE5FF-D056-4BB0-812E-BFCCE85B644C}" srcOrd="3" destOrd="0" presId="urn:microsoft.com/office/officeart/2008/layout/VerticalCurvedList"/>
    <dgm:cxn modelId="{8EC4341E-244B-4392-898E-43FFD30BD7D5}" type="presParOf" srcId="{FF7D9713-B62C-40E6-9210-E28F608E5DB9}" destId="{657A95E5-831E-482C-BB58-A4ABCD3186A9}" srcOrd="1" destOrd="0" presId="urn:microsoft.com/office/officeart/2008/layout/VerticalCurvedList"/>
    <dgm:cxn modelId="{ADBE3A61-6AEE-4C80-A031-A8602974751A}" type="presParOf" srcId="{FF7D9713-B62C-40E6-9210-E28F608E5DB9}" destId="{F89D6CFB-A3F8-495A-90B7-AA3EB50C7BA6}" srcOrd="2" destOrd="0" presId="urn:microsoft.com/office/officeart/2008/layout/VerticalCurvedList"/>
    <dgm:cxn modelId="{E67553F6-6EFC-499B-B639-22910343CF96}" type="presParOf" srcId="{F89D6CFB-A3F8-495A-90B7-AA3EB50C7BA6}" destId="{EA63956F-3D5A-49B9-9868-59278D427184}" srcOrd="0" destOrd="0" presId="urn:microsoft.com/office/officeart/2008/layout/VerticalCurvedList"/>
    <dgm:cxn modelId="{18AB4508-4B48-4869-8135-4FAA907BFA43}" type="presParOf" srcId="{FF7D9713-B62C-40E6-9210-E28F608E5DB9}" destId="{8F7F30DC-DEBD-47A2-B2CD-955C8C6164B4}" srcOrd="3" destOrd="0" presId="urn:microsoft.com/office/officeart/2008/layout/VerticalCurvedList"/>
    <dgm:cxn modelId="{82C29C54-435E-4B9C-9742-D7B105C7982C}" type="presParOf" srcId="{FF7D9713-B62C-40E6-9210-E28F608E5DB9}" destId="{92E4097C-92B7-4422-A4A8-EE7C1B93DFFD}" srcOrd="4" destOrd="0" presId="urn:microsoft.com/office/officeart/2008/layout/VerticalCurvedList"/>
    <dgm:cxn modelId="{DA671A4A-B8D1-4BC2-8F6A-792ED8A4D458}" type="presParOf" srcId="{92E4097C-92B7-4422-A4A8-EE7C1B93DFFD}" destId="{A6E720C8-AED3-478A-AC9F-BD40617C1F9A}" srcOrd="0" destOrd="0" presId="urn:microsoft.com/office/officeart/2008/layout/VerticalCurvedList"/>
    <dgm:cxn modelId="{BCC786D7-1842-4DB1-8D1D-1790C73A2F2D}" type="presParOf" srcId="{FF7D9713-B62C-40E6-9210-E28F608E5DB9}" destId="{F1B472F0-981C-4CD2-85EC-F449DEAD8D57}" srcOrd="5" destOrd="0" presId="urn:microsoft.com/office/officeart/2008/layout/VerticalCurvedList"/>
    <dgm:cxn modelId="{4A75D715-7363-4CC2-90F7-3AB64D4E704C}" type="presParOf" srcId="{FF7D9713-B62C-40E6-9210-E28F608E5DB9}" destId="{0111A341-216C-43FB-8553-FF800C29FCD6}" srcOrd="6" destOrd="0" presId="urn:microsoft.com/office/officeart/2008/layout/VerticalCurvedList"/>
    <dgm:cxn modelId="{45357927-BC7D-4ECD-AB56-D650CB8049DC}" type="presParOf" srcId="{0111A341-216C-43FB-8553-FF800C29FCD6}" destId="{3DBB5368-8B35-4234-A9DF-65A5A90F1056}" srcOrd="0" destOrd="0" presId="urn:microsoft.com/office/officeart/2008/layout/VerticalCurvedList"/>
    <dgm:cxn modelId="{7DEA93C0-6638-4D5A-B679-10922E99E936}" type="presParOf" srcId="{FF7D9713-B62C-40E6-9210-E28F608E5DB9}" destId="{A38E6AF6-100B-46EF-9867-972FA8F06A30}" srcOrd="7" destOrd="0" presId="urn:microsoft.com/office/officeart/2008/layout/VerticalCurvedList"/>
    <dgm:cxn modelId="{D7D982C8-49CB-43EA-8A0D-C17B773E1A96}" type="presParOf" srcId="{FF7D9713-B62C-40E6-9210-E28F608E5DB9}" destId="{375EDD89-7EC0-431D-9785-65C545362F99}" srcOrd="8" destOrd="0" presId="urn:microsoft.com/office/officeart/2008/layout/VerticalCurvedList"/>
    <dgm:cxn modelId="{5B8D898B-178E-4E5D-A569-7209BD1C6254}" type="presParOf" srcId="{375EDD89-7EC0-431D-9785-65C545362F99}" destId="{294F1BD9-C799-4796-9FEC-F8772B8C83E4}" srcOrd="0" destOrd="0" presId="urn:microsoft.com/office/officeart/2008/layout/VerticalCurvedList"/>
    <dgm:cxn modelId="{CD61B4F9-83D7-407B-AB9E-187C1DAAEE98}" type="presParOf" srcId="{FF7D9713-B62C-40E6-9210-E28F608E5DB9}" destId="{A37865FD-BDB2-4D2F-AF1A-E30737E280A1}" srcOrd="9" destOrd="0" presId="urn:microsoft.com/office/officeart/2008/layout/VerticalCurvedList"/>
    <dgm:cxn modelId="{87D16C3E-5F09-4EDA-8F25-36BD7E6BE163}" type="presParOf" srcId="{FF7D9713-B62C-40E6-9210-E28F608E5DB9}" destId="{F75239A5-91F5-4BFB-9894-0393259C3490}" srcOrd="10" destOrd="0" presId="urn:microsoft.com/office/officeart/2008/layout/VerticalCurvedList"/>
    <dgm:cxn modelId="{E85B019C-9DCD-4023-812E-60112C997CBC}" type="presParOf" srcId="{F75239A5-91F5-4BFB-9894-0393259C3490}" destId="{28BF81F2-4B63-41E3-84FF-D717ABCD2808}" srcOrd="0" destOrd="0" presId="urn:microsoft.com/office/officeart/2008/layout/VerticalCurvedList"/>
  </dgm:cxnLst>
  <dgm:bg>
    <a:gradFill>
      <a:gsLst>
        <a:gs pos="2000">
          <a:schemeClr val="accent2"/>
        </a:gs>
        <a:gs pos="0">
          <a:schemeClr val="accent1"/>
        </a:gs>
        <a:gs pos="63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1F9B0-1D2B-45FD-BC32-ED68E1156077}">
      <dsp:nvSpPr>
        <dsp:cNvPr id="0" name=""/>
        <dsp:cNvSpPr/>
      </dsp:nvSpPr>
      <dsp:spPr>
        <a:xfrm>
          <a:off x="-5557722" y="-848731"/>
          <a:ext cx="6600555" cy="6600555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3F638-B777-49C3-8EB4-648ED97B793D}">
      <dsp:nvSpPr>
        <dsp:cNvPr id="0" name=""/>
        <dsp:cNvSpPr/>
      </dsp:nvSpPr>
      <dsp:spPr>
        <a:xfrm>
          <a:off x="448022" y="235126"/>
          <a:ext cx="8029536" cy="755520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34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Развитие кадрового потенциала органов местного самоуправления</a:t>
          </a:r>
          <a:endParaRPr lang="ru-RU" sz="2400" b="1" kern="1200" dirty="0"/>
        </a:p>
      </dsp:txBody>
      <dsp:txXfrm>
        <a:off x="448022" y="235126"/>
        <a:ext cx="8029536" cy="755520"/>
      </dsp:txXfrm>
    </dsp:sp>
    <dsp:sp modelId="{B9D9C26E-DB01-4C1E-9375-9400949C7657}">
      <dsp:nvSpPr>
        <dsp:cNvPr id="0" name=""/>
        <dsp:cNvSpPr/>
      </dsp:nvSpPr>
      <dsp:spPr>
        <a:xfrm>
          <a:off x="64845" y="229709"/>
          <a:ext cx="766353" cy="766353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E0C4B-74C9-4A17-A513-EFB17EF515F7}">
      <dsp:nvSpPr>
        <dsp:cNvPr id="0" name=""/>
        <dsp:cNvSpPr/>
      </dsp:nvSpPr>
      <dsp:spPr>
        <a:xfrm>
          <a:off x="887339" y="1119044"/>
          <a:ext cx="7590219" cy="826343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3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Показатели (индикаторы)</a:t>
          </a:r>
          <a:endParaRPr lang="ru-RU" sz="2800" b="1" kern="1200" dirty="0"/>
        </a:p>
      </dsp:txBody>
      <dsp:txXfrm>
        <a:off x="887339" y="1119044"/>
        <a:ext cx="7590219" cy="826343"/>
      </dsp:txXfrm>
    </dsp:sp>
    <dsp:sp modelId="{DCC55ABB-7F01-489B-B0F8-05165B9676D3}">
      <dsp:nvSpPr>
        <dsp:cNvPr id="0" name=""/>
        <dsp:cNvSpPr/>
      </dsp:nvSpPr>
      <dsp:spPr>
        <a:xfrm>
          <a:off x="504162" y="1149039"/>
          <a:ext cx="766353" cy="766353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B7AE3-F175-4C08-9408-0D7D1E94ED09}">
      <dsp:nvSpPr>
        <dsp:cNvPr id="0" name=""/>
        <dsp:cNvSpPr/>
      </dsp:nvSpPr>
      <dsp:spPr>
        <a:xfrm>
          <a:off x="994067" y="1950761"/>
          <a:ext cx="7511597" cy="100156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Количество муниципальных образований, принявших программы, направленные на развитие муниципальной службы, с обеспечением расходов по их реализации за счет средств местных бюджетов </a:t>
          </a:r>
          <a:endParaRPr lang="ru-RU" sz="1800" b="1" kern="1200" dirty="0"/>
        </a:p>
      </dsp:txBody>
      <dsp:txXfrm>
        <a:off x="994067" y="1950761"/>
        <a:ext cx="7511597" cy="1001568"/>
      </dsp:txXfrm>
    </dsp:sp>
    <dsp:sp modelId="{CAD70E08-A722-4641-8B02-A4270AF1123B}">
      <dsp:nvSpPr>
        <dsp:cNvPr id="0" name=""/>
        <dsp:cNvSpPr/>
      </dsp:nvSpPr>
      <dsp:spPr>
        <a:xfrm>
          <a:off x="638997" y="2068369"/>
          <a:ext cx="766353" cy="766353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300BE-D5BD-4EFB-B0DC-4DE24CA1626D}">
      <dsp:nvSpPr>
        <dsp:cNvPr id="0" name=""/>
        <dsp:cNvSpPr/>
      </dsp:nvSpPr>
      <dsp:spPr>
        <a:xfrm>
          <a:off x="887339" y="2970952"/>
          <a:ext cx="7590219" cy="799845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Количество муниципальных служащих и лиц, замещающих выборные муниципальные должности, получивших дополнительное профессиональное образование</a:t>
          </a:r>
          <a:endParaRPr lang="ru-RU" sz="1800" b="1" kern="1200" dirty="0"/>
        </a:p>
      </dsp:txBody>
      <dsp:txXfrm>
        <a:off x="887339" y="2970952"/>
        <a:ext cx="7590219" cy="799845"/>
      </dsp:txXfrm>
    </dsp:sp>
    <dsp:sp modelId="{850FA71D-DF82-4228-ACC0-0C4FB5A6F5E7}">
      <dsp:nvSpPr>
        <dsp:cNvPr id="0" name=""/>
        <dsp:cNvSpPr/>
      </dsp:nvSpPr>
      <dsp:spPr>
        <a:xfrm>
          <a:off x="504162" y="2987699"/>
          <a:ext cx="766353" cy="766353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2E4B7-8418-4A06-97B0-6F299439F48B}">
      <dsp:nvSpPr>
        <dsp:cNvPr id="0" name=""/>
        <dsp:cNvSpPr/>
      </dsp:nvSpPr>
      <dsp:spPr>
        <a:xfrm>
          <a:off x="530514" y="3892284"/>
          <a:ext cx="8029536" cy="1010807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634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Количество лиц, состоящих в резерве кадров органов местного самоуправления различных уровней, получивших дополнительное профессиональное образование</a:t>
          </a:r>
          <a:endParaRPr lang="ru-RU" sz="1800" b="1" kern="1200" dirty="0"/>
        </a:p>
      </dsp:txBody>
      <dsp:txXfrm>
        <a:off x="530514" y="3892284"/>
        <a:ext cx="8029536" cy="1010807"/>
      </dsp:txXfrm>
    </dsp:sp>
    <dsp:sp modelId="{5114374B-7BB7-48DE-9629-B8F34FC38274}">
      <dsp:nvSpPr>
        <dsp:cNvPr id="0" name=""/>
        <dsp:cNvSpPr/>
      </dsp:nvSpPr>
      <dsp:spPr>
        <a:xfrm>
          <a:off x="64845" y="3907028"/>
          <a:ext cx="766353" cy="766353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93E71-59E7-4FF9-859B-4CB3A9041589}">
      <dsp:nvSpPr>
        <dsp:cNvPr id="0" name=""/>
        <dsp:cNvSpPr/>
      </dsp:nvSpPr>
      <dsp:spPr>
        <a:xfrm rot="5400000">
          <a:off x="-238801" y="241184"/>
          <a:ext cx="1592007" cy="1114405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-5400000">
        <a:off x="1" y="559586"/>
        <a:ext cx="1114405" cy="477602"/>
      </dsp:txXfrm>
    </dsp:sp>
    <dsp:sp modelId="{9ED84A90-5E3F-4BB4-962A-BECC3C944A7F}">
      <dsp:nvSpPr>
        <dsp:cNvPr id="0" name=""/>
        <dsp:cNvSpPr/>
      </dsp:nvSpPr>
      <dsp:spPr>
        <a:xfrm rot="5400000">
          <a:off x="4183396" y="-3066606"/>
          <a:ext cx="1034805" cy="7172786"/>
        </a:xfrm>
        <a:prstGeom prst="round2SameRect">
          <a:avLst/>
        </a:prstGeom>
        <a:solidFill>
          <a:schemeClr val="accent1">
            <a:lumMod val="20000"/>
            <a:lumOff val="80000"/>
            <a:alpha val="62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В</a:t>
          </a:r>
          <a:r>
            <a:rPr lang="ru-RU" sz="1800" b="1" kern="1200" baseline="0" dirty="0" smtClean="0">
              <a:solidFill>
                <a:schemeClr val="accent1">
                  <a:lumMod val="75000"/>
                </a:schemeClr>
              </a:solidFill>
            </a:rPr>
            <a:t> 111 муниципальных образованиях приняты муниципальные программы развития муниципальной службы, предусматривающие финансирование мероприятий по ДПО из местных бюджетов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114406" y="52899"/>
        <a:ext cx="7122271" cy="933775"/>
      </dsp:txXfrm>
    </dsp:sp>
    <dsp:sp modelId="{2D72D199-A3B5-43E1-9D85-52D707A3DD43}">
      <dsp:nvSpPr>
        <dsp:cNvPr id="0" name=""/>
        <dsp:cNvSpPr/>
      </dsp:nvSpPr>
      <dsp:spPr>
        <a:xfrm rot="5400000">
          <a:off x="-238801" y="1639041"/>
          <a:ext cx="1592007" cy="1114405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-5400000">
        <a:off x="1" y="1957443"/>
        <a:ext cx="1114405" cy="477602"/>
      </dsp:txXfrm>
    </dsp:sp>
    <dsp:sp modelId="{7F7580E9-07C2-4934-B225-DD60381BC08D}">
      <dsp:nvSpPr>
        <dsp:cNvPr id="0" name=""/>
        <dsp:cNvSpPr/>
      </dsp:nvSpPr>
      <dsp:spPr>
        <a:xfrm rot="5400000">
          <a:off x="4183396" y="-1668750"/>
          <a:ext cx="1034805" cy="7172786"/>
        </a:xfrm>
        <a:prstGeom prst="round2SameRect">
          <a:avLst/>
        </a:prstGeom>
        <a:solidFill>
          <a:schemeClr val="accent1">
            <a:lumMod val="20000"/>
            <a:lumOff val="80000"/>
            <a:alpha val="62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91 муниципальному образованию предоставлена субсидии из краевого бюджета на </a:t>
          </a:r>
          <a:r>
            <a:rPr lang="ru-RU" sz="1800" b="1" kern="1200" dirty="0" err="1" smtClean="0">
              <a:solidFill>
                <a:schemeClr val="accent1">
                  <a:lumMod val="75000"/>
                </a:schemeClr>
              </a:solidFill>
            </a:rPr>
            <a:t>софинансирование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 мероприятий по ДПО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114406" y="1450755"/>
        <a:ext cx="7122271" cy="933775"/>
      </dsp:txXfrm>
    </dsp:sp>
    <dsp:sp modelId="{4ED45728-2605-4DAA-A275-03C831412828}">
      <dsp:nvSpPr>
        <dsp:cNvPr id="0" name=""/>
        <dsp:cNvSpPr/>
      </dsp:nvSpPr>
      <dsp:spPr>
        <a:xfrm rot="5400000">
          <a:off x="-238801" y="3036898"/>
          <a:ext cx="1592007" cy="1114405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 rot="-5400000">
        <a:off x="1" y="3355300"/>
        <a:ext cx="1114405" cy="477602"/>
      </dsp:txXfrm>
    </dsp:sp>
    <dsp:sp modelId="{C7DF5AE1-6933-4082-9468-A0028CC869D9}">
      <dsp:nvSpPr>
        <dsp:cNvPr id="0" name=""/>
        <dsp:cNvSpPr/>
      </dsp:nvSpPr>
      <dsp:spPr>
        <a:xfrm rot="5400000">
          <a:off x="4183396" y="-280009"/>
          <a:ext cx="1034805" cy="7172786"/>
        </a:xfrm>
        <a:prstGeom prst="round2SameRect">
          <a:avLst/>
        </a:prstGeom>
        <a:solidFill>
          <a:schemeClr val="accent1">
            <a:lumMod val="20000"/>
            <a:lumOff val="80000"/>
            <a:alpha val="62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1377 муниципальных служащих, лиц, замещающих выборные муниципальные должности, получили дополнительное профессиональное образование, что составило 29,6</a:t>
          </a:r>
          <a:r>
            <a:rPr lang="en-US" sz="1800" b="1" kern="1200" dirty="0" smtClean="0">
              <a:solidFill>
                <a:schemeClr val="accent1">
                  <a:lumMod val="75000"/>
                </a:schemeClr>
              </a:solidFill>
            </a:rPr>
            <a:t>%</a:t>
          </a:r>
          <a:r>
            <a:rPr lang="ru-RU" sz="1800" b="1" kern="1200" dirty="0" smtClean="0">
              <a:solidFill>
                <a:schemeClr val="accent1">
                  <a:lumMod val="75000"/>
                </a:schemeClr>
              </a:solidFill>
            </a:rPr>
            <a:t> от общего количества работающих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1114406" y="2839496"/>
        <a:ext cx="7122271" cy="933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97292-06E5-4531-A667-4B5B803C9D65}">
      <dsp:nvSpPr>
        <dsp:cNvPr id="0" name=""/>
        <dsp:cNvSpPr/>
      </dsp:nvSpPr>
      <dsp:spPr>
        <a:xfrm rot="5400000">
          <a:off x="97571" y="1257409"/>
          <a:ext cx="684230" cy="5815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4F0BD-D569-407F-9378-965C26BC686E}">
      <dsp:nvSpPr>
        <dsp:cNvPr id="0" name=""/>
        <dsp:cNvSpPr/>
      </dsp:nvSpPr>
      <dsp:spPr>
        <a:xfrm>
          <a:off x="2567" y="97141"/>
          <a:ext cx="2012524" cy="1033185"/>
        </a:xfrm>
        <a:prstGeom prst="roundRect">
          <a:avLst>
            <a:gd name="adj" fmla="val 16670"/>
          </a:avLst>
        </a:prstGeom>
        <a:solidFill>
          <a:srgbClr val="0F6FC6">
            <a:alpha val="7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Оценка заявок муниципальных образований, поданных на предоставление субсидии</a:t>
          </a:r>
          <a:endParaRPr lang="ru-RU" sz="1200" b="1" kern="1200" dirty="0"/>
        </a:p>
      </dsp:txBody>
      <dsp:txXfrm>
        <a:off x="53012" y="147586"/>
        <a:ext cx="1911634" cy="932295"/>
      </dsp:txXfrm>
    </dsp:sp>
    <dsp:sp modelId="{B5201696-514E-4F4D-89D3-858517A2B2AF}">
      <dsp:nvSpPr>
        <dsp:cNvPr id="0" name=""/>
        <dsp:cNvSpPr/>
      </dsp:nvSpPr>
      <dsp:spPr>
        <a:xfrm>
          <a:off x="2174886" y="0"/>
          <a:ext cx="4702938" cy="1092010"/>
        </a:xfrm>
        <a:prstGeom prst="rect">
          <a:avLst/>
        </a:prstGeom>
        <a:solidFill>
          <a:schemeClr val="accent1">
            <a:lumMod val="20000"/>
            <a:lumOff val="80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0C64B3"/>
              </a:solidFill>
            </a:rPr>
            <a:t>Наличие программы развития муниципальной службы, предусматривающей финансирование мероприятий по ДПО из местного бюджета</a:t>
          </a:r>
          <a:endParaRPr lang="ru-RU" sz="1200" b="1" kern="1200" dirty="0">
            <a:solidFill>
              <a:srgbClr val="0C64B3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Наличие потребности муниципального образования в получении муниципальными служащими ДПО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74886" y="0"/>
        <a:ext cx="4702938" cy="1092010"/>
      </dsp:txXfrm>
    </dsp:sp>
    <dsp:sp modelId="{3CC1747C-28B8-45E1-A655-70A53427A486}">
      <dsp:nvSpPr>
        <dsp:cNvPr id="0" name=""/>
        <dsp:cNvSpPr/>
      </dsp:nvSpPr>
      <dsp:spPr>
        <a:xfrm rot="5400000">
          <a:off x="1046547" y="2533699"/>
          <a:ext cx="783911" cy="7242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B26C9-6261-44AB-AF19-E6661970AA84}">
      <dsp:nvSpPr>
        <dsp:cNvPr id="0" name=""/>
        <dsp:cNvSpPr/>
      </dsp:nvSpPr>
      <dsp:spPr>
        <a:xfrm>
          <a:off x="861992" y="1210992"/>
          <a:ext cx="1955513" cy="1292862"/>
        </a:xfrm>
        <a:prstGeom prst="roundRect">
          <a:avLst>
            <a:gd name="adj" fmla="val 16670"/>
          </a:avLst>
        </a:prstGeom>
        <a:solidFill>
          <a:srgbClr val="0F6FC6">
            <a:alpha val="7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Постановление Правительства края о распределении субсидии</a:t>
          </a:r>
          <a:endParaRPr lang="ru-RU" sz="1400" b="1" kern="1200" dirty="0"/>
        </a:p>
      </dsp:txBody>
      <dsp:txXfrm>
        <a:off x="925116" y="1274116"/>
        <a:ext cx="1829265" cy="1166614"/>
      </dsp:txXfrm>
    </dsp:sp>
    <dsp:sp modelId="{71AC9085-F944-4060-8345-7547D1DC5B85}">
      <dsp:nvSpPr>
        <dsp:cNvPr id="0" name=""/>
        <dsp:cNvSpPr/>
      </dsp:nvSpPr>
      <dsp:spPr>
        <a:xfrm>
          <a:off x="3079298" y="1120818"/>
          <a:ext cx="4779893" cy="1343651"/>
        </a:xfrm>
        <a:prstGeom prst="rect">
          <a:avLst/>
        </a:prstGeom>
        <a:solidFill>
          <a:schemeClr val="accent1">
            <a:lumMod val="20000"/>
            <a:lumOff val="80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О распределении субсидий краевого бюджета бюджетам муниципальных образований края на </a:t>
          </a:r>
          <a:r>
            <a:rPr lang="ru-RU" sz="1200" b="1" kern="1200" dirty="0" err="1" smtClean="0">
              <a:solidFill>
                <a:schemeClr val="accent1">
                  <a:lumMod val="75000"/>
                </a:schemeClr>
              </a:solidFill>
            </a:rPr>
            <a:t>софинансирование</a:t>
          </a: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 расходных обязательств муниципальных образований по организации дополнительного профессионального образования лиц, замещающих выборные муниципальные должности, муниципальных служащих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079298" y="1120818"/>
        <a:ext cx="4779893" cy="1343651"/>
      </dsp:txXfrm>
    </dsp:sp>
    <dsp:sp modelId="{EDF00176-6954-43EF-81BF-2026B7CCA2D4}">
      <dsp:nvSpPr>
        <dsp:cNvPr id="0" name=""/>
        <dsp:cNvSpPr/>
      </dsp:nvSpPr>
      <dsp:spPr>
        <a:xfrm>
          <a:off x="1592287" y="2685420"/>
          <a:ext cx="2033028" cy="1043490"/>
        </a:xfrm>
        <a:prstGeom prst="roundRect">
          <a:avLst>
            <a:gd name="adj" fmla="val 16670"/>
          </a:avLst>
        </a:prstGeom>
        <a:solidFill>
          <a:srgbClr val="0F6FC6">
            <a:alpha val="7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Использование</a:t>
          </a:r>
          <a:r>
            <a:rPr lang="ru-RU" sz="1600" b="1" kern="1200" baseline="0" dirty="0" smtClean="0"/>
            <a:t> субсидии</a:t>
          </a:r>
          <a:endParaRPr lang="ru-RU" sz="1600" b="1" kern="1200" dirty="0"/>
        </a:p>
      </dsp:txBody>
      <dsp:txXfrm>
        <a:off x="1643235" y="2736368"/>
        <a:ext cx="1931132" cy="941594"/>
      </dsp:txXfrm>
    </dsp:sp>
    <dsp:sp modelId="{91381308-9A20-4825-98A8-487CEE0F200F}">
      <dsp:nvSpPr>
        <dsp:cNvPr id="0" name=""/>
        <dsp:cNvSpPr/>
      </dsp:nvSpPr>
      <dsp:spPr>
        <a:xfrm>
          <a:off x="4014710" y="2599160"/>
          <a:ext cx="4235573" cy="969931"/>
        </a:xfrm>
        <a:prstGeom prst="rect">
          <a:avLst/>
        </a:prstGeom>
        <a:solidFill>
          <a:schemeClr val="accent1">
            <a:lumMod val="20000"/>
            <a:lumOff val="80000"/>
            <a:alpha val="62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Заключение Соглашений с муниципальными образованиями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Предоставление отчетов об использовании субсидии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14710" y="2599160"/>
        <a:ext cx="4235573" cy="9699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77297-0D6C-4492-9427-59DA138B20F4}">
      <dsp:nvSpPr>
        <dsp:cNvPr id="0" name=""/>
        <dsp:cNvSpPr/>
      </dsp:nvSpPr>
      <dsp:spPr>
        <a:xfrm>
          <a:off x="2724458" y="2055927"/>
          <a:ext cx="519538" cy="123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69" y="0"/>
              </a:lnTo>
              <a:lnTo>
                <a:pt x="259769" y="1234180"/>
              </a:lnTo>
              <a:lnTo>
                <a:pt x="519538" y="123418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0751" y="2639540"/>
        <a:ext cx="66953" cy="66953"/>
      </dsp:txXfrm>
    </dsp:sp>
    <dsp:sp modelId="{96922887-3E5E-4765-A162-E2C8F604D20C}">
      <dsp:nvSpPr>
        <dsp:cNvPr id="0" name=""/>
        <dsp:cNvSpPr/>
      </dsp:nvSpPr>
      <dsp:spPr>
        <a:xfrm>
          <a:off x="2724458" y="2055927"/>
          <a:ext cx="519538" cy="244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769" y="0"/>
              </a:lnTo>
              <a:lnTo>
                <a:pt x="259769" y="244206"/>
              </a:lnTo>
              <a:lnTo>
                <a:pt x="519538" y="24420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69876" y="2163678"/>
        <a:ext cx="28703" cy="28703"/>
      </dsp:txXfrm>
    </dsp:sp>
    <dsp:sp modelId="{02FFC470-AAAE-48F3-A72C-6A3D1110C075}">
      <dsp:nvSpPr>
        <dsp:cNvPr id="0" name=""/>
        <dsp:cNvSpPr/>
      </dsp:nvSpPr>
      <dsp:spPr>
        <a:xfrm>
          <a:off x="2724458" y="1188076"/>
          <a:ext cx="716316" cy="867851"/>
        </a:xfrm>
        <a:custGeom>
          <a:avLst/>
          <a:gdLst/>
          <a:ahLst/>
          <a:cxnLst/>
          <a:rect l="0" t="0" r="0" b="0"/>
          <a:pathLst>
            <a:path>
              <a:moveTo>
                <a:pt x="0" y="867851"/>
              </a:moveTo>
              <a:lnTo>
                <a:pt x="358158" y="867851"/>
              </a:lnTo>
              <a:lnTo>
                <a:pt x="358158" y="0"/>
              </a:lnTo>
              <a:lnTo>
                <a:pt x="71631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54485" y="1593869"/>
        <a:ext cx="56264" cy="56264"/>
      </dsp:txXfrm>
    </dsp:sp>
    <dsp:sp modelId="{439D569C-5989-4B19-8968-9D238DDD58E5}">
      <dsp:nvSpPr>
        <dsp:cNvPr id="0" name=""/>
        <dsp:cNvSpPr/>
      </dsp:nvSpPr>
      <dsp:spPr>
        <a:xfrm>
          <a:off x="-23445" y="792087"/>
          <a:ext cx="2968129" cy="25276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Органы исполнительной власти края, участвующие в мероприятиях по профессиональному развитию муниципальных служащих </a:t>
          </a:r>
        </a:p>
      </dsp:txBody>
      <dsp:txXfrm>
        <a:off x="-23445" y="792087"/>
        <a:ext cx="2968129" cy="2527680"/>
      </dsp:txXfrm>
    </dsp:sp>
    <dsp:sp modelId="{E69F089C-7A73-4FF7-8614-AFD052EFC25E}">
      <dsp:nvSpPr>
        <dsp:cNvPr id="0" name=""/>
        <dsp:cNvSpPr/>
      </dsp:nvSpPr>
      <dsp:spPr>
        <a:xfrm>
          <a:off x="3440775" y="580185"/>
          <a:ext cx="5275833" cy="1215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Министерство ЖКХ края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Министерство строительства края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Министерство экономического развития края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Министерство внутренней политики и информации края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Министерство информационных технологий и связи края</a:t>
          </a:r>
          <a:endParaRPr lang="ru-RU" sz="1200" b="1" kern="1200" dirty="0"/>
        </a:p>
      </dsp:txBody>
      <dsp:txXfrm>
        <a:off x="3440775" y="580185"/>
        <a:ext cx="5275833" cy="1215782"/>
      </dsp:txXfrm>
    </dsp:sp>
    <dsp:sp modelId="{2E351405-F561-4DF7-A5BC-F7558EA68737}">
      <dsp:nvSpPr>
        <dsp:cNvPr id="0" name=""/>
        <dsp:cNvSpPr/>
      </dsp:nvSpPr>
      <dsp:spPr>
        <a:xfrm>
          <a:off x="3243997" y="1904144"/>
          <a:ext cx="2597691" cy="79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Комитет государственного заказа Правительства края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Комитет по делам записи актов гражданского состояния и архивов Правительства края</a:t>
          </a:r>
          <a:endParaRPr lang="ru-RU" sz="1000" b="1" kern="1200" dirty="0"/>
        </a:p>
      </dsp:txBody>
      <dsp:txXfrm>
        <a:off x="3243997" y="1904144"/>
        <a:ext cx="2597691" cy="791979"/>
      </dsp:txXfrm>
    </dsp:sp>
    <dsp:sp modelId="{46AFCCB4-0B8E-40D7-9752-380A53748189}">
      <dsp:nvSpPr>
        <dsp:cNvPr id="0" name=""/>
        <dsp:cNvSpPr/>
      </dsp:nvSpPr>
      <dsp:spPr>
        <a:xfrm>
          <a:off x="3243997" y="2894118"/>
          <a:ext cx="2597691" cy="79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Управление по работе с обращениями граждан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Главное управление специальных программ Губернатора края</a:t>
          </a:r>
          <a:endParaRPr lang="ru-RU" sz="1000" b="1" kern="1200" dirty="0"/>
        </a:p>
      </dsp:txBody>
      <dsp:txXfrm>
        <a:off x="3243997" y="2894118"/>
        <a:ext cx="2597691" cy="7919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FC789-6188-4866-8536-B4432CDBC0EC}">
      <dsp:nvSpPr>
        <dsp:cNvPr id="0" name=""/>
        <dsp:cNvSpPr/>
      </dsp:nvSpPr>
      <dsp:spPr>
        <a:xfrm>
          <a:off x="0" y="279997"/>
          <a:ext cx="2501755" cy="711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Март</a:t>
          </a:r>
          <a:endParaRPr lang="ru-RU" sz="3000" b="1" kern="1200" dirty="0"/>
        </a:p>
      </dsp:txBody>
      <dsp:txXfrm>
        <a:off x="20849" y="300846"/>
        <a:ext cx="2460057" cy="670144"/>
      </dsp:txXfrm>
    </dsp:sp>
    <dsp:sp modelId="{36E98F38-0795-46D1-B9F6-16E15D4CEA38}">
      <dsp:nvSpPr>
        <dsp:cNvPr id="0" name=""/>
        <dsp:cNvSpPr/>
      </dsp:nvSpPr>
      <dsp:spPr>
        <a:xfrm>
          <a:off x="202017" y="991840"/>
          <a:ext cx="91440" cy="522189"/>
        </a:xfrm>
        <a:custGeom>
          <a:avLst/>
          <a:gdLst/>
          <a:ahLst/>
          <a:cxnLst/>
          <a:rect l="0" t="0" r="0" b="0"/>
          <a:pathLst>
            <a:path>
              <a:moveTo>
                <a:pt x="48158" y="0"/>
              </a:moveTo>
              <a:lnTo>
                <a:pt x="45720" y="5221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56EA0-D6AA-452D-8942-714522FFC8BF}">
      <dsp:nvSpPr>
        <dsp:cNvPr id="0" name=""/>
        <dsp:cNvSpPr/>
      </dsp:nvSpPr>
      <dsp:spPr>
        <a:xfrm>
          <a:off x="247737" y="1044523"/>
          <a:ext cx="2098909" cy="939012"/>
        </a:xfrm>
        <a:prstGeom prst="roundRect">
          <a:avLst>
            <a:gd name="adj" fmla="val 10000"/>
          </a:avLst>
        </a:prstGeom>
        <a:gradFill rotWithShape="0">
          <a:gsLst>
            <a:gs pos="7000">
              <a:schemeClr val="accent2"/>
            </a:gs>
            <a:gs pos="0">
              <a:schemeClr val="accent1"/>
            </a:gs>
            <a:gs pos="93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Навыки публичного выступления (тренинг)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5240" y="1072026"/>
        <a:ext cx="2043903" cy="884006"/>
      </dsp:txXfrm>
    </dsp:sp>
    <dsp:sp modelId="{60A852CA-9F6E-42B3-80F7-54E91BE9092A}">
      <dsp:nvSpPr>
        <dsp:cNvPr id="0" name=""/>
        <dsp:cNvSpPr/>
      </dsp:nvSpPr>
      <dsp:spPr>
        <a:xfrm>
          <a:off x="192621" y="991840"/>
          <a:ext cx="91440" cy="2019802"/>
        </a:xfrm>
        <a:custGeom>
          <a:avLst/>
          <a:gdLst/>
          <a:ahLst/>
          <a:cxnLst/>
          <a:rect l="0" t="0" r="0" b="0"/>
          <a:pathLst>
            <a:path>
              <a:moveTo>
                <a:pt x="57554" y="0"/>
              </a:moveTo>
              <a:lnTo>
                <a:pt x="45720" y="201980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79959A-C3BE-483A-A4AF-2CE0A7FD0A87}">
      <dsp:nvSpPr>
        <dsp:cNvPr id="0" name=""/>
        <dsp:cNvSpPr/>
      </dsp:nvSpPr>
      <dsp:spPr>
        <a:xfrm>
          <a:off x="238341" y="2246789"/>
          <a:ext cx="2066176" cy="1529706"/>
        </a:xfrm>
        <a:prstGeom prst="roundRect">
          <a:avLst>
            <a:gd name="adj" fmla="val 10000"/>
          </a:avLst>
        </a:prstGeom>
        <a:gradFill rotWithShape="0">
          <a:gsLst>
            <a:gs pos="7000">
              <a:schemeClr val="accent2"/>
            </a:gs>
            <a:gs pos="0">
              <a:schemeClr val="accent1"/>
            </a:gs>
            <a:gs pos="93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О проектном подходе как современном инструменте развития территорий (тренинг)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3145" y="2291593"/>
        <a:ext cx="1976568" cy="1440098"/>
      </dsp:txXfrm>
    </dsp:sp>
    <dsp:sp modelId="{47A19F5D-9958-4430-A9A0-E547DE5C6ED7}">
      <dsp:nvSpPr>
        <dsp:cNvPr id="0" name=""/>
        <dsp:cNvSpPr/>
      </dsp:nvSpPr>
      <dsp:spPr>
        <a:xfrm>
          <a:off x="2888165" y="244961"/>
          <a:ext cx="2896898" cy="711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      Июнь 	</a:t>
          </a:r>
          <a:endParaRPr lang="ru-RU" sz="3000" b="1" kern="1200" dirty="0"/>
        </a:p>
      </dsp:txBody>
      <dsp:txXfrm>
        <a:off x="2909014" y="265810"/>
        <a:ext cx="2855200" cy="670144"/>
      </dsp:txXfrm>
    </dsp:sp>
    <dsp:sp modelId="{949A5053-C656-4655-BD4E-C753F01D920A}">
      <dsp:nvSpPr>
        <dsp:cNvPr id="0" name=""/>
        <dsp:cNvSpPr/>
      </dsp:nvSpPr>
      <dsp:spPr>
        <a:xfrm>
          <a:off x="3177855" y="956803"/>
          <a:ext cx="112623" cy="45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341"/>
              </a:lnTo>
              <a:lnTo>
                <a:pt x="112623" y="45934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188E1-C79A-40F8-A92E-B1E839352777}">
      <dsp:nvSpPr>
        <dsp:cNvPr id="0" name=""/>
        <dsp:cNvSpPr/>
      </dsp:nvSpPr>
      <dsp:spPr>
        <a:xfrm>
          <a:off x="3290478" y="1052474"/>
          <a:ext cx="2491891" cy="727339"/>
        </a:xfrm>
        <a:prstGeom prst="roundRect">
          <a:avLst>
            <a:gd name="adj" fmla="val 10000"/>
          </a:avLst>
        </a:prstGeom>
        <a:gradFill rotWithShape="0">
          <a:gsLst>
            <a:gs pos="7000">
              <a:schemeClr val="accent2"/>
            </a:gs>
            <a:gs pos="0">
              <a:schemeClr val="accent1"/>
            </a:gs>
            <a:gs pos="93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Тенденции развития местного самоуправления в Российской Федерации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311781" y="1073777"/>
        <a:ext cx="2449285" cy="684733"/>
      </dsp:txXfrm>
    </dsp:sp>
    <dsp:sp modelId="{BE3EE81A-05CF-46D4-9BD8-03D7AC33BF48}">
      <dsp:nvSpPr>
        <dsp:cNvPr id="0" name=""/>
        <dsp:cNvSpPr/>
      </dsp:nvSpPr>
      <dsp:spPr>
        <a:xfrm>
          <a:off x="3177855" y="956803"/>
          <a:ext cx="130015" cy="1440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0943"/>
              </a:lnTo>
              <a:lnTo>
                <a:pt x="130015" y="144094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F6998-3687-4584-8C5E-E6E5DBFA18D4}">
      <dsp:nvSpPr>
        <dsp:cNvPr id="0" name=""/>
        <dsp:cNvSpPr/>
      </dsp:nvSpPr>
      <dsp:spPr>
        <a:xfrm>
          <a:off x="3307870" y="1952172"/>
          <a:ext cx="2486914" cy="891148"/>
        </a:xfrm>
        <a:prstGeom prst="roundRect">
          <a:avLst>
            <a:gd name="adj" fmla="val 10000"/>
          </a:avLst>
        </a:prstGeom>
        <a:gradFill rotWithShape="0">
          <a:gsLst>
            <a:gs pos="3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Судебная защита прав местного самоуправления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333971" y="1978273"/>
        <a:ext cx="2434712" cy="838946"/>
      </dsp:txXfrm>
    </dsp:sp>
    <dsp:sp modelId="{35516C6A-1FAC-475D-89EF-0442B83DE743}">
      <dsp:nvSpPr>
        <dsp:cNvPr id="0" name=""/>
        <dsp:cNvSpPr/>
      </dsp:nvSpPr>
      <dsp:spPr>
        <a:xfrm>
          <a:off x="3177855" y="956803"/>
          <a:ext cx="121928" cy="269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5230"/>
              </a:lnTo>
              <a:lnTo>
                <a:pt x="121928" y="269523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46CB4-DA49-4987-8F21-79CAA9160E00}">
      <dsp:nvSpPr>
        <dsp:cNvPr id="0" name=""/>
        <dsp:cNvSpPr/>
      </dsp:nvSpPr>
      <dsp:spPr>
        <a:xfrm>
          <a:off x="3299783" y="2999612"/>
          <a:ext cx="2425047" cy="1304842"/>
        </a:xfrm>
        <a:prstGeom prst="roundRect">
          <a:avLst>
            <a:gd name="adj" fmla="val 10000"/>
          </a:avLst>
        </a:prstGeom>
        <a:gradFill rotWithShape="0">
          <a:gsLst>
            <a:gs pos="7000">
              <a:schemeClr val="accent2"/>
            </a:gs>
            <a:gs pos="0">
              <a:schemeClr val="accent1"/>
            </a:gs>
            <a:gs pos="93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Ответственность</a:t>
          </a:r>
          <a:r>
            <a:rPr lang="ru-RU" sz="1200" b="1" kern="1200" baseline="0" dirty="0" smtClean="0">
              <a:solidFill>
                <a:schemeClr val="accent1">
                  <a:lumMod val="75000"/>
                </a:schemeClr>
              </a:solidFill>
            </a:rPr>
            <a:t> органов местного самоуправления и должностных лиц местного самоуправления, контроль и надзор за их деятельностью</a:t>
          </a:r>
          <a:endParaRPr lang="ru-RU" sz="1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338001" y="3037830"/>
        <a:ext cx="2348611" cy="1228406"/>
      </dsp:txXfrm>
    </dsp:sp>
    <dsp:sp modelId="{F4F0D4B0-A327-410C-B867-4545271B06A3}">
      <dsp:nvSpPr>
        <dsp:cNvPr id="0" name=""/>
        <dsp:cNvSpPr/>
      </dsp:nvSpPr>
      <dsp:spPr>
        <a:xfrm>
          <a:off x="5969829" y="252435"/>
          <a:ext cx="2573380" cy="711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7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Октябрь </a:t>
          </a:r>
        </a:p>
      </dsp:txBody>
      <dsp:txXfrm>
        <a:off x="5990678" y="273284"/>
        <a:ext cx="2531682" cy="670144"/>
      </dsp:txXfrm>
    </dsp:sp>
    <dsp:sp modelId="{32125DC0-89E1-4A22-BDAC-1DEEF36ACE1C}">
      <dsp:nvSpPr>
        <dsp:cNvPr id="0" name=""/>
        <dsp:cNvSpPr/>
      </dsp:nvSpPr>
      <dsp:spPr>
        <a:xfrm>
          <a:off x="6227167" y="964277"/>
          <a:ext cx="403914" cy="1014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368"/>
              </a:lnTo>
              <a:lnTo>
                <a:pt x="403914" y="101436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D7112-2A80-47BB-81BF-99E13917F246}">
      <dsp:nvSpPr>
        <dsp:cNvPr id="0" name=""/>
        <dsp:cNvSpPr/>
      </dsp:nvSpPr>
      <dsp:spPr>
        <a:xfrm>
          <a:off x="6631082" y="1156752"/>
          <a:ext cx="2085526" cy="1643786"/>
        </a:xfrm>
        <a:prstGeom prst="roundRect">
          <a:avLst>
            <a:gd name="adj" fmla="val 10000"/>
          </a:avLst>
        </a:prstGeom>
        <a:gradFill rotWithShape="0">
          <a:gsLst>
            <a:gs pos="3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75000"/>
                </a:schemeClr>
              </a:solidFill>
            </a:rPr>
            <a:t>Государственная бюджетная политика (</a:t>
          </a:r>
          <a:r>
            <a:rPr lang="ru-RU" sz="1000" b="1" kern="1200" dirty="0" smtClean="0">
              <a:solidFill>
                <a:srgbClr val="002060"/>
              </a:solidFill>
            </a:rPr>
            <a:t>бюджетные полномочия органов МСУ, система поддержки местных бюджетов, оценка эффективности бюджетных расходов, наполняемости доходной части муниципального бюджета)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6679227" y="1204897"/>
        <a:ext cx="1989236" cy="15474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12740-07CD-4BEC-B34F-4D7436F827C5}">
      <dsp:nvSpPr>
        <dsp:cNvPr id="0" name=""/>
        <dsp:cNvSpPr/>
      </dsp:nvSpPr>
      <dsp:spPr>
        <a:xfrm>
          <a:off x="1077954" y="2752945"/>
          <a:ext cx="6535027" cy="1631898"/>
        </a:xfrm>
        <a:prstGeom prst="ellipse">
          <a:avLst/>
        </a:prstGeom>
        <a:solidFill>
          <a:schemeClr val="accent2">
            <a:lumMod val="75000"/>
            <a:alpha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Участники краевого семинара-совещания</a:t>
          </a:r>
          <a:endParaRPr lang="ru-RU" sz="18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34987" y="2991931"/>
        <a:ext cx="4620961" cy="1153926"/>
      </dsp:txXfrm>
    </dsp:sp>
    <dsp:sp modelId="{F58EF796-D8EA-45DD-BEC3-276E9FDE00DE}">
      <dsp:nvSpPr>
        <dsp:cNvPr id="0" name=""/>
        <dsp:cNvSpPr/>
      </dsp:nvSpPr>
      <dsp:spPr>
        <a:xfrm rot="2437810">
          <a:off x="1423500" y="2640260"/>
          <a:ext cx="780759" cy="601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8B699-3890-4303-AFCF-EB70DB35C299}">
      <dsp:nvSpPr>
        <dsp:cNvPr id="0" name=""/>
        <dsp:cNvSpPr/>
      </dsp:nvSpPr>
      <dsp:spPr>
        <a:xfrm>
          <a:off x="0" y="1162454"/>
          <a:ext cx="3488458" cy="14337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Ассоциация «Совет муниципальных образований Хабаровского края»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Дальневосточный институт управления – филиал </a:t>
          </a:r>
          <a:r>
            <a:rPr lang="ru-RU" sz="1100" b="1" kern="1200" dirty="0" err="1" smtClean="0"/>
            <a:t>РАНХиГС</a:t>
          </a: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Автономная некоммерческая культурно-просветительская организация «Точка Роста»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ФГУП «Почта России»</a:t>
          </a:r>
          <a:endParaRPr lang="ru-RU" sz="1100" b="1" kern="1200" dirty="0"/>
        </a:p>
      </dsp:txBody>
      <dsp:txXfrm>
        <a:off x="41994" y="1204448"/>
        <a:ext cx="3404470" cy="1349803"/>
      </dsp:txXfrm>
    </dsp:sp>
    <dsp:sp modelId="{A5848655-3CB6-4166-80D6-A58294479C71}">
      <dsp:nvSpPr>
        <dsp:cNvPr id="0" name=""/>
        <dsp:cNvSpPr/>
      </dsp:nvSpPr>
      <dsp:spPr>
        <a:xfrm rot="5400000">
          <a:off x="3556659" y="1663745"/>
          <a:ext cx="1604451" cy="601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FC83AE-EAFE-48D0-838B-12596EC6D839}">
      <dsp:nvSpPr>
        <dsp:cNvPr id="0" name=""/>
        <dsp:cNvSpPr/>
      </dsp:nvSpPr>
      <dsp:spPr>
        <a:xfrm>
          <a:off x="2549085" y="330558"/>
          <a:ext cx="3668581" cy="766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Главы городских и сельских поселений, председатели представительных органов</a:t>
          </a:r>
          <a:endParaRPr lang="ru-RU" sz="1400" b="1" kern="1200" dirty="0"/>
        </a:p>
      </dsp:txBody>
      <dsp:txXfrm>
        <a:off x="2571527" y="353000"/>
        <a:ext cx="3623697" cy="721333"/>
      </dsp:txXfrm>
    </dsp:sp>
    <dsp:sp modelId="{E9B7139C-C7A6-45AE-A460-5CD223992FC2}">
      <dsp:nvSpPr>
        <dsp:cNvPr id="0" name=""/>
        <dsp:cNvSpPr/>
      </dsp:nvSpPr>
      <dsp:spPr>
        <a:xfrm rot="8213585">
          <a:off x="5585129" y="2389697"/>
          <a:ext cx="879055" cy="60188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C9F42-8817-4F4F-A818-1CDF8712A0CB}">
      <dsp:nvSpPr>
        <dsp:cNvPr id="0" name=""/>
        <dsp:cNvSpPr/>
      </dsp:nvSpPr>
      <dsp:spPr>
        <a:xfrm>
          <a:off x="5417654" y="1234463"/>
          <a:ext cx="3050851" cy="10438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Представители органов исполнительной власти края, структурных подразделений аппарата Губернатора и Правительства края</a:t>
          </a:r>
          <a:endParaRPr lang="ru-RU" sz="1400" b="1" kern="1200" dirty="0"/>
        </a:p>
      </dsp:txBody>
      <dsp:txXfrm>
        <a:off x="5448227" y="1265036"/>
        <a:ext cx="2989705" cy="9827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A4FFD-97C9-40BF-96F4-147724E6C80B}">
      <dsp:nvSpPr>
        <dsp:cNvPr id="0" name=""/>
        <dsp:cNvSpPr/>
      </dsp:nvSpPr>
      <dsp:spPr>
        <a:xfrm>
          <a:off x="-5944979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A95E5-831E-482C-BB58-A4ABCD3186A9}">
      <dsp:nvSpPr>
        <dsp:cNvPr id="0" name=""/>
        <dsp:cNvSpPr/>
      </dsp:nvSpPr>
      <dsp:spPr>
        <a:xfrm>
          <a:off x="494852" y="328507"/>
          <a:ext cx="7856042" cy="657435"/>
        </a:xfrm>
        <a:prstGeom prst="rect">
          <a:avLst/>
        </a:prstGeom>
        <a:solidFill>
          <a:srgbClr val="0C64B3">
            <a:alpha val="70000"/>
          </a:srgbClr>
        </a:solidFill>
        <a:ln>
          <a:noFill/>
        </a:ln>
        <a:effectLst>
          <a:outerShdw dist="30000" dir="5400000" sx="95000" sy="95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1839" tIns="45720" rIns="45720" bIns="457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Развитие системы муниципальной службы, кадрового потенциала органов местного самоуправления</a:t>
          </a:r>
          <a:endParaRPr lang="ru-RU" sz="1800" b="1" kern="1200" dirty="0">
            <a:solidFill>
              <a:schemeClr val="tx2"/>
            </a:solidFill>
            <a:effectLst/>
          </a:endParaRPr>
        </a:p>
      </dsp:txBody>
      <dsp:txXfrm>
        <a:off x="494852" y="328507"/>
        <a:ext cx="7856042" cy="657435"/>
      </dsp:txXfrm>
    </dsp:sp>
    <dsp:sp modelId="{EA63956F-3D5A-49B9-9868-59278D427184}">
      <dsp:nvSpPr>
        <dsp:cNvPr id="0" name=""/>
        <dsp:cNvSpPr/>
      </dsp:nvSpPr>
      <dsp:spPr>
        <a:xfrm>
          <a:off x="83955" y="246327"/>
          <a:ext cx="821794" cy="821794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F7F30DC-DEBD-47A2-B2CD-955C8C6164B4}">
      <dsp:nvSpPr>
        <dsp:cNvPr id="0" name=""/>
        <dsp:cNvSpPr/>
      </dsp:nvSpPr>
      <dsp:spPr>
        <a:xfrm>
          <a:off x="965951" y="1314344"/>
          <a:ext cx="7384943" cy="657435"/>
        </a:xfrm>
        <a:prstGeom prst="rect">
          <a:avLst/>
        </a:prstGeom>
        <a:solidFill>
          <a:srgbClr val="0C64B3">
            <a:alpha val="70000"/>
          </a:srgbClr>
        </a:solidFill>
        <a:ln>
          <a:noFill/>
        </a:ln>
        <a:effectLst>
          <a:outerShdw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1839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уровня управленческих, коммуникативных компетенций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5951" y="1314344"/>
        <a:ext cx="7384943" cy="657435"/>
      </dsp:txXfrm>
    </dsp:sp>
    <dsp:sp modelId="{A6E720C8-AED3-478A-AC9F-BD40617C1F9A}">
      <dsp:nvSpPr>
        <dsp:cNvPr id="0" name=""/>
        <dsp:cNvSpPr/>
      </dsp:nvSpPr>
      <dsp:spPr>
        <a:xfrm>
          <a:off x="555054" y="1232165"/>
          <a:ext cx="821794" cy="821794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1B472F0-981C-4CD2-85EC-F449DEAD8D57}">
      <dsp:nvSpPr>
        <dsp:cNvPr id="0" name=""/>
        <dsp:cNvSpPr/>
      </dsp:nvSpPr>
      <dsp:spPr>
        <a:xfrm>
          <a:off x="1110540" y="2300182"/>
          <a:ext cx="7240353" cy="657435"/>
        </a:xfrm>
        <a:prstGeom prst="rect">
          <a:avLst/>
        </a:prstGeom>
        <a:solidFill>
          <a:srgbClr val="0C64B3">
            <a:alpha val="70000"/>
          </a:srgbClr>
        </a:solidFill>
        <a:ln>
          <a:noFill/>
        </a:ln>
        <a:effectLst>
          <a:outerShdw blurRad="38100"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1839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Возможность получения ДПО, в том числе с выездом за пределы муниципального образования</a:t>
          </a:r>
          <a:endParaRPr lang="ru-RU" sz="180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0540" y="2300182"/>
        <a:ext cx="7240353" cy="657435"/>
      </dsp:txXfrm>
    </dsp:sp>
    <dsp:sp modelId="{3DBB5368-8B35-4234-A9DF-65A5A90F1056}">
      <dsp:nvSpPr>
        <dsp:cNvPr id="0" name=""/>
        <dsp:cNvSpPr/>
      </dsp:nvSpPr>
      <dsp:spPr>
        <a:xfrm>
          <a:off x="699643" y="2218002"/>
          <a:ext cx="821794" cy="821794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8E6AF6-100B-46EF-9867-972FA8F06A30}">
      <dsp:nvSpPr>
        <dsp:cNvPr id="0" name=""/>
        <dsp:cNvSpPr/>
      </dsp:nvSpPr>
      <dsp:spPr>
        <a:xfrm>
          <a:off x="965951" y="3286019"/>
          <a:ext cx="7384943" cy="657435"/>
        </a:xfrm>
        <a:prstGeom prst="rect">
          <a:avLst/>
        </a:prstGeom>
        <a:solidFill>
          <a:srgbClr val="0C64B3">
            <a:alpha val="70000"/>
          </a:srgbClr>
        </a:solidFill>
        <a:ln>
          <a:noFill/>
        </a:ln>
        <a:effectLst>
          <a:outerShdw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1839" tIns="40640" rIns="40640" bIns="4064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ru-RU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отивация муниципальных служащих на участие в мероприятиях по профессиональному развитию</a:t>
          </a:r>
          <a:endParaRPr lang="ru-RU" sz="18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5951" y="3286019"/>
        <a:ext cx="7384943" cy="657435"/>
      </dsp:txXfrm>
    </dsp:sp>
    <dsp:sp modelId="{294F1BD9-C799-4796-9FEC-F8772B8C83E4}">
      <dsp:nvSpPr>
        <dsp:cNvPr id="0" name=""/>
        <dsp:cNvSpPr/>
      </dsp:nvSpPr>
      <dsp:spPr>
        <a:xfrm>
          <a:off x="555054" y="3203840"/>
          <a:ext cx="821794" cy="821794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7865FD-BDB2-4D2F-AF1A-E30737E280A1}">
      <dsp:nvSpPr>
        <dsp:cNvPr id="0" name=""/>
        <dsp:cNvSpPr/>
      </dsp:nvSpPr>
      <dsp:spPr>
        <a:xfrm>
          <a:off x="494852" y="4271857"/>
          <a:ext cx="7856042" cy="657435"/>
        </a:xfrm>
        <a:prstGeom prst="rect">
          <a:avLst/>
        </a:prstGeom>
        <a:solidFill>
          <a:srgbClr val="0C64B3">
            <a:alpha val="70000"/>
          </a:srgbClr>
        </a:solidFill>
        <a:ln>
          <a:noFill/>
        </a:ln>
        <a:effectLst>
          <a:outerShdw dist="30000" dir="5400000" rotWithShape="0">
            <a:srgbClr val="000000">
              <a:alpha val="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1839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Своевременная актуализация знаний, необходимых для выполнения должностных обязанностей </a:t>
          </a:r>
          <a:endParaRPr lang="ru-RU" sz="18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4852" y="4271857"/>
        <a:ext cx="7856042" cy="657435"/>
      </dsp:txXfrm>
    </dsp:sp>
    <dsp:sp modelId="{28BF81F2-4B63-41E3-84FF-D717ABCD2808}">
      <dsp:nvSpPr>
        <dsp:cNvPr id="0" name=""/>
        <dsp:cNvSpPr/>
      </dsp:nvSpPr>
      <dsp:spPr>
        <a:xfrm>
          <a:off x="83955" y="4189677"/>
          <a:ext cx="821794" cy="821794"/>
        </a:xfrm>
        <a:prstGeom prst="ellipse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8F7C9-0252-4D0F-BD06-2EEB9CC19D9E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F3854-00C6-44C6-9BA0-596577586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63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35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5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408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08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13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383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05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F3854-00C6-44C6-9BA0-596577586B0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6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7.png"/><Relationship Id="rId4" Type="http://schemas.openxmlformats.org/officeDocument/2006/relationships/diagramData" Target="../diagrams/data5.xml"/><Relationship Id="rId9" Type="http://schemas.openxmlformats.org/officeDocument/2006/relationships/image" Target="../media/image6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9930" y="1628800"/>
            <a:ext cx="7764139" cy="2592288"/>
          </a:xfrm>
          <a:effectLst/>
        </p:spPr>
        <p:txBody>
          <a:bodyPr anchor="ctr">
            <a:normAutofit fontScale="90000"/>
          </a:bodyPr>
          <a:lstStyle/>
          <a:p>
            <a:pPr marL="182880"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31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профессиональноЕ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31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развитиЕ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лиц, замещающих выборные муниципальные должности, </a:t>
            </a:r>
            <a:r>
              <a:rPr lang="ru-RU" sz="3100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муниципалЬных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служащих В Хабаровском крае</a:t>
            </a:r>
            <a:endParaRPr lang="ru-RU" sz="3100" b="1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-1" y="186062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7558" y="168304"/>
            <a:ext cx="57517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8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">
              <a:schemeClr val="accent2"/>
            </a:gs>
            <a:gs pos="0">
              <a:schemeClr val="accent1"/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82554" y="692696"/>
            <a:ext cx="8881628" cy="1129360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latin typeface="+mj-lt"/>
                <a:cs typeface="Arial" panose="020B0604020202020204" pitchFamily="34" charset="0"/>
              </a:rPr>
              <a:t> Краевой семинар-совещание с главами городских и сельских поселений муниципальных </a:t>
            </a:r>
            <a:r>
              <a:rPr lang="ru-RU" sz="2400" b="1" kern="1200" dirty="0" smtClean="0">
                <a:latin typeface="+mj-lt"/>
                <a:cs typeface="Arial" panose="020B0604020202020204" pitchFamily="34" charset="0"/>
              </a:rPr>
              <a:t>образований</a:t>
            </a:r>
            <a:endParaRPr lang="ru-RU" sz="2400" b="1" kern="12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0880543"/>
              </p:ext>
            </p:extLst>
          </p:nvPr>
        </p:nvGraphicFramePr>
        <p:xfrm>
          <a:off x="298025" y="2089439"/>
          <a:ext cx="8547950" cy="4627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6512" y="-171400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6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142597" y="851157"/>
            <a:ext cx="8858805" cy="664696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>
                <a:latin typeface="+mj-lt"/>
                <a:cs typeface="Arial" panose="020B0604020202020204" pitchFamily="34" charset="0"/>
              </a:rPr>
              <a:t>Результаты</a:t>
            </a:r>
            <a:endParaRPr lang="ru-RU" sz="3600" b="1" kern="120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22132832"/>
              </p:ext>
            </p:extLst>
          </p:nvPr>
        </p:nvGraphicFramePr>
        <p:xfrm>
          <a:off x="467544" y="1600201"/>
          <a:ext cx="842493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6512" y="-170729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7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55001" y="1335353"/>
            <a:ext cx="8233995" cy="941519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>
                <a:latin typeface="+mj-lt"/>
                <a:cs typeface="Arial" panose="020B0604020202020204" pitchFamily="34" charset="0"/>
              </a:rPr>
              <a:t>Нормативная правовая база</a:t>
            </a:r>
            <a:endParaRPr lang="ru-RU" sz="3600" b="1" kern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86378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41001" y="233101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2516" y="2348880"/>
            <a:ext cx="8208911" cy="4320480"/>
          </a:xfrm>
          <a:prstGeom prst="roundRect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cs typeface="Arial" panose="020B0604020202020204" pitchFamily="34" charset="0"/>
              </a:rPr>
              <a:t>- Постановление Правительства Хабаровского края от 27.12.2013 № 464-пр «Об утверждении государственной программы Хабаровского края «Содействие развитию местного самоуправления в Хабаровском крае»</a:t>
            </a:r>
          </a:p>
          <a:p>
            <a:pPr algn="ctr"/>
            <a:endParaRPr lang="ru-RU" sz="2000" b="1" dirty="0" smtClean="0"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- Распоряжение Губернатора Хабаровского края от 26.12.2014 № 684-р «Об участии в организации профессионального образования и дополнительного профессионального образования лиц, замещающих выборные муниципальные должности, муниципальных служащих и работников муниципальных учреждений»</a:t>
            </a:r>
            <a:endParaRPr lang="ru-RU" sz="2000" b="1" dirty="0"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632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6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13695" y="935268"/>
            <a:ext cx="8716609" cy="800579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latin typeface="+mj-lt"/>
                <a:cs typeface="Arial" panose="020B0604020202020204" pitchFamily="34" charset="0"/>
              </a:rPr>
              <a:t>Ключевое мероприятие Программы</a:t>
            </a:r>
            <a:r>
              <a:rPr lang="en-US" sz="3200" b="1" kern="1200" dirty="0" smtClean="0">
                <a:latin typeface="+mj-lt"/>
                <a:cs typeface="Arial" panose="020B0604020202020204" pitchFamily="34" charset="0"/>
              </a:rPr>
              <a:t>:</a:t>
            </a:r>
            <a:endParaRPr lang="ru-RU" sz="3200" b="1" kern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10774361"/>
              </p:ext>
            </p:extLst>
          </p:nvPr>
        </p:nvGraphicFramePr>
        <p:xfrm>
          <a:off x="539551" y="1844824"/>
          <a:ext cx="8560051" cy="4903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05" y="-171400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4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42286161"/>
              </p:ext>
            </p:extLst>
          </p:nvPr>
        </p:nvGraphicFramePr>
        <p:xfrm>
          <a:off x="179511" y="1448586"/>
          <a:ext cx="8736632" cy="514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213695" y="889605"/>
            <a:ext cx="8716609" cy="813811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latin typeface="+mj-lt"/>
                <a:cs typeface="Arial" panose="020B0604020202020204" pitchFamily="34" charset="0"/>
              </a:rPr>
              <a:t>Система мероприятий:</a:t>
            </a:r>
            <a:endParaRPr lang="ru-RU" sz="2800" b="1" kern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516" y="1826211"/>
            <a:ext cx="3528392" cy="189082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Предоставление субсидий из краевого бюджета на </a:t>
            </a:r>
            <a:r>
              <a:rPr lang="ru-RU" b="1" dirty="0" err="1"/>
              <a:t>софинансирование</a:t>
            </a:r>
            <a:r>
              <a:rPr lang="ru-RU" b="1" dirty="0"/>
              <a:t> мероприятий по организации ДПО муниципальных служащих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1829659"/>
            <a:ext cx="3960440" cy="1224136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/>
              <a:t>Проведение выездных курсов повышения квалификации в муниципальных районах края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5589240"/>
            <a:ext cx="8280920" cy="108012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Ежегодный краевой семинар-совещание с главами городских и сельских поселений муниципальных образований края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3861048"/>
            <a:ext cx="3528392" cy="1440159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Проведение тематических семинаров по отраслевому принципу</a:t>
            </a:r>
            <a:endParaRPr lang="ru-RU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2304" y="3343728"/>
            <a:ext cx="3888432" cy="138331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Проведение ежеквартальной учебы глав городских округов и муниципальных районов края, председателей представительных органов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495" y="-182711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13695" y="979073"/>
            <a:ext cx="8716609" cy="1013527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2016 год</a:t>
            </a:r>
            <a:endParaRPr lang="ru-RU" sz="3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11700304"/>
              </p:ext>
            </p:extLst>
          </p:nvPr>
        </p:nvGraphicFramePr>
        <p:xfrm>
          <a:off x="428403" y="2223615"/>
          <a:ext cx="8287192" cy="4392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4533" y="-171400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1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99566" y="857290"/>
            <a:ext cx="8716609" cy="706329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субсидии</a:t>
            </a:r>
            <a:endParaRPr lang="ru-RU" sz="2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013640988"/>
              </p:ext>
            </p:extLst>
          </p:nvPr>
        </p:nvGraphicFramePr>
        <p:xfrm>
          <a:off x="179511" y="1673727"/>
          <a:ext cx="8756721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8727" y="5634167"/>
            <a:ext cx="8506545" cy="332006"/>
          </a:xfrm>
          <a:prstGeom prst="roundRect">
            <a:avLst/>
          </a:prstGeom>
          <a:solidFill>
            <a:schemeClr val="accent2">
              <a:lumMod val="75000"/>
              <a:alpha val="65000"/>
            </a:schemeClr>
          </a:solidFill>
        </p:spPr>
        <p:txBody>
          <a:bodyPr wrap="square" rtlCol="0">
            <a:spAutoFit/>
          </a:bodyPr>
          <a:lstStyle/>
          <a:p>
            <a:endParaRPr lang="ru-RU" sz="135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9980" y="-143780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213695" y="820087"/>
            <a:ext cx="8716609" cy="1038886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выездных курсов повышения </a:t>
            </a:r>
            <a:r>
              <a:rPr lang="ru-RU" sz="32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ru-RU" sz="3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90760609"/>
              </p:ext>
            </p:extLst>
          </p:nvPr>
        </p:nvGraphicFramePr>
        <p:xfrm>
          <a:off x="428403" y="1858974"/>
          <a:ext cx="8287192" cy="495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5123" y="1941634"/>
            <a:ext cx="3773751" cy="49011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9912" y="4745033"/>
            <a:ext cx="1268078" cy="5547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75856" y="5505866"/>
            <a:ext cx="890093" cy="9144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14711" y="6598899"/>
            <a:ext cx="280440" cy="2438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4428" y="2822375"/>
            <a:ext cx="2042337" cy="140220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60156" y="3261866"/>
            <a:ext cx="1671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Аяно</a:t>
            </a:r>
            <a:r>
              <a:rPr lang="ru-RU" sz="1400" b="1" dirty="0" smtClean="0">
                <a:solidFill>
                  <a:schemeClr val="bg1"/>
                </a:solidFill>
              </a:rPr>
              <a:t>-Майский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655476">
            <a:off x="3800066" y="4806883"/>
            <a:ext cx="1518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Им. П. Осипенко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9769134">
            <a:off x="2929605" y="5701167"/>
            <a:ext cx="1487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Хабаровский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4306" y="6512933"/>
            <a:ext cx="1085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chemeClr val="bg1"/>
                </a:solidFill>
              </a:rPr>
              <a:t>Бикинский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7038" y="-163568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2"/>
            </a:gs>
            <a:gs pos="0">
              <a:schemeClr val="accent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79511" y="826426"/>
            <a:ext cx="8716609" cy="880721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latin typeface="+mj-lt"/>
                <a:cs typeface="Arial" panose="020B0604020202020204" pitchFamily="34" charset="0"/>
              </a:rPr>
              <a:t>Проведение тематических семинаров по отраслевому </a:t>
            </a:r>
            <a:r>
              <a:rPr lang="ru-RU" sz="2800" b="1" kern="1200" dirty="0" smtClean="0">
                <a:latin typeface="+mj-lt"/>
                <a:cs typeface="Arial" panose="020B0604020202020204" pitchFamily="34" charset="0"/>
              </a:rPr>
              <a:t>принципу</a:t>
            </a:r>
            <a:endParaRPr lang="ru-RU" sz="2800" b="1" kern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76420499"/>
              </p:ext>
            </p:extLst>
          </p:nvPr>
        </p:nvGraphicFramePr>
        <p:xfrm>
          <a:off x="202949" y="1772816"/>
          <a:ext cx="871660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047" y="-171400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1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2"/>
            </a:gs>
            <a:gs pos="0">
              <a:schemeClr val="accent1"/>
            </a:gs>
            <a:gs pos="16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179511" y="826426"/>
            <a:ext cx="8716609" cy="880721"/>
          </a:xfrm>
          <a:custGeom>
            <a:avLst/>
            <a:gdLst>
              <a:gd name="connsiteX0" fmla="*/ 0 w 3358595"/>
              <a:gd name="connsiteY0" fmla="*/ 559777 h 3429915"/>
              <a:gd name="connsiteX1" fmla="*/ 559777 w 3358595"/>
              <a:gd name="connsiteY1" fmla="*/ 0 h 3429915"/>
              <a:gd name="connsiteX2" fmla="*/ 2798818 w 3358595"/>
              <a:gd name="connsiteY2" fmla="*/ 0 h 3429915"/>
              <a:gd name="connsiteX3" fmla="*/ 3358595 w 3358595"/>
              <a:gd name="connsiteY3" fmla="*/ 559777 h 3429915"/>
              <a:gd name="connsiteX4" fmla="*/ 3358595 w 3358595"/>
              <a:gd name="connsiteY4" fmla="*/ 2870138 h 3429915"/>
              <a:gd name="connsiteX5" fmla="*/ 2798818 w 3358595"/>
              <a:gd name="connsiteY5" fmla="*/ 3429915 h 3429915"/>
              <a:gd name="connsiteX6" fmla="*/ 559777 w 3358595"/>
              <a:gd name="connsiteY6" fmla="*/ 3429915 h 3429915"/>
              <a:gd name="connsiteX7" fmla="*/ 0 w 3358595"/>
              <a:gd name="connsiteY7" fmla="*/ 2870138 h 3429915"/>
              <a:gd name="connsiteX8" fmla="*/ 0 w 3358595"/>
              <a:gd name="connsiteY8" fmla="*/ 559777 h 342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8595" h="3429915">
                <a:moveTo>
                  <a:pt x="0" y="559777"/>
                </a:moveTo>
                <a:cubicBezTo>
                  <a:pt x="0" y="250621"/>
                  <a:pt x="250621" y="0"/>
                  <a:pt x="559777" y="0"/>
                </a:cubicBezTo>
                <a:lnTo>
                  <a:pt x="2798818" y="0"/>
                </a:lnTo>
                <a:cubicBezTo>
                  <a:pt x="3107974" y="0"/>
                  <a:pt x="3358595" y="250621"/>
                  <a:pt x="3358595" y="559777"/>
                </a:cubicBezTo>
                <a:lnTo>
                  <a:pt x="3358595" y="2870138"/>
                </a:lnTo>
                <a:cubicBezTo>
                  <a:pt x="3358595" y="3179294"/>
                  <a:pt x="3107974" y="3429915"/>
                  <a:pt x="2798818" y="3429915"/>
                </a:cubicBezTo>
                <a:lnTo>
                  <a:pt x="559777" y="3429915"/>
                </a:lnTo>
                <a:cubicBezTo>
                  <a:pt x="250621" y="3429915"/>
                  <a:pt x="0" y="3179294"/>
                  <a:pt x="0" y="2870138"/>
                </a:cubicBezTo>
                <a:lnTo>
                  <a:pt x="0" y="559777"/>
                </a:lnTo>
                <a:close/>
              </a:path>
            </a:pathLst>
          </a:custGeom>
          <a:gradFill rotWithShape="0">
            <a:gsLst>
              <a:gs pos="95000">
                <a:schemeClr val="accent2"/>
              </a:gs>
              <a:gs pos="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1113" tIns="232533" rIns="301113" bIns="232533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latin typeface="+mj-lt"/>
                <a:cs typeface="Arial" panose="020B0604020202020204" pitchFamily="34" charset="0"/>
              </a:rPr>
              <a:t>Обучение глав городских округов и муниципальных районов </a:t>
            </a:r>
            <a:r>
              <a:rPr lang="ru-RU" sz="2800" b="1" kern="1200" dirty="0" smtClean="0">
                <a:latin typeface="+mj-lt"/>
                <a:cs typeface="Arial" panose="020B0604020202020204" pitchFamily="34" charset="0"/>
              </a:rPr>
              <a:t>края</a:t>
            </a:r>
            <a:endParaRPr lang="ru-RU" sz="2800" b="1" kern="1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6" t="26667" r="27287" b="64625"/>
          <a:stretch/>
        </p:blipFill>
        <p:spPr bwMode="auto">
          <a:xfrm>
            <a:off x="0" y="2106"/>
            <a:ext cx="914400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06154" y="15062"/>
            <a:ext cx="59934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cap="all" dirty="0" smtClean="0">
                <a:ln w="0"/>
                <a:solidFill>
                  <a:schemeClr val="accent1"/>
                </a:solidFill>
                <a:effectLst>
                  <a:reflection blurRad="12700" stA="50000" endPos="50000" dist="5000" dir="5400000" sy="-100000" rotWithShape="0"/>
                </a:effectLst>
              </a:rPr>
              <a:t>ПРАВИТЕЛЬСТВО ХАБАРОВСКОГО КРАЯ</a:t>
            </a:r>
            <a:endParaRPr lang="ru-RU" sz="2000" b="1" cap="all" dirty="0">
              <a:ln w="0"/>
              <a:solidFill>
                <a:schemeClr val="accent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5864646"/>
              </p:ext>
            </p:extLst>
          </p:nvPr>
        </p:nvGraphicFramePr>
        <p:xfrm>
          <a:off x="198139" y="1844824"/>
          <a:ext cx="8716609" cy="474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6187345" y="4653136"/>
            <a:ext cx="2727403" cy="2043420"/>
          </a:xfrm>
          <a:prstGeom prst="roundRect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Результат: </a:t>
            </a:r>
            <a:r>
              <a:rPr lang="ru-RU" sz="1600" b="1" dirty="0" smtClean="0">
                <a:solidFill>
                  <a:schemeClr val="accent1"/>
                </a:solidFill>
              </a:rPr>
              <a:t>получение актуальных знаний в сфере муниципального управления, повышение уровня управленческих компетенций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71400"/>
            <a:ext cx="1219306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6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3">
      <a:dk1>
        <a:sysClr val="windowText" lastClr="000000"/>
      </a:dk1>
      <a:lt1>
        <a:sysClr val="window" lastClr="FFFFFF"/>
      </a:lt1>
      <a:dk2>
        <a:srgbClr val="FFFFFF"/>
      </a:dk2>
      <a:lt2>
        <a:srgbClr val="DBF5F9"/>
      </a:lt2>
      <a:accent1>
        <a:srgbClr val="0F6FC6"/>
      </a:accent1>
      <a:accent2>
        <a:srgbClr val="8FD179"/>
      </a:accent2>
      <a:accent3>
        <a:srgbClr val="0BD0D9"/>
      </a:accent3>
      <a:accent4>
        <a:srgbClr val="10CF9B"/>
      </a:accent4>
      <a:accent5>
        <a:srgbClr val="7CCA62"/>
      </a:accent5>
      <a:accent6>
        <a:srgbClr val="509D36"/>
      </a:accent6>
      <a:hlink>
        <a:srgbClr val="F49100"/>
      </a:hlink>
      <a:folHlink>
        <a:srgbClr val="85DFD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4241</TotalTime>
  <Words>663</Words>
  <Application>Microsoft Office PowerPoint</Application>
  <PresentationFormat>Экран (4:3)</PresentationFormat>
  <Paragraphs>92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2</vt:lpstr>
      <vt:lpstr>Обычная</vt:lpstr>
      <vt:lpstr> профессиональноЕ развитиЕ лиц, замещающих выборные муниципальные должности, муниципалЬных служащих В Хабаровском крае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РЕЗЕРВ УПРАВЛЕНЧЕСКИХ КАДРОВ</dc:title>
  <dc:creator>Зайцева Екатерина Эдуардовна</dc:creator>
  <cp:lastModifiedBy>Тропникова Марина Владимировна</cp:lastModifiedBy>
  <cp:revision>425</cp:revision>
  <cp:lastPrinted>2017-09-15T07:15:47Z</cp:lastPrinted>
  <dcterms:created xsi:type="dcterms:W3CDTF">2015-05-27T04:20:07Z</dcterms:created>
  <dcterms:modified xsi:type="dcterms:W3CDTF">2021-06-08T23:54:53Z</dcterms:modified>
</cp:coreProperties>
</file>