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31f8548c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31f8548c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31f8548c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31f8548c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31f8548c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31f8548c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31f8548c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31f8548c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f31f8548c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f31f8548ce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31f8548ce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f31f8548ce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31f8548c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f31f8548c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31f8548ce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f31f8548ce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f31f8548c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f31f8548ce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f31f8548c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f31f8548ce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31f8548ce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31f8548ce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31f8548c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31f8548c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31f8548ce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f31f8548ce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31f8548ce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31f8548ce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31f8548ce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f31f8548ce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31f8548c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f31f8548c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31f8548ce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f31f8548ce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52191763a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752191763a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31f8548c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31f8548c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31f8548c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f31f8548c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31f8548c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f31f8548c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31f8548ce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31f8548ce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31f8548c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31f8548c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31f8548c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31f8548c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31f8548c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31f8548c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1AB2A"/>
            </a:gs>
            <a:gs pos="100000">
              <a:srgbClr val="203E1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735175"/>
            <a:ext cx="8520600" cy="11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>
                <a:solidFill>
                  <a:srgbClr val="FFFF00"/>
                </a:solidFill>
              </a:rPr>
              <a:t>СК “КанаДа”</a:t>
            </a:r>
            <a:endParaRPr sz="4800" b="1">
              <a:solidFill>
                <a:srgbClr val="FFFF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9306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Практика современных строительных подходов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в деревянном домостроении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4217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тел: (4212)20-07-70, сайт: cana-da.ru</a:t>
            </a:r>
            <a:endParaRPr sz="18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Instagram: @sk_cana_da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2325" y="272000"/>
            <a:ext cx="1679350" cy="16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Фахверк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17 Век, Европа</a:t>
            </a:r>
            <a:endParaRPr u="sng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Твёрдые породы древесины;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Дефекты цельного бруса;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Проблема щелей и незащищённой древесины;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Наше время</a:t>
            </a:r>
            <a:endParaRPr u="sng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Клееный брус антисептированный;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Болтовые соединения;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Энергоэффективное остекление;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Вентиляция с рекуперацией;</a:t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8400" y="2941225"/>
            <a:ext cx="3047875" cy="19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188" y="2967111"/>
            <a:ext cx="2892925" cy="19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Timber Frame</a:t>
            </a: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1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19-20 Век, США и Канада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Защищённый каркас из бруса (сосна, ель);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Колонны реже чем в фахверке, укосины;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Узлы собираются без гвоздей, на шканты;</a:t>
            </a:r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Наше время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Клееные балки;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Фигурная резка укосин;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Безгвоздевые соединения;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Производство на ЧПУ, как мебель;</a:t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518" y="2919343"/>
            <a:ext cx="3356751" cy="211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149" y="2919350"/>
            <a:ext cx="3644390" cy="21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Современный Timber Frame</a:t>
            </a:r>
            <a:endParaRPr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663" y="1296376"/>
            <a:ext cx="2817995" cy="181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249" y="1296375"/>
            <a:ext cx="2449308" cy="18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7662" y="3207201"/>
            <a:ext cx="2817992" cy="17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5474" y="3207201"/>
            <a:ext cx="2520863" cy="174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Balloon frame</a:t>
            </a:r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1830г., США.</a:t>
            </a:r>
            <a:br>
              <a:rPr lang="ru"/>
            </a:br>
            <a:r>
              <a:rPr lang="ru"/>
              <a:t>Повышение скорости и экономической целесообразности.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Вместо бруса используется доска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Применяются гвоздевые соединения;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Порядок сборки - от внешних стен;</a:t>
            </a:r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7325" y="1017725"/>
            <a:ext cx="336305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Особенность Balloon frame</a:t>
            </a:r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875" y="1160600"/>
            <a:ext cx="5526250" cy="37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Порядок возведения Balloon frame</a:t>
            </a:r>
            <a:endParaRPr/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125" y="1170125"/>
            <a:ext cx="589775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Platform frame</a:t>
            </a:r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2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1930г., США, Скандинавия.</a:t>
            </a:r>
            <a:br>
              <a:rPr lang="ru"/>
            </a:br>
            <a:r>
              <a:rPr lang="ru"/>
              <a:t>Повышение скорости, экономической целесообразности, потребности в увеличении этажности.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Применение листовых материалов;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Поэтажная сборка;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Переход к массовой частной застройке;</a:t>
            </a:r>
            <a:endParaRPr/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475" y="445025"/>
            <a:ext cx="3096818" cy="45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Особенность Platform frame</a:t>
            </a:r>
            <a:endParaRPr/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888" y="1151075"/>
            <a:ext cx="5260234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Порядок возведения Platform frame</a:t>
            </a: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513" y="1313000"/>
            <a:ext cx="5900975" cy="366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1876425" y="445025"/>
            <a:ext cx="539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/>
              <a:t>Platform frame позволяет строить несколько этажей</a:t>
            </a:r>
            <a:endParaRPr sz="2500"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588" y="1431050"/>
            <a:ext cx="5638825" cy="35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7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 компании Кана-ДА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4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Строим только дома для постоянного проживания по Российским СНИПам и Канадским кодам;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Сегодняшняя скорость строительства дома: дом площадью 100м2, с высокой степенью готовности - до 4 месяцев;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Можно вводить в сдавать дом частями в которых возможно проживать;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Компания предлагает на выбор три базовых цены: эконом (</a:t>
            </a:r>
            <a:r>
              <a:rPr lang="ru" dirty="0" smtClean="0">
                <a:solidFill>
                  <a:schemeClr val="dk1"/>
                </a:solidFill>
              </a:rPr>
              <a:t>4</a:t>
            </a:r>
            <a:r>
              <a:rPr lang="en-US" dirty="0" smtClean="0">
                <a:solidFill>
                  <a:schemeClr val="dk1"/>
                </a:solidFill>
              </a:rPr>
              <a:t>1</a:t>
            </a:r>
            <a:r>
              <a:rPr lang="ru" dirty="0" smtClean="0">
                <a:solidFill>
                  <a:schemeClr val="dk1"/>
                </a:solidFill>
              </a:rPr>
              <a:t> </a:t>
            </a:r>
            <a:r>
              <a:rPr lang="ru" dirty="0">
                <a:solidFill>
                  <a:schemeClr val="dk1"/>
                </a:solidFill>
              </a:rPr>
              <a:t>т.р./м2), стандарт (</a:t>
            </a:r>
            <a:r>
              <a:rPr lang="ru" dirty="0" smtClean="0">
                <a:solidFill>
                  <a:schemeClr val="dk1"/>
                </a:solidFill>
              </a:rPr>
              <a:t>5</a:t>
            </a:r>
            <a:r>
              <a:rPr lang="en-US" dirty="0" smtClean="0">
                <a:solidFill>
                  <a:schemeClr val="dk1"/>
                </a:solidFill>
              </a:rPr>
              <a:t>0</a:t>
            </a:r>
            <a:r>
              <a:rPr lang="ru" dirty="0" smtClean="0">
                <a:solidFill>
                  <a:schemeClr val="dk1"/>
                </a:solidFill>
              </a:rPr>
              <a:t> </a:t>
            </a:r>
            <a:r>
              <a:rPr lang="ru" dirty="0">
                <a:solidFill>
                  <a:schemeClr val="dk1"/>
                </a:solidFill>
              </a:rPr>
              <a:t>т.р./м2), премиум </a:t>
            </a:r>
            <a:r>
              <a:rPr lang="ru" dirty="0" smtClean="0">
                <a:solidFill>
                  <a:schemeClr val="dk1"/>
                </a:solidFill>
              </a:rPr>
              <a:t>(</a:t>
            </a:r>
            <a:r>
              <a:rPr lang="en-US" dirty="0" smtClean="0">
                <a:solidFill>
                  <a:schemeClr val="dk1"/>
                </a:solidFill>
              </a:rPr>
              <a:t>59</a:t>
            </a:r>
            <a:r>
              <a:rPr lang="ru" dirty="0" smtClean="0">
                <a:solidFill>
                  <a:schemeClr val="dk1"/>
                </a:solidFill>
              </a:rPr>
              <a:t> </a:t>
            </a:r>
            <a:r>
              <a:rPr lang="ru" dirty="0">
                <a:solidFill>
                  <a:schemeClr val="dk1"/>
                </a:solidFill>
              </a:rPr>
              <a:t>т.р./м2);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Сборка дома может производиться в любом месте и в любое время года, нет необходимости в широких и капитальных дорогах;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В процессе разработки находится продукт для оказания сервисных услуг для наших клиентов (сантехник, электрик, плотник);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Энергоэффективность как новая философия</a:t>
            </a:r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12900" cy="3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Способствует рост мировых цен на энергоносители.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Технология двойного каркаса;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Засыпная теплоизоляция;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Аккумулирование избыточного тепла;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Появление PIR-утеплителей, жидких теплоизоляционных составов;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Использование в строительстве возобновляемой энергии;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Архитектурное проектирование с учётом рельефа, расположения солнца;</a:t>
            </a:r>
            <a:endParaRPr/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0632" y="1027888"/>
            <a:ext cx="3203544" cy="41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Дом “Птица” в Солнечногорске 130 кв.м.</a:t>
            </a:r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12900" cy="3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Максимально использует энергию солнца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Ориентирование по сторонам света;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Отделка тёмными поглощающими тепло материалами;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Принудительная вентиляция с рекуперацией;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Ежемесячные затраты в холодное время на отопление электричеством - 1000 рублей.</a:t>
            </a:r>
            <a:endParaRPr/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150" y="1152475"/>
            <a:ext cx="3714601" cy="371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Дом в Хабаровском районе 250 кв.м.</a:t>
            </a:r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12900" cy="3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Толщина каркаса стен - 500мм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Утеплитель из прессованной соломы;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Технология двойного каркаса;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ru"/>
              <a:t>Грунтовый рекуператор воздуха;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Ежемесячные затраты в холодное время на отопление электричеством - до 4000 рублей.</a:t>
            </a:r>
            <a:endParaRPr/>
          </a:p>
        </p:txBody>
      </p:sp>
      <p:pic>
        <p:nvPicPr>
          <p:cNvPr id="218" name="Google Shape;2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0800" y="1152475"/>
            <a:ext cx="3714600" cy="366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как же инженерные коммуникации?</a:t>
            </a:r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Современный доступные способы организации комфортной жизни: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 u="sng"/>
              <a:t>Интернет </a:t>
            </a:r>
            <a:r>
              <a:rPr lang="ru"/>
              <a:t>- уверенное покрытие сетями мобильных операторов, около 10-15 тысяч рублей обходится оборудование для стабильного интернета;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/>
              <a:t>Канализация </a:t>
            </a:r>
            <a:r>
              <a:rPr lang="ru"/>
              <a:t>- герметичные ёмкости или системы биологической очистки доступны, стоимость колеблется от 300 до 500 тысяч рублей;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u="sng"/>
              <a:t>Водоснабжение </a:t>
            </a:r>
            <a:r>
              <a:rPr lang="ru"/>
              <a:t>- скважины от 20 метров, с системой водоподготовки обходятся в пределах 150 тысяч рублей, также возможно прямое снабжение водой;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Единственный важный вопрос - это электроснабжение, газификация и строительство дорог. Остальное люди сделают самостоятельно!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Резюме</a:t>
            </a:r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2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Каркасная технология признана во всём мире - не нужно выдумывать “велосипед”, причины простые:</a:t>
            </a:r>
            <a:endParaRPr/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</a:pPr>
            <a:r>
              <a:rPr lang="ru"/>
              <a:t>Максимально эффективно потраченный “рубль”;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ru"/>
              <a:t>Высокая энергоэффективность;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ru"/>
              <a:t>Срок службы от 50 лет;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ru"/>
              <a:t>Высокая скорость постройки;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ru"/>
              <a:t>Типизация процессов позволяет легко масштабировать;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ru"/>
              <a:t>Возможность строительства в труднодоступных местах;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ru"/>
              <a:t>Легко адаптируется к большинству архитектурных решений;</a:t>
            </a:r>
            <a:endParaRPr sz="1700">
              <a:highlight>
                <a:schemeClr val="accent6"/>
              </a:highlight>
            </a:endParaRPr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7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Наши ближайшие планы</a:t>
            </a:r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470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Запуск первого на ДВ производства домокомплектов каркасных домов в контейнерах по типовым проектам;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Попробовать себя в точечном девелопменте;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Собрать такую экосистему подрядчиков, чтобы клиент покупал дом “как квартиру”;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9" name="Google Shape;2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975" y="881400"/>
            <a:ext cx="3687487" cy="368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1AB2A"/>
            </a:gs>
            <a:gs pos="100000">
              <a:srgbClr val="203E1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>
            <a:spLocks noGrp="1"/>
          </p:cNvSpPr>
          <p:nvPr>
            <p:ph type="ctrTitle"/>
          </p:nvPr>
        </p:nvSpPr>
        <p:spPr>
          <a:xfrm>
            <a:off x="2520750" y="364013"/>
            <a:ext cx="6453900" cy="157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 b="1">
                <a:solidFill>
                  <a:srgbClr val="FFFF00"/>
                </a:solidFill>
              </a:rPr>
              <a:t>Строительная компания “КанаДа”</a:t>
            </a:r>
            <a:endParaRPr sz="4200" b="1">
              <a:solidFill>
                <a:srgbClr val="FFFF00"/>
              </a:solidFill>
            </a:endParaRPr>
          </a:p>
        </p:txBody>
      </p:sp>
      <p:sp>
        <p:nvSpPr>
          <p:cNvPr id="246" name="Google Shape;246;p38"/>
          <p:cNvSpPr txBox="1">
            <a:spLocks noGrp="1"/>
          </p:cNvSpPr>
          <p:nvPr>
            <p:ph type="subTitle" idx="1"/>
          </p:nvPr>
        </p:nvSpPr>
        <p:spPr>
          <a:xfrm>
            <a:off x="161700" y="2508925"/>
            <a:ext cx="8820600" cy="7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FFFFFF"/>
                </a:solidFill>
              </a:rPr>
              <a:t>Строим канадские дома с 2015 года</a:t>
            </a:r>
            <a:endParaRPr sz="2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FFFFFF"/>
                </a:solidFill>
              </a:rPr>
              <a:t>Сами живём в таких домах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47" name="Google Shape;247;p38"/>
          <p:cNvSpPr txBox="1">
            <a:spLocks noGrp="1"/>
          </p:cNvSpPr>
          <p:nvPr>
            <p:ph type="subTitle" idx="1"/>
          </p:nvPr>
        </p:nvSpPr>
        <p:spPr>
          <a:xfrm>
            <a:off x="311700" y="39891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6"/>
                </a:solidFill>
              </a:rPr>
              <a:t>тел: (4212)20-07-70, сайт: cana-da.ru</a:t>
            </a:r>
            <a:endParaRPr>
              <a:solidFill>
                <a:schemeClr val="accent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6"/>
                </a:solidFill>
              </a:rPr>
              <a:t>Instagram: @sk_cana_da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248" name="Google Shape;2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900" y="364025"/>
            <a:ext cx="1679350" cy="16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 idx="4294967295"/>
          </p:nvPr>
        </p:nvSpPr>
        <p:spPr>
          <a:xfrm>
            <a:off x="298050" y="2993250"/>
            <a:ext cx="85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Деревянные дома бывают разными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Поговорим о технологиях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523550"/>
            <a:ext cx="7993824" cy="36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Брусовые(бревенчатые) или каркасные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4988" y="3471675"/>
            <a:ext cx="1334725" cy="13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Особенности технологий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Брусовый, бревенчатый дом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Нагрузки приходятся поперёк волокон, что “прессует” древесину и требует долгой усадки (1-2 года);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Материалоёмкость технологии очень высокая - на 1кв.м. стены требуется примерно 0,15м3 древесины;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Низкая энергоэффективность стены 0,18 Вт(м*К);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Дом с деревянным силовым каркасом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Деформации не воздействуют на геометрические размеры;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Материалоёмкость низкая - на 1кв.м. стены требуется всего 0,03м3 древесины (в 5 раз меньше);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Высокая общая энергоэффективность стены 0,04 Вт(м*К) - в 4 раза выше;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 строительства из массива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075" y="1415075"/>
            <a:ext cx="5995851" cy="33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 строительства из массива</a:t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825" y="1207775"/>
            <a:ext cx="591435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1878150" y="460450"/>
            <a:ext cx="53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Несмотря на постоянный поиск...</a:t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725" y="1828700"/>
            <a:ext cx="3774551" cy="232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332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Сегодня нет энергоэффективной массивной технологии</a:t>
            </a:r>
            <a:endParaRPr sz="2200"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 idx="4294967295"/>
          </p:nvPr>
        </p:nvSpPr>
        <p:spPr>
          <a:xfrm>
            <a:off x="298050" y="2993250"/>
            <a:ext cx="854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Эволюция деревянного каркасного строительства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9925" y="311538"/>
            <a:ext cx="839675" cy="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Office PowerPoint</Application>
  <PresentationFormat>Экран (16:9)</PresentationFormat>
  <Paragraphs>114</Paragraphs>
  <Slides>26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Simple Light</vt:lpstr>
      <vt:lpstr>СК “КанаДа”</vt:lpstr>
      <vt:lpstr>О компании Кана-ДА</vt:lpstr>
      <vt:lpstr>Деревянные дома бывают разными Поговорим о технологиях</vt:lpstr>
      <vt:lpstr>Брусовые(бревенчатые) или каркасные</vt:lpstr>
      <vt:lpstr>Особенности технологий</vt:lpstr>
      <vt:lpstr>Проблема строительства из массива</vt:lpstr>
      <vt:lpstr>Проблема строительства из массива</vt:lpstr>
      <vt:lpstr>Несмотря на постоянный поиск...</vt:lpstr>
      <vt:lpstr>Эволюция деревянного каркасного строительства</vt:lpstr>
      <vt:lpstr>Фахверк</vt:lpstr>
      <vt:lpstr>Timber Frame</vt:lpstr>
      <vt:lpstr>Современный Timber Frame</vt:lpstr>
      <vt:lpstr>Balloon frame</vt:lpstr>
      <vt:lpstr>Особенность Balloon frame</vt:lpstr>
      <vt:lpstr>Порядок возведения Balloon frame</vt:lpstr>
      <vt:lpstr>Platform frame</vt:lpstr>
      <vt:lpstr>Особенность Platform frame</vt:lpstr>
      <vt:lpstr>Порядок возведения Platform frame</vt:lpstr>
      <vt:lpstr>Platform frame позволяет строить несколько этажей</vt:lpstr>
      <vt:lpstr>Энергоэффективность как новая философия</vt:lpstr>
      <vt:lpstr>Дом “Птица” в Солнечногорске 130 кв.м.</vt:lpstr>
      <vt:lpstr>Дом в Хабаровском районе 250 кв.м.</vt:lpstr>
      <vt:lpstr>А как же инженерные коммуникации?</vt:lpstr>
      <vt:lpstr>Резюме</vt:lpstr>
      <vt:lpstr>Наши ближайшие планы</vt:lpstr>
      <vt:lpstr>Строительная компания “КанаДа”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 “КанаДа”</dc:title>
  <cp:lastModifiedBy>HiXploZiff</cp:lastModifiedBy>
  <cp:revision>1</cp:revision>
  <dcterms:modified xsi:type="dcterms:W3CDTF">2022-06-09T07:01:31Z</dcterms:modified>
</cp:coreProperties>
</file>