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" d="100"/>
          <a:sy n="10" d="100"/>
        </p:scale>
        <p:origin x="-1620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Теплый дом на своей земле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29505"/>
            <a:ext cx="9408249" cy="529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Теплый дом на своей земле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908720"/>
            <a:ext cx="9143207" cy="51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Теплый дом на своей земле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45" y="836712"/>
            <a:ext cx="9143207" cy="51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Теплый дом на своей земле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" y="1291191"/>
            <a:ext cx="9143207" cy="51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Теплый дом на своей земле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" y="1268760"/>
            <a:ext cx="9143207" cy="51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Теплый дом на своей земле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797"/>
            <a:ext cx="9143207" cy="51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Теплый дом на своей земле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08" y="379503"/>
            <a:ext cx="8254832" cy="590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Теплый дом на своей земле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4265"/>
            <a:ext cx="9107545" cy="512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Теплый дом на своей земле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38"/>
            <a:ext cx="9143999" cy="51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Теплый дом на своей земле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216"/>
            <a:ext cx="9144000" cy="51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Теплый дом на своей земле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919"/>
            <a:ext cx="9143207" cy="51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Теплый дом на своей земле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0821"/>
            <a:ext cx="9144000" cy="51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Теплый дом на своей земле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888" y="1525669"/>
            <a:ext cx="9480336" cy="533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Теплый дом на своей земле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1953"/>
            <a:ext cx="8771065" cy="49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Теплый дом на своей земле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" y="916198"/>
            <a:ext cx="8955735" cy="5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RePack by Diakov</cp:lastModifiedBy>
  <cp:revision>3</cp:revision>
  <dcterms:modified xsi:type="dcterms:W3CDTF">2022-06-10T02:28:18Z</dcterms:modified>
</cp:coreProperties>
</file>