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  <p:sldId id="264" r:id="rId10"/>
    <p:sldId id="265" r:id="rId11"/>
    <p:sldId id="266" r:id="rId12"/>
  </p:sldIdLst>
  <p:sldSz cx="12192000" cy="6858000"/>
  <p:notesSz cx="12192000" cy="6858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35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713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1"/>
            <a:ext cx="12191998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0</Words>
  <Application>Microsoft Office PowerPoint</Application>
  <PresentationFormat>Произвольный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</dc:creator>
  <cp:lastModifiedBy>RePack by Diakov</cp:lastModifiedBy>
  <cp:revision>2</cp:revision>
  <dcterms:created xsi:type="dcterms:W3CDTF">2022-05-08T07:34:05Z</dcterms:created>
  <dcterms:modified xsi:type="dcterms:W3CDTF">2022-06-29T17:16:21Z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2022-06-28T00:00:00Z</vt:filetime>
  </property>
  <property fmtid="{D5CDD505-2E9C-101B-9397-08002B2CF9AE}" pid="3" name="LastSaved">
    <vt:filetime>2022-05-08T00:00:00Z</vt:filetime>
  </property>
</Properties>
</file>