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26" r:id="rId1"/>
  </p:sldMasterIdLst>
  <p:notesMasterIdLst>
    <p:notesMasterId r:id="rId16"/>
  </p:notesMasterIdLst>
  <p:handoutMasterIdLst>
    <p:handoutMasterId r:id="rId17"/>
  </p:handoutMasterIdLst>
  <p:sldIdLst>
    <p:sldId id="1027" r:id="rId2"/>
    <p:sldId id="1032" r:id="rId3"/>
    <p:sldId id="1029" r:id="rId4"/>
    <p:sldId id="1044" r:id="rId5"/>
    <p:sldId id="1028" r:id="rId6"/>
    <p:sldId id="1040" r:id="rId7"/>
    <p:sldId id="1045" r:id="rId8"/>
    <p:sldId id="1034" r:id="rId9"/>
    <p:sldId id="1042" r:id="rId10"/>
    <p:sldId id="1039" r:id="rId11"/>
    <p:sldId id="1037" r:id="rId12"/>
    <p:sldId id="1043" r:id="rId13"/>
    <p:sldId id="1046" r:id="rId14"/>
    <p:sldId id="1038" r:id="rId15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FCDF"/>
    <a:srgbClr val="A50021"/>
    <a:srgbClr val="15077D"/>
    <a:srgbClr val="E9E4EA"/>
    <a:srgbClr val="3CB26C"/>
    <a:srgbClr val="8DE791"/>
    <a:srgbClr val="D0D3EB"/>
    <a:srgbClr val="D0FEF2"/>
    <a:srgbClr val="D1FDF6"/>
    <a:srgbClr val="B0E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85963" autoAdjust="0"/>
  </p:normalViewPr>
  <p:slideViewPr>
    <p:cSldViewPr>
      <p:cViewPr varScale="1">
        <p:scale>
          <a:sx n="132" d="100"/>
          <a:sy n="132" d="100"/>
        </p:scale>
        <p:origin x="132" y="390"/>
      </p:cViewPr>
      <p:guideLst>
        <p:guide orient="horz" pos="1620"/>
        <p:guide pos="2880"/>
      </p:guideLst>
    </p:cSldViewPr>
  </p:slideViewPr>
  <p:outlineViewPr>
    <p:cViewPr>
      <p:scale>
        <a:sx n="25" d="100"/>
        <a:sy n="25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46D0D-5BAB-4B2D-965D-1278C3DEAE3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BAA61D-2A89-4261-A9E0-84DD0A8FB6E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ЕРВК 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(единый реестр видов контроля)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B48ED-6AD8-4BA2-AE54-7A5873F4495B}" type="parTrans" cxnId="{2F0B26A3-D932-4D45-9E6F-5F93083E8C22}">
      <dgm:prSet/>
      <dgm:spPr/>
      <dgm:t>
        <a:bodyPr/>
        <a:lstStyle/>
        <a:p>
          <a:endParaRPr lang="ru-RU"/>
        </a:p>
      </dgm:t>
    </dgm:pt>
    <dgm:pt modelId="{0A83A394-7EB0-4813-AD77-B955BA39588E}" type="sibTrans" cxnId="{2F0B26A3-D932-4D45-9E6F-5F93083E8C22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 dirty="0"/>
        </a:p>
      </dgm:t>
    </dgm:pt>
    <dgm:pt modelId="{6DFD54A4-E7AE-4763-83F3-D300EB6D0EB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РОТ 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(реестр обязательных требований)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6D65E-85A2-488B-BF05-72C97C631A2A}" type="parTrans" cxnId="{21583D35-4776-46D9-ACB9-BAF6B08411C5}">
      <dgm:prSet/>
      <dgm:spPr/>
      <dgm:t>
        <a:bodyPr/>
        <a:lstStyle/>
        <a:p>
          <a:endParaRPr lang="ru-RU"/>
        </a:p>
      </dgm:t>
    </dgm:pt>
    <dgm:pt modelId="{9FD5AF11-BA7C-4553-B549-BD5044CE7B9A}" type="sibTrans" cxnId="{21583D35-4776-46D9-ACB9-BAF6B08411C5}">
      <dgm:prSet/>
      <dgm:spPr>
        <a:solidFill>
          <a:schemeClr val="accent1">
            <a:tint val="60000"/>
            <a:hueOff val="0"/>
            <a:satOff val="0"/>
            <a:lumOff val="0"/>
            <a:alpha val="3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463264F3-9F24-4B85-B737-471464F558A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ГИС ТОР КНД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CD0FE-7AC6-4792-9CA7-BBE391A66541}" type="parTrans" cxnId="{ED544BC2-D76B-4FC5-A5BD-1C534A0109D3}">
      <dgm:prSet/>
      <dgm:spPr/>
      <dgm:t>
        <a:bodyPr/>
        <a:lstStyle/>
        <a:p>
          <a:endParaRPr lang="ru-RU"/>
        </a:p>
      </dgm:t>
    </dgm:pt>
    <dgm:pt modelId="{318A7046-AB28-4988-970F-3088F8DA231A}" type="sibTrans" cxnId="{ED544BC2-D76B-4FC5-A5BD-1C534A0109D3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63C77297-5F7E-4F09-B664-22A25074AF0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ЕРКНМ</a:t>
          </a:r>
        </a:p>
      </dgm:t>
    </dgm:pt>
    <dgm:pt modelId="{E9436C8D-5EC8-4BBB-9245-0719E0DA1DFB}" type="parTrans" cxnId="{9E4A4ED3-4C4E-47E1-A5F4-027BC787DB47}">
      <dgm:prSet/>
      <dgm:spPr/>
      <dgm:t>
        <a:bodyPr/>
        <a:lstStyle/>
        <a:p>
          <a:endParaRPr lang="ru-RU"/>
        </a:p>
      </dgm:t>
    </dgm:pt>
    <dgm:pt modelId="{08B93191-CC8C-4659-8B97-EA64D417B064}" type="sibTrans" cxnId="{9E4A4ED3-4C4E-47E1-A5F4-027BC787DB47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5842E4C1-2820-4AE0-B359-0424CB1C806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ЕПГУ</a:t>
          </a:r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(единый портал государственных услуг)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A2EF4-F0F5-494B-AA40-EEF35E90590F}" type="parTrans" cxnId="{5E17DD35-FCF2-46E7-ACEE-E14DEC3D2350}">
      <dgm:prSet/>
      <dgm:spPr/>
      <dgm:t>
        <a:bodyPr/>
        <a:lstStyle/>
        <a:p>
          <a:endParaRPr lang="ru-RU"/>
        </a:p>
      </dgm:t>
    </dgm:pt>
    <dgm:pt modelId="{BF347AB5-7BF4-4A51-9D6F-0106BA8A502F}" type="sibTrans" cxnId="{5E17DD35-FCF2-46E7-ACEE-E14DEC3D2350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F83BC3DD-C957-4D67-821F-3FB39F852DE4}" type="pres">
      <dgm:prSet presAssocID="{78546D0D-5BAB-4B2D-965D-1278C3DEAE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44DEF-7EBF-48A2-8CF5-B142410517F9}" type="pres">
      <dgm:prSet presAssocID="{8DBAA61D-2A89-4261-A9E0-84DD0A8FB6EE}" presName="node" presStyleLbl="node1" presStyleIdx="0" presStyleCnt="5" custScaleX="118027" custScaleY="193685" custRadScaleRad="154085" custRadScaleInc="-173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39E5F-5B9F-4DAF-BA16-280896F2EDD6}" type="pres">
      <dgm:prSet presAssocID="{0A83A394-7EB0-4813-AD77-B955BA39588E}" presName="sibTrans" presStyleLbl="sibTrans2D1" presStyleIdx="0" presStyleCnt="5" custFlipHor="1" custScaleX="44364" custScaleY="104412" custLinFactX="-122372" custLinFactY="664189" custLinFactNeighborX="-200000" custLinFactNeighborY="700000"/>
      <dgm:spPr/>
      <dgm:t>
        <a:bodyPr/>
        <a:lstStyle/>
        <a:p>
          <a:endParaRPr lang="ru-RU"/>
        </a:p>
      </dgm:t>
    </dgm:pt>
    <dgm:pt modelId="{5470D125-A8D5-470F-AA2E-80D97C4A978A}" type="pres">
      <dgm:prSet presAssocID="{0A83A394-7EB0-4813-AD77-B955BA39588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7F8EE04-1FA9-435C-ACC1-064EB297F7C3}" type="pres">
      <dgm:prSet presAssocID="{6DFD54A4-E7AE-4763-83F3-D300EB6D0EBA}" presName="node" presStyleLbl="node1" presStyleIdx="1" presStyleCnt="5" custScaleX="107790" custScaleY="168141" custRadScaleRad="83276" custRadScaleInc="-172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933D2-04ED-4C77-8CBF-D3448BFFEEE0}" type="pres">
      <dgm:prSet presAssocID="{9FD5AF11-BA7C-4553-B549-BD5044CE7B9A}" presName="sibTrans" presStyleLbl="sibTrans2D1" presStyleIdx="1" presStyleCnt="5" custFlipVert="1" custFlipHor="0" custScaleX="45560" custScaleY="197996" custLinFactX="-200000" custLinFactY="700000" custLinFactNeighborX="-247611" custLinFactNeighborY="707006"/>
      <dgm:spPr/>
      <dgm:t>
        <a:bodyPr/>
        <a:lstStyle/>
        <a:p>
          <a:endParaRPr lang="ru-RU"/>
        </a:p>
      </dgm:t>
    </dgm:pt>
    <dgm:pt modelId="{8D605DF3-A01E-4745-89D2-5A75DF59672C}" type="pres">
      <dgm:prSet presAssocID="{9FD5AF11-BA7C-4553-B549-BD5044CE7B9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53CBF52-7479-44CE-8020-720BEAA72AC9}" type="pres">
      <dgm:prSet presAssocID="{463264F3-9F24-4B85-B737-471464F558A7}" presName="node" presStyleLbl="node1" presStyleIdx="2" presStyleCnt="5" custScaleX="107514" custScaleY="192132" custRadScaleRad="177122" custRadScaleInc="-21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C065A-2084-4FCE-B057-01E79BEADBC1}" type="pres">
      <dgm:prSet presAssocID="{318A7046-AB28-4988-970F-3088F8DA231A}" presName="sibTrans" presStyleLbl="sibTrans2D1" presStyleIdx="2" presStyleCnt="5" custLinFactX="-361167" custLinFactY="400000" custLinFactNeighborX="-400000" custLinFactNeighborY="463915"/>
      <dgm:spPr/>
      <dgm:t>
        <a:bodyPr/>
        <a:lstStyle/>
        <a:p>
          <a:endParaRPr lang="ru-RU"/>
        </a:p>
      </dgm:t>
    </dgm:pt>
    <dgm:pt modelId="{7C92523B-066D-4A58-B85C-1AD636BD960E}" type="pres">
      <dgm:prSet presAssocID="{318A7046-AB28-4988-970F-3088F8DA231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25C9964-E39C-4922-B735-FF370384569E}" type="pres">
      <dgm:prSet presAssocID="{63C77297-5F7E-4F09-B664-22A25074AF0F}" presName="node" presStyleLbl="node1" presStyleIdx="3" presStyleCnt="5" custScaleX="122698" custScaleY="158876" custRadScaleRad="163705" custRadScaleInc="-289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DB960-F0CC-4C2C-8DAC-E4DCE8551C3D}" type="pres">
      <dgm:prSet presAssocID="{08B93191-CC8C-4659-8B97-EA64D417B064}" presName="sibTrans" presStyleLbl="sibTrans2D1" presStyleIdx="3" presStyleCnt="5" custScaleX="43404" custScaleY="143685" custLinFactX="-200000" custLinFactY="103288" custLinFactNeighborX="-285560" custLinFactNeighborY="200000"/>
      <dgm:spPr/>
      <dgm:t>
        <a:bodyPr/>
        <a:lstStyle/>
        <a:p>
          <a:endParaRPr lang="ru-RU"/>
        </a:p>
      </dgm:t>
    </dgm:pt>
    <dgm:pt modelId="{A95B89A0-BCEE-4EA8-90DA-406D02317E4E}" type="pres">
      <dgm:prSet presAssocID="{08B93191-CC8C-4659-8B97-EA64D417B06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0B24625-4DE7-44FA-83CA-58DA662CA6D5}" type="pres">
      <dgm:prSet presAssocID="{5842E4C1-2820-4AE0-B359-0424CB1C806E}" presName="node" presStyleLbl="node1" presStyleIdx="4" presStyleCnt="5" custScaleX="149514" custScaleY="159634" custRadScaleRad="72318" custRadScaleInc="-21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91E23-3548-412E-8A77-95B6D7E0C673}" type="pres">
      <dgm:prSet presAssocID="{BF347AB5-7BF4-4A51-9D6F-0106BA8A502F}" presName="sibTrans" presStyleLbl="sibTrans2D1" presStyleIdx="4" presStyleCnt="5" custFlipHor="1" custScaleX="16722" custLinFactX="-100000" custLinFactY="341840" custLinFactNeighborX="-156064" custLinFactNeighborY="400000"/>
      <dgm:spPr/>
      <dgm:t>
        <a:bodyPr/>
        <a:lstStyle/>
        <a:p>
          <a:endParaRPr lang="ru-RU"/>
        </a:p>
      </dgm:t>
    </dgm:pt>
    <dgm:pt modelId="{1A68A672-BC43-41BC-96A8-FBB00E1562C1}" type="pres">
      <dgm:prSet presAssocID="{BF347AB5-7BF4-4A51-9D6F-0106BA8A502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28E769B-86E2-4991-B11B-6ABAAF0247BA}" type="presOf" srcId="{318A7046-AB28-4988-970F-3088F8DA231A}" destId="{7C92523B-066D-4A58-B85C-1AD636BD960E}" srcOrd="1" destOrd="0" presId="urn:microsoft.com/office/officeart/2005/8/layout/cycle7"/>
    <dgm:cxn modelId="{68A91C59-E370-45CD-A45F-5122CDEEAC5C}" type="presOf" srcId="{BF347AB5-7BF4-4A51-9D6F-0106BA8A502F}" destId="{6FF91E23-3548-412E-8A77-95B6D7E0C673}" srcOrd="0" destOrd="0" presId="urn:microsoft.com/office/officeart/2005/8/layout/cycle7"/>
    <dgm:cxn modelId="{A418690F-BF4A-478C-83E2-09DF5C8676B3}" type="presOf" srcId="{5842E4C1-2820-4AE0-B359-0424CB1C806E}" destId="{D0B24625-4DE7-44FA-83CA-58DA662CA6D5}" srcOrd="0" destOrd="0" presId="urn:microsoft.com/office/officeart/2005/8/layout/cycle7"/>
    <dgm:cxn modelId="{2F0B26A3-D932-4D45-9E6F-5F93083E8C22}" srcId="{78546D0D-5BAB-4B2D-965D-1278C3DEAE30}" destId="{8DBAA61D-2A89-4261-A9E0-84DD0A8FB6EE}" srcOrd="0" destOrd="0" parTransId="{8DBB48ED-6AD8-4BA2-AE54-7A5873F4495B}" sibTransId="{0A83A394-7EB0-4813-AD77-B955BA39588E}"/>
    <dgm:cxn modelId="{BD415F27-625E-4E89-97BD-82312A312192}" type="presOf" srcId="{0A83A394-7EB0-4813-AD77-B955BA39588E}" destId="{5470D125-A8D5-470F-AA2E-80D97C4A978A}" srcOrd="1" destOrd="0" presId="urn:microsoft.com/office/officeart/2005/8/layout/cycle7"/>
    <dgm:cxn modelId="{B1F1BA17-3C2F-4E1C-B286-D162E667FD17}" type="presOf" srcId="{463264F3-9F24-4B85-B737-471464F558A7}" destId="{253CBF52-7479-44CE-8020-720BEAA72AC9}" srcOrd="0" destOrd="0" presId="urn:microsoft.com/office/officeart/2005/8/layout/cycle7"/>
    <dgm:cxn modelId="{7EA6754E-4027-4B03-94FA-38F104798884}" type="presOf" srcId="{78546D0D-5BAB-4B2D-965D-1278C3DEAE30}" destId="{F83BC3DD-C957-4D67-821F-3FB39F852DE4}" srcOrd="0" destOrd="0" presId="urn:microsoft.com/office/officeart/2005/8/layout/cycle7"/>
    <dgm:cxn modelId="{21583D35-4776-46D9-ACB9-BAF6B08411C5}" srcId="{78546D0D-5BAB-4B2D-965D-1278C3DEAE30}" destId="{6DFD54A4-E7AE-4763-83F3-D300EB6D0EBA}" srcOrd="1" destOrd="0" parTransId="{8016D65E-85A2-488B-BF05-72C97C631A2A}" sibTransId="{9FD5AF11-BA7C-4553-B549-BD5044CE7B9A}"/>
    <dgm:cxn modelId="{4B385180-D8FB-4AC4-9F98-FECDAD5EE010}" type="presOf" srcId="{0A83A394-7EB0-4813-AD77-B955BA39588E}" destId="{C0F39E5F-5B9F-4DAF-BA16-280896F2EDD6}" srcOrd="0" destOrd="0" presId="urn:microsoft.com/office/officeart/2005/8/layout/cycle7"/>
    <dgm:cxn modelId="{69F0F8BB-A800-49F3-A647-24105D914A94}" type="presOf" srcId="{BF347AB5-7BF4-4A51-9D6F-0106BA8A502F}" destId="{1A68A672-BC43-41BC-96A8-FBB00E1562C1}" srcOrd="1" destOrd="0" presId="urn:microsoft.com/office/officeart/2005/8/layout/cycle7"/>
    <dgm:cxn modelId="{5E17DD35-FCF2-46E7-ACEE-E14DEC3D2350}" srcId="{78546D0D-5BAB-4B2D-965D-1278C3DEAE30}" destId="{5842E4C1-2820-4AE0-B359-0424CB1C806E}" srcOrd="4" destOrd="0" parTransId="{048A2EF4-F0F5-494B-AA40-EEF35E90590F}" sibTransId="{BF347AB5-7BF4-4A51-9D6F-0106BA8A502F}"/>
    <dgm:cxn modelId="{52FFD127-E1DA-4B7B-AB49-2AB2B105151D}" type="presOf" srcId="{8DBAA61D-2A89-4261-A9E0-84DD0A8FB6EE}" destId="{01844DEF-7EBF-48A2-8CF5-B142410517F9}" srcOrd="0" destOrd="0" presId="urn:microsoft.com/office/officeart/2005/8/layout/cycle7"/>
    <dgm:cxn modelId="{6599AC60-06A6-46F7-A098-AC03F4CD1A9F}" type="presOf" srcId="{9FD5AF11-BA7C-4553-B549-BD5044CE7B9A}" destId="{056933D2-04ED-4C77-8CBF-D3448BFFEEE0}" srcOrd="0" destOrd="0" presId="urn:microsoft.com/office/officeart/2005/8/layout/cycle7"/>
    <dgm:cxn modelId="{7D27275E-B59F-4849-A7B9-275709F01BDB}" type="presOf" srcId="{63C77297-5F7E-4F09-B664-22A25074AF0F}" destId="{425C9964-E39C-4922-B735-FF370384569E}" srcOrd="0" destOrd="0" presId="urn:microsoft.com/office/officeart/2005/8/layout/cycle7"/>
    <dgm:cxn modelId="{ED544BC2-D76B-4FC5-A5BD-1C534A0109D3}" srcId="{78546D0D-5BAB-4B2D-965D-1278C3DEAE30}" destId="{463264F3-9F24-4B85-B737-471464F558A7}" srcOrd="2" destOrd="0" parTransId="{1D1CD0FE-7AC6-4792-9CA7-BBE391A66541}" sibTransId="{318A7046-AB28-4988-970F-3088F8DA231A}"/>
    <dgm:cxn modelId="{F55044AF-F115-4AFE-9F2F-47B517E85C7A}" type="presOf" srcId="{6DFD54A4-E7AE-4763-83F3-D300EB6D0EBA}" destId="{E7F8EE04-1FA9-435C-ACC1-064EB297F7C3}" srcOrd="0" destOrd="0" presId="urn:microsoft.com/office/officeart/2005/8/layout/cycle7"/>
    <dgm:cxn modelId="{9E4A4ED3-4C4E-47E1-A5F4-027BC787DB47}" srcId="{78546D0D-5BAB-4B2D-965D-1278C3DEAE30}" destId="{63C77297-5F7E-4F09-B664-22A25074AF0F}" srcOrd="3" destOrd="0" parTransId="{E9436C8D-5EC8-4BBB-9245-0719E0DA1DFB}" sibTransId="{08B93191-CC8C-4659-8B97-EA64D417B064}"/>
    <dgm:cxn modelId="{F4BCFFC7-36A6-4ED5-A1D8-E7E2ABC6A3E4}" type="presOf" srcId="{318A7046-AB28-4988-970F-3088F8DA231A}" destId="{D62C065A-2084-4FCE-B057-01E79BEADBC1}" srcOrd="0" destOrd="0" presId="urn:microsoft.com/office/officeart/2005/8/layout/cycle7"/>
    <dgm:cxn modelId="{13CEFF05-6EC3-4864-9B3D-FC93B43B71CF}" type="presOf" srcId="{08B93191-CC8C-4659-8B97-EA64D417B064}" destId="{387DB960-F0CC-4C2C-8DAC-E4DCE8551C3D}" srcOrd="0" destOrd="0" presId="urn:microsoft.com/office/officeart/2005/8/layout/cycle7"/>
    <dgm:cxn modelId="{5593F135-85CE-466C-B463-BD95584BC091}" type="presOf" srcId="{08B93191-CC8C-4659-8B97-EA64D417B064}" destId="{A95B89A0-BCEE-4EA8-90DA-406D02317E4E}" srcOrd="1" destOrd="0" presId="urn:microsoft.com/office/officeart/2005/8/layout/cycle7"/>
    <dgm:cxn modelId="{1DE91FDA-E568-4AD4-84E5-06E325D7CAD5}" type="presOf" srcId="{9FD5AF11-BA7C-4553-B549-BD5044CE7B9A}" destId="{8D605DF3-A01E-4745-89D2-5A75DF59672C}" srcOrd="1" destOrd="0" presId="urn:microsoft.com/office/officeart/2005/8/layout/cycle7"/>
    <dgm:cxn modelId="{1F121329-A457-4B01-9885-C3064FEC7E86}" type="presParOf" srcId="{F83BC3DD-C957-4D67-821F-3FB39F852DE4}" destId="{01844DEF-7EBF-48A2-8CF5-B142410517F9}" srcOrd="0" destOrd="0" presId="urn:microsoft.com/office/officeart/2005/8/layout/cycle7"/>
    <dgm:cxn modelId="{A14A6C4A-AF36-47A7-809F-817E5E46324E}" type="presParOf" srcId="{F83BC3DD-C957-4D67-821F-3FB39F852DE4}" destId="{C0F39E5F-5B9F-4DAF-BA16-280896F2EDD6}" srcOrd="1" destOrd="0" presId="urn:microsoft.com/office/officeart/2005/8/layout/cycle7"/>
    <dgm:cxn modelId="{6409F584-3995-462D-90B2-3E63B116BBC3}" type="presParOf" srcId="{C0F39E5F-5B9F-4DAF-BA16-280896F2EDD6}" destId="{5470D125-A8D5-470F-AA2E-80D97C4A978A}" srcOrd="0" destOrd="0" presId="urn:microsoft.com/office/officeart/2005/8/layout/cycle7"/>
    <dgm:cxn modelId="{43E18CB3-4561-457E-AD96-CAAA12E9E1FA}" type="presParOf" srcId="{F83BC3DD-C957-4D67-821F-3FB39F852DE4}" destId="{E7F8EE04-1FA9-435C-ACC1-064EB297F7C3}" srcOrd="2" destOrd="0" presId="urn:microsoft.com/office/officeart/2005/8/layout/cycle7"/>
    <dgm:cxn modelId="{5299FACC-24AA-41C4-B1F1-297960296222}" type="presParOf" srcId="{F83BC3DD-C957-4D67-821F-3FB39F852DE4}" destId="{056933D2-04ED-4C77-8CBF-D3448BFFEEE0}" srcOrd="3" destOrd="0" presId="urn:microsoft.com/office/officeart/2005/8/layout/cycle7"/>
    <dgm:cxn modelId="{F99EFA66-A980-4BA4-9A77-5D7044F59DA1}" type="presParOf" srcId="{056933D2-04ED-4C77-8CBF-D3448BFFEEE0}" destId="{8D605DF3-A01E-4745-89D2-5A75DF59672C}" srcOrd="0" destOrd="0" presId="urn:microsoft.com/office/officeart/2005/8/layout/cycle7"/>
    <dgm:cxn modelId="{B3EC8273-ED6A-4C89-8223-290CA7C034F9}" type="presParOf" srcId="{F83BC3DD-C957-4D67-821F-3FB39F852DE4}" destId="{253CBF52-7479-44CE-8020-720BEAA72AC9}" srcOrd="4" destOrd="0" presId="urn:microsoft.com/office/officeart/2005/8/layout/cycle7"/>
    <dgm:cxn modelId="{E36F84B1-ACB5-4AE3-9A32-F60008386D42}" type="presParOf" srcId="{F83BC3DD-C957-4D67-821F-3FB39F852DE4}" destId="{D62C065A-2084-4FCE-B057-01E79BEADBC1}" srcOrd="5" destOrd="0" presId="urn:microsoft.com/office/officeart/2005/8/layout/cycle7"/>
    <dgm:cxn modelId="{A57D124E-07D9-43BD-B752-99EE24B0CBA2}" type="presParOf" srcId="{D62C065A-2084-4FCE-B057-01E79BEADBC1}" destId="{7C92523B-066D-4A58-B85C-1AD636BD960E}" srcOrd="0" destOrd="0" presId="urn:microsoft.com/office/officeart/2005/8/layout/cycle7"/>
    <dgm:cxn modelId="{029A725A-CFFC-4F2F-AA3D-2DB2BD09328F}" type="presParOf" srcId="{F83BC3DD-C957-4D67-821F-3FB39F852DE4}" destId="{425C9964-E39C-4922-B735-FF370384569E}" srcOrd="6" destOrd="0" presId="urn:microsoft.com/office/officeart/2005/8/layout/cycle7"/>
    <dgm:cxn modelId="{003EC949-60FB-4AFD-B5D0-781AA8E10931}" type="presParOf" srcId="{F83BC3DD-C957-4D67-821F-3FB39F852DE4}" destId="{387DB960-F0CC-4C2C-8DAC-E4DCE8551C3D}" srcOrd="7" destOrd="0" presId="urn:microsoft.com/office/officeart/2005/8/layout/cycle7"/>
    <dgm:cxn modelId="{133137F7-71B3-4EE3-BC5D-2F090E778EAF}" type="presParOf" srcId="{387DB960-F0CC-4C2C-8DAC-E4DCE8551C3D}" destId="{A95B89A0-BCEE-4EA8-90DA-406D02317E4E}" srcOrd="0" destOrd="0" presId="urn:microsoft.com/office/officeart/2005/8/layout/cycle7"/>
    <dgm:cxn modelId="{00270EE4-E64A-4357-B7B6-F83F659FBFEC}" type="presParOf" srcId="{F83BC3DD-C957-4D67-821F-3FB39F852DE4}" destId="{D0B24625-4DE7-44FA-83CA-58DA662CA6D5}" srcOrd="8" destOrd="0" presId="urn:microsoft.com/office/officeart/2005/8/layout/cycle7"/>
    <dgm:cxn modelId="{A6D80808-6F5B-4D50-8EEA-E2EA7855374D}" type="presParOf" srcId="{F83BC3DD-C957-4D67-821F-3FB39F852DE4}" destId="{6FF91E23-3548-412E-8A77-95B6D7E0C673}" srcOrd="9" destOrd="0" presId="urn:microsoft.com/office/officeart/2005/8/layout/cycle7"/>
    <dgm:cxn modelId="{A486AF93-EBBA-47BB-A778-844B935493C6}" type="presParOf" srcId="{6FF91E23-3548-412E-8A77-95B6D7E0C673}" destId="{1A68A672-BC43-41BC-96A8-FBB00E1562C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D11CBC-57B0-4B9E-A9D9-AF12128482DB}" type="doc">
      <dgm:prSet loTypeId="urn:microsoft.com/office/officeart/2005/8/layout/hProcess4" loCatId="process" qsTypeId="urn:microsoft.com/office/officeart/2005/8/quickstyle/3d4" qsCatId="3D" csTypeId="urn:microsoft.com/office/officeart/2005/8/colors/colorful5" csCatId="colorful" phldr="1"/>
      <dgm:spPr/>
    </dgm:pt>
    <dgm:pt modelId="{725C33A1-7F5B-4A60-A9C9-8CFE46FFA563}">
      <dgm:prSet phldrT="[Текст]" custT="1"/>
      <dgm:spPr/>
      <dgm:t>
        <a:bodyPr/>
        <a:lstStyle/>
        <a:p>
          <a:r>
            <a:rPr lang="ru-RU" sz="1500" b="1" dirty="0" smtClean="0">
              <a:latin typeface="+mj-lt"/>
            </a:rPr>
            <a:t>внесение законопроекта в Государственную Думу 02.11.2023</a:t>
          </a:r>
          <a:endParaRPr lang="ru-RU" sz="1500" b="1" dirty="0">
            <a:latin typeface="+mj-lt"/>
          </a:endParaRPr>
        </a:p>
      </dgm:t>
    </dgm:pt>
    <dgm:pt modelId="{B5E9E470-9D00-4635-BC4D-899DFB5390FE}" type="parTrans" cxnId="{4D326EF5-60A6-4BAA-94BC-48D4B140F0C4}">
      <dgm:prSet/>
      <dgm:spPr/>
      <dgm:t>
        <a:bodyPr/>
        <a:lstStyle/>
        <a:p>
          <a:endParaRPr lang="ru-RU"/>
        </a:p>
      </dgm:t>
    </dgm:pt>
    <dgm:pt modelId="{7BB9D3B6-2270-4C6C-B356-60A2F9705A9E}" type="sibTrans" cxnId="{4D326EF5-60A6-4BAA-94BC-48D4B140F0C4}">
      <dgm:prSet/>
      <dgm:spPr/>
      <dgm:t>
        <a:bodyPr/>
        <a:lstStyle/>
        <a:p>
          <a:endParaRPr lang="ru-RU"/>
        </a:p>
      </dgm:t>
    </dgm:pt>
    <dgm:pt modelId="{8DBE3E32-C6A7-45CB-856A-31B2AFDC7A79}">
      <dgm:prSet phldrT="[Текст]" custT="1"/>
      <dgm:spPr/>
      <dgm:t>
        <a:bodyPr/>
        <a:lstStyle/>
        <a:p>
          <a:r>
            <a:rPr lang="ru-RU" sz="1500" b="1" dirty="0" smtClean="0">
              <a:latin typeface="+mj-lt"/>
            </a:rPr>
            <a:t>Принят 15.12.2023 в третьем чтении</a:t>
          </a:r>
          <a:endParaRPr lang="ru-RU" sz="1500" b="1" dirty="0">
            <a:latin typeface="+mj-lt"/>
          </a:endParaRPr>
        </a:p>
      </dgm:t>
    </dgm:pt>
    <dgm:pt modelId="{B0429773-9ED9-4B00-AA96-BEDEF905A152}" type="parTrans" cxnId="{0C7FDB6E-A9E9-40A3-999D-0BA2C7DCFD9A}">
      <dgm:prSet/>
      <dgm:spPr/>
      <dgm:t>
        <a:bodyPr/>
        <a:lstStyle/>
        <a:p>
          <a:endParaRPr lang="ru-RU"/>
        </a:p>
      </dgm:t>
    </dgm:pt>
    <dgm:pt modelId="{7E8CC0F8-DFE1-45E9-AC80-010C21C4CB9F}" type="sibTrans" cxnId="{0C7FDB6E-A9E9-40A3-999D-0BA2C7DCFD9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FAC7190-9E2B-4E02-9D87-16DD57F9BBC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500" b="1" dirty="0" smtClean="0">
              <a:latin typeface="+mj-lt"/>
            </a:rPr>
            <a:t>отсрочка на 2 года</a:t>
          </a:r>
          <a:endParaRPr lang="ru-RU" sz="1500" b="1" dirty="0">
            <a:latin typeface="+mj-lt"/>
          </a:endParaRPr>
        </a:p>
      </dgm:t>
    </dgm:pt>
    <dgm:pt modelId="{C174B2FE-BACA-40AF-96FD-429331EC9699}" type="parTrans" cxnId="{31093E20-5062-4407-A269-84D296CA44E8}">
      <dgm:prSet/>
      <dgm:spPr/>
      <dgm:t>
        <a:bodyPr/>
        <a:lstStyle/>
        <a:p>
          <a:endParaRPr lang="ru-RU"/>
        </a:p>
      </dgm:t>
    </dgm:pt>
    <dgm:pt modelId="{884BD3DC-4163-4B81-9BA2-A811213C18CD}" type="sibTrans" cxnId="{31093E20-5062-4407-A269-84D296CA44E8}">
      <dgm:prSet/>
      <dgm:spPr/>
      <dgm:t>
        <a:bodyPr/>
        <a:lstStyle/>
        <a:p>
          <a:endParaRPr lang="ru-RU"/>
        </a:p>
      </dgm:t>
    </dgm:pt>
    <dgm:pt modelId="{91DD8B3B-391A-4B4E-A6F9-2F5ED0614102}" type="pres">
      <dgm:prSet presAssocID="{3BD11CBC-57B0-4B9E-A9D9-AF12128482DB}" presName="Name0" presStyleCnt="0">
        <dgm:presLayoutVars>
          <dgm:dir/>
          <dgm:animLvl val="lvl"/>
          <dgm:resizeHandles val="exact"/>
        </dgm:presLayoutVars>
      </dgm:prSet>
      <dgm:spPr/>
    </dgm:pt>
    <dgm:pt modelId="{4CF7EF39-52E0-406F-87C7-5D42BE4946BD}" type="pres">
      <dgm:prSet presAssocID="{3BD11CBC-57B0-4B9E-A9D9-AF12128482DB}" presName="tSp" presStyleCnt="0"/>
      <dgm:spPr/>
    </dgm:pt>
    <dgm:pt modelId="{E00D8485-F964-4214-B20F-89BEF48B6033}" type="pres">
      <dgm:prSet presAssocID="{3BD11CBC-57B0-4B9E-A9D9-AF12128482DB}" presName="bSp" presStyleCnt="0"/>
      <dgm:spPr/>
    </dgm:pt>
    <dgm:pt modelId="{C3318685-E09F-47C1-9B34-DC96E6A7067F}" type="pres">
      <dgm:prSet presAssocID="{3BD11CBC-57B0-4B9E-A9D9-AF12128482DB}" presName="process" presStyleCnt="0"/>
      <dgm:spPr/>
    </dgm:pt>
    <dgm:pt modelId="{AFD023DE-161F-4AB7-AA2D-E74F8A3B676D}" type="pres">
      <dgm:prSet presAssocID="{725C33A1-7F5B-4A60-A9C9-8CFE46FFA563}" presName="composite1" presStyleCnt="0"/>
      <dgm:spPr/>
    </dgm:pt>
    <dgm:pt modelId="{F9EC6E52-DFD7-4940-8686-360C7E44B022}" type="pres">
      <dgm:prSet presAssocID="{725C33A1-7F5B-4A60-A9C9-8CFE46FFA563}" presName="dummyNode1" presStyleLbl="node1" presStyleIdx="0" presStyleCnt="3"/>
      <dgm:spPr/>
    </dgm:pt>
    <dgm:pt modelId="{A233637B-3DC2-4268-9DD0-D0BF5E7D1C4F}" type="pres">
      <dgm:prSet presAssocID="{725C33A1-7F5B-4A60-A9C9-8CFE46FFA563}" presName="childNode1" presStyleLbl="bgAcc1" presStyleIdx="0" presStyleCnt="3">
        <dgm:presLayoutVars>
          <dgm:bulletEnabled val="1"/>
        </dgm:presLayoutVars>
      </dgm:prSet>
      <dgm:spPr/>
    </dgm:pt>
    <dgm:pt modelId="{B639EB21-05ED-4CBD-904E-A480E49C30AF}" type="pres">
      <dgm:prSet presAssocID="{725C33A1-7F5B-4A60-A9C9-8CFE46FFA563}" presName="childNode1tx" presStyleLbl="bgAcc1" presStyleIdx="0" presStyleCnt="3">
        <dgm:presLayoutVars>
          <dgm:bulletEnabled val="1"/>
        </dgm:presLayoutVars>
      </dgm:prSet>
      <dgm:spPr/>
    </dgm:pt>
    <dgm:pt modelId="{05CFA21A-6941-408E-97D2-159DD87440C5}" type="pres">
      <dgm:prSet presAssocID="{725C33A1-7F5B-4A60-A9C9-8CFE46FFA563}" presName="parentNode1" presStyleLbl="node1" presStyleIdx="0" presStyleCnt="3" custScaleX="115499" custScaleY="118593" custLinFactNeighborX="9260" custLinFactNeighborY="-4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A8EE9-128F-40D9-ACCA-33FF94A11E5F}" type="pres">
      <dgm:prSet presAssocID="{725C33A1-7F5B-4A60-A9C9-8CFE46FFA563}" presName="connSite1" presStyleCnt="0"/>
      <dgm:spPr/>
    </dgm:pt>
    <dgm:pt modelId="{16ECDD9E-847B-47CD-9054-F408B3607A0F}" type="pres">
      <dgm:prSet presAssocID="{7BB9D3B6-2270-4C6C-B356-60A2F9705A9E}" presName="Name9" presStyleLbl="sibTrans2D1" presStyleIdx="0" presStyleCnt="2" custAng="20939670" custLinFactNeighborX="6597" custLinFactNeighborY="233"/>
      <dgm:spPr/>
      <dgm:t>
        <a:bodyPr/>
        <a:lstStyle/>
        <a:p>
          <a:endParaRPr lang="ru-RU"/>
        </a:p>
      </dgm:t>
    </dgm:pt>
    <dgm:pt modelId="{1AA2415F-EE41-4E04-BE01-CB08298E3C63}" type="pres">
      <dgm:prSet presAssocID="{8DBE3E32-C6A7-45CB-856A-31B2AFDC7A79}" presName="composite2" presStyleCnt="0"/>
      <dgm:spPr/>
    </dgm:pt>
    <dgm:pt modelId="{19784393-D83C-485C-A002-0F6C4D8F9228}" type="pres">
      <dgm:prSet presAssocID="{8DBE3E32-C6A7-45CB-856A-31B2AFDC7A79}" presName="dummyNode2" presStyleLbl="node1" presStyleIdx="0" presStyleCnt="3"/>
      <dgm:spPr/>
    </dgm:pt>
    <dgm:pt modelId="{9FEA53D2-7573-487A-B2C3-F164E315FD92}" type="pres">
      <dgm:prSet presAssocID="{8DBE3E32-C6A7-45CB-856A-31B2AFDC7A79}" presName="childNode2" presStyleLbl="bgAcc1" presStyleIdx="1" presStyleCnt="3">
        <dgm:presLayoutVars>
          <dgm:bulletEnabled val="1"/>
        </dgm:presLayoutVars>
      </dgm:prSet>
      <dgm:spPr/>
    </dgm:pt>
    <dgm:pt modelId="{ACB56F86-F503-4408-BDB3-CDDAD2597CE7}" type="pres">
      <dgm:prSet presAssocID="{8DBE3E32-C6A7-45CB-856A-31B2AFDC7A79}" presName="childNode2tx" presStyleLbl="bgAcc1" presStyleIdx="1" presStyleCnt="3">
        <dgm:presLayoutVars>
          <dgm:bulletEnabled val="1"/>
        </dgm:presLayoutVars>
      </dgm:prSet>
      <dgm:spPr/>
    </dgm:pt>
    <dgm:pt modelId="{40755147-2923-4A8E-AE07-E58598F4625B}" type="pres">
      <dgm:prSet presAssocID="{8DBE3E32-C6A7-45CB-856A-31B2AFDC7A79}" presName="parentNode2" presStyleLbl="node1" presStyleIdx="1" presStyleCnt="3" custScaleX="95670" custScaleY="99294" custLinFactNeighborX="13636" custLinFactNeighborY="-20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CCE29-CEF4-45BA-B32F-9F47E915F447}" type="pres">
      <dgm:prSet presAssocID="{8DBE3E32-C6A7-45CB-856A-31B2AFDC7A79}" presName="connSite2" presStyleCnt="0"/>
      <dgm:spPr/>
    </dgm:pt>
    <dgm:pt modelId="{68B40FB1-95DB-46F5-8FE0-9ABB4B2D8110}" type="pres">
      <dgm:prSet presAssocID="{7E8CC0F8-DFE1-45E9-AC80-010C21C4CB9F}" presName="Name18" presStyleLbl="sibTrans2D1" presStyleIdx="1" presStyleCnt="2" custAng="830426" custLinFactNeighborX="763" custLinFactNeighborY="4565"/>
      <dgm:spPr/>
      <dgm:t>
        <a:bodyPr/>
        <a:lstStyle/>
        <a:p>
          <a:endParaRPr lang="ru-RU"/>
        </a:p>
      </dgm:t>
    </dgm:pt>
    <dgm:pt modelId="{6CC3F038-71D5-43B4-8D91-AB7E4ACD1A50}" type="pres">
      <dgm:prSet presAssocID="{FFAC7190-9E2B-4E02-9D87-16DD57F9BBCF}" presName="composite1" presStyleCnt="0"/>
      <dgm:spPr/>
    </dgm:pt>
    <dgm:pt modelId="{893EB293-3DF1-4E0C-8A25-C31AA4F82BE3}" type="pres">
      <dgm:prSet presAssocID="{FFAC7190-9E2B-4E02-9D87-16DD57F9BBCF}" presName="dummyNode1" presStyleLbl="node1" presStyleIdx="1" presStyleCnt="3"/>
      <dgm:spPr/>
    </dgm:pt>
    <dgm:pt modelId="{5E0702E7-6D95-4597-98BB-6D2CE46996C1}" type="pres">
      <dgm:prSet presAssocID="{FFAC7190-9E2B-4E02-9D87-16DD57F9BBCF}" presName="childNode1" presStyleLbl="bgAcc1" presStyleIdx="2" presStyleCnt="3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2D263D8C-C4E2-4651-BA33-35809789E1A2}" type="pres">
      <dgm:prSet presAssocID="{FFAC7190-9E2B-4E02-9D87-16DD57F9BBCF}" presName="childNode1tx" presStyleLbl="bgAcc1" presStyleIdx="2" presStyleCnt="3">
        <dgm:presLayoutVars>
          <dgm:bulletEnabled val="1"/>
        </dgm:presLayoutVars>
      </dgm:prSet>
      <dgm:spPr/>
    </dgm:pt>
    <dgm:pt modelId="{B8A806CB-B284-4470-8ED7-E1B0109A9E1F}" type="pres">
      <dgm:prSet presAssocID="{FFAC7190-9E2B-4E02-9D87-16DD57F9BBCF}" presName="parentNode1" presStyleLbl="node1" presStyleIdx="2" presStyleCnt="3" custLinFactNeighborX="-3061" custLinFactNeighborY="-55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94094-E896-48D3-9898-73059A7CC3B6}" type="pres">
      <dgm:prSet presAssocID="{FFAC7190-9E2B-4E02-9D87-16DD57F9BBCF}" presName="connSite1" presStyleCnt="0"/>
      <dgm:spPr/>
    </dgm:pt>
  </dgm:ptLst>
  <dgm:cxnLst>
    <dgm:cxn modelId="{DD61EE94-C204-4EE1-8800-FCF460F5B04B}" type="presOf" srcId="{725C33A1-7F5B-4A60-A9C9-8CFE46FFA563}" destId="{05CFA21A-6941-408E-97D2-159DD87440C5}" srcOrd="0" destOrd="0" presId="urn:microsoft.com/office/officeart/2005/8/layout/hProcess4"/>
    <dgm:cxn modelId="{3659E54B-9E27-4895-ABE4-41087495928D}" type="presOf" srcId="{7BB9D3B6-2270-4C6C-B356-60A2F9705A9E}" destId="{16ECDD9E-847B-47CD-9054-F408B3607A0F}" srcOrd="0" destOrd="0" presId="urn:microsoft.com/office/officeart/2005/8/layout/hProcess4"/>
    <dgm:cxn modelId="{AD76D615-7F89-4EC5-86A0-FB7696EF6633}" type="presOf" srcId="{8DBE3E32-C6A7-45CB-856A-31B2AFDC7A79}" destId="{40755147-2923-4A8E-AE07-E58598F4625B}" srcOrd="0" destOrd="0" presId="urn:microsoft.com/office/officeart/2005/8/layout/hProcess4"/>
    <dgm:cxn modelId="{31093E20-5062-4407-A269-84D296CA44E8}" srcId="{3BD11CBC-57B0-4B9E-A9D9-AF12128482DB}" destId="{FFAC7190-9E2B-4E02-9D87-16DD57F9BBCF}" srcOrd="2" destOrd="0" parTransId="{C174B2FE-BACA-40AF-96FD-429331EC9699}" sibTransId="{884BD3DC-4163-4B81-9BA2-A811213C18CD}"/>
    <dgm:cxn modelId="{4448EB72-3428-42CF-ACDE-04FBC5807565}" type="presOf" srcId="{FFAC7190-9E2B-4E02-9D87-16DD57F9BBCF}" destId="{B8A806CB-B284-4470-8ED7-E1B0109A9E1F}" srcOrd="0" destOrd="0" presId="urn:microsoft.com/office/officeart/2005/8/layout/hProcess4"/>
    <dgm:cxn modelId="{4D326EF5-60A6-4BAA-94BC-48D4B140F0C4}" srcId="{3BD11CBC-57B0-4B9E-A9D9-AF12128482DB}" destId="{725C33A1-7F5B-4A60-A9C9-8CFE46FFA563}" srcOrd="0" destOrd="0" parTransId="{B5E9E470-9D00-4635-BC4D-899DFB5390FE}" sibTransId="{7BB9D3B6-2270-4C6C-B356-60A2F9705A9E}"/>
    <dgm:cxn modelId="{70DD066B-DEAF-48A8-B304-868D4FE5AE0F}" type="presOf" srcId="{7E8CC0F8-DFE1-45E9-AC80-010C21C4CB9F}" destId="{68B40FB1-95DB-46F5-8FE0-9ABB4B2D8110}" srcOrd="0" destOrd="0" presId="urn:microsoft.com/office/officeart/2005/8/layout/hProcess4"/>
    <dgm:cxn modelId="{61E7CE03-DB4B-400A-A147-61EED0455F56}" type="presOf" srcId="{3BD11CBC-57B0-4B9E-A9D9-AF12128482DB}" destId="{91DD8B3B-391A-4B4E-A6F9-2F5ED0614102}" srcOrd="0" destOrd="0" presId="urn:microsoft.com/office/officeart/2005/8/layout/hProcess4"/>
    <dgm:cxn modelId="{0C7FDB6E-A9E9-40A3-999D-0BA2C7DCFD9A}" srcId="{3BD11CBC-57B0-4B9E-A9D9-AF12128482DB}" destId="{8DBE3E32-C6A7-45CB-856A-31B2AFDC7A79}" srcOrd="1" destOrd="0" parTransId="{B0429773-9ED9-4B00-AA96-BEDEF905A152}" sibTransId="{7E8CC0F8-DFE1-45E9-AC80-010C21C4CB9F}"/>
    <dgm:cxn modelId="{61CC457F-4216-4586-B60B-9B2BDAC7975C}" type="presParOf" srcId="{91DD8B3B-391A-4B4E-A6F9-2F5ED0614102}" destId="{4CF7EF39-52E0-406F-87C7-5D42BE4946BD}" srcOrd="0" destOrd="0" presId="urn:microsoft.com/office/officeart/2005/8/layout/hProcess4"/>
    <dgm:cxn modelId="{4F90FBB7-64BA-4A94-9266-E6D7050F6F5F}" type="presParOf" srcId="{91DD8B3B-391A-4B4E-A6F9-2F5ED0614102}" destId="{E00D8485-F964-4214-B20F-89BEF48B6033}" srcOrd="1" destOrd="0" presId="urn:microsoft.com/office/officeart/2005/8/layout/hProcess4"/>
    <dgm:cxn modelId="{C959D045-4179-43CC-B52F-D9BA4DF42FD3}" type="presParOf" srcId="{91DD8B3B-391A-4B4E-A6F9-2F5ED0614102}" destId="{C3318685-E09F-47C1-9B34-DC96E6A7067F}" srcOrd="2" destOrd="0" presId="urn:microsoft.com/office/officeart/2005/8/layout/hProcess4"/>
    <dgm:cxn modelId="{9752C9B6-1A8C-4C05-8F81-E05ABA922A1B}" type="presParOf" srcId="{C3318685-E09F-47C1-9B34-DC96E6A7067F}" destId="{AFD023DE-161F-4AB7-AA2D-E74F8A3B676D}" srcOrd="0" destOrd="0" presId="urn:microsoft.com/office/officeart/2005/8/layout/hProcess4"/>
    <dgm:cxn modelId="{56DB8AF3-DB5A-423E-85C7-A03C2C7AEDE0}" type="presParOf" srcId="{AFD023DE-161F-4AB7-AA2D-E74F8A3B676D}" destId="{F9EC6E52-DFD7-4940-8686-360C7E44B022}" srcOrd="0" destOrd="0" presId="urn:microsoft.com/office/officeart/2005/8/layout/hProcess4"/>
    <dgm:cxn modelId="{798EFF31-E76A-4C9F-8B4B-D32943A1F677}" type="presParOf" srcId="{AFD023DE-161F-4AB7-AA2D-E74F8A3B676D}" destId="{A233637B-3DC2-4268-9DD0-D0BF5E7D1C4F}" srcOrd="1" destOrd="0" presId="urn:microsoft.com/office/officeart/2005/8/layout/hProcess4"/>
    <dgm:cxn modelId="{1AA0EF8D-EC92-49C4-8630-01C3C3E7BDF3}" type="presParOf" srcId="{AFD023DE-161F-4AB7-AA2D-E74F8A3B676D}" destId="{B639EB21-05ED-4CBD-904E-A480E49C30AF}" srcOrd="2" destOrd="0" presId="urn:microsoft.com/office/officeart/2005/8/layout/hProcess4"/>
    <dgm:cxn modelId="{199EFE10-C26C-4D93-ABE3-FA6336F37EE2}" type="presParOf" srcId="{AFD023DE-161F-4AB7-AA2D-E74F8A3B676D}" destId="{05CFA21A-6941-408E-97D2-159DD87440C5}" srcOrd="3" destOrd="0" presId="urn:microsoft.com/office/officeart/2005/8/layout/hProcess4"/>
    <dgm:cxn modelId="{9CED6BDF-6971-4F9F-8037-7F5465DFA8C7}" type="presParOf" srcId="{AFD023DE-161F-4AB7-AA2D-E74F8A3B676D}" destId="{5FCA8EE9-128F-40D9-ACCA-33FF94A11E5F}" srcOrd="4" destOrd="0" presId="urn:microsoft.com/office/officeart/2005/8/layout/hProcess4"/>
    <dgm:cxn modelId="{8AD935E9-0981-4547-A9B1-9F7DD4AA25F0}" type="presParOf" srcId="{C3318685-E09F-47C1-9B34-DC96E6A7067F}" destId="{16ECDD9E-847B-47CD-9054-F408B3607A0F}" srcOrd="1" destOrd="0" presId="urn:microsoft.com/office/officeart/2005/8/layout/hProcess4"/>
    <dgm:cxn modelId="{24FFDAE5-D7BF-4CCE-A11A-277599AAE3DE}" type="presParOf" srcId="{C3318685-E09F-47C1-9B34-DC96E6A7067F}" destId="{1AA2415F-EE41-4E04-BE01-CB08298E3C63}" srcOrd="2" destOrd="0" presId="urn:microsoft.com/office/officeart/2005/8/layout/hProcess4"/>
    <dgm:cxn modelId="{6FB4EB93-1B0D-487F-98E4-7E0045EB32B9}" type="presParOf" srcId="{1AA2415F-EE41-4E04-BE01-CB08298E3C63}" destId="{19784393-D83C-485C-A002-0F6C4D8F9228}" srcOrd="0" destOrd="0" presId="urn:microsoft.com/office/officeart/2005/8/layout/hProcess4"/>
    <dgm:cxn modelId="{5CE55C79-2926-437C-ABF4-0E73541C03FE}" type="presParOf" srcId="{1AA2415F-EE41-4E04-BE01-CB08298E3C63}" destId="{9FEA53D2-7573-487A-B2C3-F164E315FD92}" srcOrd="1" destOrd="0" presId="urn:microsoft.com/office/officeart/2005/8/layout/hProcess4"/>
    <dgm:cxn modelId="{783CD878-AE06-4114-9DD3-2100A8EE7A12}" type="presParOf" srcId="{1AA2415F-EE41-4E04-BE01-CB08298E3C63}" destId="{ACB56F86-F503-4408-BDB3-CDDAD2597CE7}" srcOrd="2" destOrd="0" presId="urn:microsoft.com/office/officeart/2005/8/layout/hProcess4"/>
    <dgm:cxn modelId="{CCF953EC-1EFB-45E5-85FB-077EB4D7D5DB}" type="presParOf" srcId="{1AA2415F-EE41-4E04-BE01-CB08298E3C63}" destId="{40755147-2923-4A8E-AE07-E58598F4625B}" srcOrd="3" destOrd="0" presId="urn:microsoft.com/office/officeart/2005/8/layout/hProcess4"/>
    <dgm:cxn modelId="{4E92D5CC-CAD8-4DCB-B111-48565D8617DA}" type="presParOf" srcId="{1AA2415F-EE41-4E04-BE01-CB08298E3C63}" destId="{CE1CCE29-CEF4-45BA-B32F-9F47E915F447}" srcOrd="4" destOrd="0" presId="urn:microsoft.com/office/officeart/2005/8/layout/hProcess4"/>
    <dgm:cxn modelId="{B2DA6924-7AE5-4A46-AF48-39C2E0A6E03E}" type="presParOf" srcId="{C3318685-E09F-47C1-9B34-DC96E6A7067F}" destId="{68B40FB1-95DB-46F5-8FE0-9ABB4B2D8110}" srcOrd="3" destOrd="0" presId="urn:microsoft.com/office/officeart/2005/8/layout/hProcess4"/>
    <dgm:cxn modelId="{938CB809-C55D-4F88-84D8-DF8893F18C29}" type="presParOf" srcId="{C3318685-E09F-47C1-9B34-DC96E6A7067F}" destId="{6CC3F038-71D5-43B4-8D91-AB7E4ACD1A50}" srcOrd="4" destOrd="0" presId="urn:microsoft.com/office/officeart/2005/8/layout/hProcess4"/>
    <dgm:cxn modelId="{47D5B52A-19D0-46D5-81DC-C88D89763C10}" type="presParOf" srcId="{6CC3F038-71D5-43B4-8D91-AB7E4ACD1A50}" destId="{893EB293-3DF1-4E0C-8A25-C31AA4F82BE3}" srcOrd="0" destOrd="0" presId="urn:microsoft.com/office/officeart/2005/8/layout/hProcess4"/>
    <dgm:cxn modelId="{507F924E-E228-4D47-886A-63587A99DE75}" type="presParOf" srcId="{6CC3F038-71D5-43B4-8D91-AB7E4ACD1A50}" destId="{5E0702E7-6D95-4597-98BB-6D2CE46996C1}" srcOrd="1" destOrd="0" presId="urn:microsoft.com/office/officeart/2005/8/layout/hProcess4"/>
    <dgm:cxn modelId="{656CB014-09AE-4557-B3F0-1EDDA7873421}" type="presParOf" srcId="{6CC3F038-71D5-43B4-8D91-AB7E4ACD1A50}" destId="{2D263D8C-C4E2-4651-BA33-35809789E1A2}" srcOrd="2" destOrd="0" presId="urn:microsoft.com/office/officeart/2005/8/layout/hProcess4"/>
    <dgm:cxn modelId="{09F8FB43-8ADC-43CF-80E3-E3F44BD62D92}" type="presParOf" srcId="{6CC3F038-71D5-43B4-8D91-AB7E4ACD1A50}" destId="{B8A806CB-B284-4470-8ED7-E1B0109A9E1F}" srcOrd="3" destOrd="0" presId="urn:microsoft.com/office/officeart/2005/8/layout/hProcess4"/>
    <dgm:cxn modelId="{8FA72AF7-71AC-49E5-8C7B-C759B7E30901}" type="presParOf" srcId="{6CC3F038-71D5-43B4-8D91-AB7E4ACD1A50}" destId="{B8C94094-E896-48D3-9898-73059A7CC3B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E8F12-1F7E-4762-BBB1-CDCF5D422B5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36B6A0-BF0C-4AAD-874D-DBCFD2909BE9}">
      <dgm:prSet phldrT="[Текст]" custT="1"/>
      <dgm:spPr/>
      <dgm:t>
        <a:bodyPr/>
        <a:lstStyle/>
        <a:p>
          <a:pPr algn="l"/>
          <a:r>
            <a:rPr lang="ru-RU" sz="4400" b="1" dirty="0" smtClean="0">
              <a:solidFill>
                <a:srgbClr val="8CFCDF"/>
              </a:solidFill>
            </a:rPr>
            <a:t>216</a:t>
          </a:r>
          <a:endParaRPr lang="ru-RU" sz="4000" b="1" dirty="0">
            <a:solidFill>
              <a:srgbClr val="8CFCDF"/>
            </a:solidFill>
          </a:endParaRPr>
        </a:p>
      </dgm:t>
    </dgm:pt>
    <dgm:pt modelId="{C92E3984-07E3-46AB-949F-51E677A49059}" type="parTrans" cxnId="{E84A1841-6D7B-4933-8424-19AD46BEBBB7}">
      <dgm:prSet/>
      <dgm:spPr/>
      <dgm:t>
        <a:bodyPr/>
        <a:lstStyle/>
        <a:p>
          <a:endParaRPr lang="ru-RU"/>
        </a:p>
      </dgm:t>
    </dgm:pt>
    <dgm:pt modelId="{A2720B51-9B88-4D5F-9993-28571ECACADA}" type="sibTrans" cxnId="{E84A1841-6D7B-4933-8424-19AD46BEBBB7}">
      <dgm:prSet/>
      <dgm:spPr/>
      <dgm:t>
        <a:bodyPr/>
        <a:lstStyle/>
        <a:p>
          <a:endParaRPr lang="ru-RU"/>
        </a:p>
      </dgm:t>
    </dgm:pt>
    <dgm:pt modelId="{29E56AAE-7D9A-43C0-BBF4-2511BE0CFDD5}">
      <dgm:prSet phldrT="[Текст]" custT="1"/>
      <dgm:spPr/>
      <dgm:t>
        <a:bodyPr/>
        <a:lstStyle/>
        <a:p>
          <a:pPr algn="ctr"/>
          <a:r>
            <a:rPr lang="ru-RU" sz="1600" dirty="0" smtClean="0"/>
            <a:t>зарегистрирован </a:t>
          </a:r>
          <a:r>
            <a:rPr lang="ru-RU" sz="2400" b="1" dirty="0" smtClean="0">
              <a:solidFill>
                <a:srgbClr val="8CFCDF"/>
              </a:solidFill>
            </a:rPr>
            <a:t>1</a:t>
          </a:r>
          <a:r>
            <a:rPr lang="ru-RU" sz="1600" dirty="0" smtClean="0"/>
            <a:t> </a:t>
          </a:r>
          <a:r>
            <a:rPr lang="ru-RU" sz="2000" dirty="0" smtClean="0"/>
            <a:t>личный кабинет </a:t>
          </a:r>
          <a:endParaRPr lang="ru-RU" sz="2000" dirty="0"/>
        </a:p>
      </dgm:t>
    </dgm:pt>
    <dgm:pt modelId="{8A4870AC-9AC9-4DB1-A4AD-9DC11EC63AC2}" type="parTrans" cxnId="{76349611-F2AE-460D-93A3-135C9D6F7D66}">
      <dgm:prSet/>
      <dgm:spPr/>
      <dgm:t>
        <a:bodyPr/>
        <a:lstStyle/>
        <a:p>
          <a:endParaRPr lang="ru-RU"/>
        </a:p>
      </dgm:t>
    </dgm:pt>
    <dgm:pt modelId="{52F409A4-DBC1-4443-8133-337E884F88A8}" type="sibTrans" cxnId="{76349611-F2AE-460D-93A3-135C9D6F7D66}">
      <dgm:prSet/>
      <dgm:spPr/>
      <dgm:t>
        <a:bodyPr/>
        <a:lstStyle/>
        <a:p>
          <a:endParaRPr lang="ru-RU"/>
        </a:p>
      </dgm:t>
    </dgm:pt>
    <dgm:pt modelId="{4A4208C0-1943-485D-B9EA-0AA1C87C59F6}">
      <dgm:prSet phldrT="[Текст]" custT="1"/>
      <dgm:spPr/>
      <dgm:t>
        <a:bodyPr/>
        <a:lstStyle/>
        <a:p>
          <a:pPr algn="l"/>
          <a:r>
            <a:rPr lang="ru-RU" sz="4400" b="1" dirty="0" smtClean="0">
              <a:solidFill>
                <a:srgbClr val="8CFCDF"/>
              </a:solidFill>
            </a:rPr>
            <a:t>440</a:t>
          </a:r>
          <a:endParaRPr lang="ru-RU" sz="4400" b="1" dirty="0">
            <a:solidFill>
              <a:srgbClr val="8CFCDF"/>
            </a:solidFill>
          </a:endParaRPr>
        </a:p>
      </dgm:t>
    </dgm:pt>
    <dgm:pt modelId="{FBAFBB17-D443-466A-944B-72E32E49767A}" type="parTrans" cxnId="{00773586-2F5F-47E4-B9D1-93423035A261}">
      <dgm:prSet/>
      <dgm:spPr/>
      <dgm:t>
        <a:bodyPr/>
        <a:lstStyle/>
        <a:p>
          <a:endParaRPr lang="ru-RU"/>
        </a:p>
      </dgm:t>
    </dgm:pt>
    <dgm:pt modelId="{735E4CFB-2DFD-4CC7-813F-4CDEB44A7163}" type="sibTrans" cxnId="{00773586-2F5F-47E4-B9D1-93423035A261}">
      <dgm:prSet/>
      <dgm:spPr/>
      <dgm:t>
        <a:bodyPr/>
        <a:lstStyle/>
        <a:p>
          <a:endParaRPr lang="ru-RU"/>
        </a:p>
      </dgm:t>
    </dgm:pt>
    <dgm:pt modelId="{9ED92424-C166-445D-B486-7F6184871977}">
      <dgm:prSet phldrT="[Текст]" custT="1"/>
      <dgm:spPr/>
      <dgm:t>
        <a:bodyPr/>
        <a:lstStyle/>
        <a:p>
          <a:pPr algn="ctr"/>
          <a:r>
            <a:rPr lang="ru-RU" sz="2000" dirty="0" smtClean="0"/>
            <a:t>подключено </a:t>
          </a:r>
          <a:r>
            <a:rPr lang="ru-RU" sz="2400" b="1" dirty="0" smtClean="0">
              <a:solidFill>
                <a:srgbClr val="8CFCDF"/>
              </a:solidFill>
            </a:rPr>
            <a:t>72</a:t>
          </a:r>
          <a:r>
            <a:rPr lang="ru-RU" sz="2400" dirty="0" smtClean="0"/>
            <a:t> </a:t>
          </a:r>
          <a:r>
            <a:rPr lang="ru-RU" sz="2000" dirty="0" smtClean="0"/>
            <a:t>пользователя </a:t>
          </a:r>
          <a:endParaRPr lang="ru-RU" sz="2000" dirty="0"/>
        </a:p>
      </dgm:t>
    </dgm:pt>
    <dgm:pt modelId="{FAD71EE9-2AF8-4621-A39E-C007BA88E249}" type="parTrans" cxnId="{49AE2B99-DE11-4CB0-8528-74F234A0998D}">
      <dgm:prSet/>
      <dgm:spPr/>
      <dgm:t>
        <a:bodyPr/>
        <a:lstStyle/>
        <a:p>
          <a:endParaRPr lang="ru-RU"/>
        </a:p>
      </dgm:t>
    </dgm:pt>
    <dgm:pt modelId="{C0EAD6C5-4AD3-42B8-BD6B-8C41B8712E21}" type="sibTrans" cxnId="{49AE2B99-DE11-4CB0-8528-74F234A0998D}">
      <dgm:prSet/>
      <dgm:spPr/>
      <dgm:t>
        <a:bodyPr/>
        <a:lstStyle/>
        <a:p>
          <a:endParaRPr lang="ru-RU"/>
        </a:p>
      </dgm:t>
    </dgm:pt>
    <dgm:pt modelId="{BC239B14-6639-4FFC-B077-8771B65BD923}">
      <dgm:prSet phldrT="[Текст]" custT="1"/>
      <dgm:spPr/>
      <dgm:t>
        <a:bodyPr/>
        <a:lstStyle/>
        <a:p>
          <a:pPr algn="l"/>
          <a:r>
            <a:rPr lang="ru-RU" sz="4000" b="1" dirty="0" smtClean="0">
              <a:solidFill>
                <a:srgbClr val="8CFCDF"/>
              </a:solidFill>
            </a:rPr>
            <a:t>414</a:t>
          </a:r>
          <a:endParaRPr lang="ru-RU" sz="4000" b="1" dirty="0">
            <a:solidFill>
              <a:srgbClr val="8CFCDF"/>
            </a:solidFill>
          </a:endParaRPr>
        </a:p>
      </dgm:t>
    </dgm:pt>
    <dgm:pt modelId="{C9B5EB3B-D54B-48BE-81B6-EE0F83CB0974}" type="parTrans" cxnId="{A18CA04F-5674-4AC6-B2F2-314110E16ED0}">
      <dgm:prSet/>
      <dgm:spPr/>
      <dgm:t>
        <a:bodyPr/>
        <a:lstStyle/>
        <a:p>
          <a:endParaRPr lang="ru-RU"/>
        </a:p>
      </dgm:t>
    </dgm:pt>
    <dgm:pt modelId="{2BE3946F-6EDE-484F-9F79-6B3240FDEFBC}" type="sibTrans" cxnId="{A18CA04F-5674-4AC6-B2F2-314110E16ED0}">
      <dgm:prSet/>
      <dgm:spPr/>
      <dgm:t>
        <a:bodyPr/>
        <a:lstStyle/>
        <a:p>
          <a:endParaRPr lang="ru-RU"/>
        </a:p>
      </dgm:t>
    </dgm:pt>
    <dgm:pt modelId="{EE480190-24B9-4520-8244-77F0AA70DD2E}">
      <dgm:prSet phldrT="[Текст]" custT="1"/>
      <dgm:spPr/>
      <dgm:t>
        <a:bodyPr/>
        <a:lstStyle/>
        <a:p>
          <a:pPr algn="ctr"/>
          <a:r>
            <a:rPr lang="ru-RU" sz="2000" dirty="0" smtClean="0"/>
            <a:t>Настроено</a:t>
          </a:r>
          <a:r>
            <a:rPr lang="ru-RU" sz="2200" dirty="0" smtClean="0"/>
            <a:t> </a:t>
          </a:r>
          <a:r>
            <a:rPr lang="ru-RU" sz="2400" b="1" dirty="0" smtClean="0">
              <a:solidFill>
                <a:srgbClr val="8CFCDF"/>
              </a:solidFill>
            </a:rPr>
            <a:t>0</a:t>
          </a:r>
          <a:r>
            <a:rPr lang="ru-RU" sz="2200" dirty="0" smtClean="0"/>
            <a:t> </a:t>
          </a:r>
          <a:r>
            <a:rPr lang="ru-RU" sz="2000" dirty="0" smtClean="0"/>
            <a:t>контрольно-надзорных функций</a:t>
          </a:r>
          <a:endParaRPr lang="ru-RU" sz="2200" dirty="0"/>
        </a:p>
      </dgm:t>
    </dgm:pt>
    <dgm:pt modelId="{E1ADAE4D-9817-4E1F-8530-ED20C4B4E4A6}" type="parTrans" cxnId="{91446A70-4126-425E-8EF4-B2248C7652B7}">
      <dgm:prSet/>
      <dgm:spPr/>
      <dgm:t>
        <a:bodyPr/>
        <a:lstStyle/>
        <a:p>
          <a:endParaRPr lang="ru-RU"/>
        </a:p>
      </dgm:t>
    </dgm:pt>
    <dgm:pt modelId="{ECA26671-B6E6-429D-9EFB-DE6BC7ED0BB4}" type="sibTrans" cxnId="{91446A70-4126-425E-8EF4-B2248C7652B7}">
      <dgm:prSet/>
      <dgm:spPr/>
      <dgm:t>
        <a:bodyPr/>
        <a:lstStyle/>
        <a:p>
          <a:endParaRPr lang="ru-RU"/>
        </a:p>
      </dgm:t>
    </dgm:pt>
    <dgm:pt modelId="{902B5972-6A06-4227-828E-261F255D5069}" type="pres">
      <dgm:prSet presAssocID="{FC7E8F12-1F7E-4762-BBB1-CDCF5D422B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6530E-C754-42D8-BFEC-D94747944DF7}" type="pres">
      <dgm:prSet presAssocID="{2A36B6A0-BF0C-4AAD-874D-DBCFD2909BE9}" presName="compositeNode" presStyleCnt="0">
        <dgm:presLayoutVars>
          <dgm:bulletEnabled val="1"/>
        </dgm:presLayoutVars>
      </dgm:prSet>
      <dgm:spPr/>
    </dgm:pt>
    <dgm:pt modelId="{962C6BF4-C67A-4744-885C-735AA4E32956}" type="pres">
      <dgm:prSet presAssocID="{2A36B6A0-BF0C-4AAD-874D-DBCFD2909BE9}" presName="bgRect" presStyleLbl="node1" presStyleIdx="0" presStyleCnt="3" custLinFactNeighborX="-2156" custLinFactNeighborY="-227"/>
      <dgm:spPr/>
      <dgm:t>
        <a:bodyPr/>
        <a:lstStyle/>
        <a:p>
          <a:endParaRPr lang="ru-RU"/>
        </a:p>
      </dgm:t>
    </dgm:pt>
    <dgm:pt modelId="{FD028997-B02C-4CBB-B700-48DDFAD43E05}" type="pres">
      <dgm:prSet presAssocID="{2A36B6A0-BF0C-4AAD-874D-DBCFD2909BE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B54CB-B2BB-4AD1-B991-032AD4A954AD}" type="pres">
      <dgm:prSet presAssocID="{2A36B6A0-BF0C-4AAD-874D-DBCFD2909BE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96BAA-1249-4B9B-B129-DE2B1F0C8F41}" type="pres">
      <dgm:prSet presAssocID="{A2720B51-9B88-4D5F-9993-28571ECACADA}" presName="hSp" presStyleCnt="0"/>
      <dgm:spPr/>
    </dgm:pt>
    <dgm:pt modelId="{AA11A16D-8EF3-4739-A8B4-3252491AC60B}" type="pres">
      <dgm:prSet presAssocID="{A2720B51-9B88-4D5F-9993-28571ECACADA}" presName="vProcSp" presStyleCnt="0"/>
      <dgm:spPr/>
    </dgm:pt>
    <dgm:pt modelId="{86566821-7B89-425C-A58A-6ABBB1D45D03}" type="pres">
      <dgm:prSet presAssocID="{A2720B51-9B88-4D5F-9993-28571ECACADA}" presName="vSp1" presStyleCnt="0"/>
      <dgm:spPr/>
    </dgm:pt>
    <dgm:pt modelId="{F52E27A8-DF5B-4183-B823-60A7534D54A9}" type="pres">
      <dgm:prSet presAssocID="{A2720B51-9B88-4D5F-9993-28571ECACADA}" presName="simulatedConn" presStyleLbl="solidFgAcc1" presStyleIdx="0" presStyleCnt="2"/>
      <dgm:spPr/>
    </dgm:pt>
    <dgm:pt modelId="{8D0679BF-D3A2-418C-BCD4-F6D1CB415F22}" type="pres">
      <dgm:prSet presAssocID="{A2720B51-9B88-4D5F-9993-28571ECACADA}" presName="vSp2" presStyleCnt="0"/>
      <dgm:spPr/>
    </dgm:pt>
    <dgm:pt modelId="{D4F491DA-7D94-478C-86A1-B2F50A7CCE69}" type="pres">
      <dgm:prSet presAssocID="{A2720B51-9B88-4D5F-9993-28571ECACADA}" presName="sibTrans" presStyleCnt="0"/>
      <dgm:spPr/>
    </dgm:pt>
    <dgm:pt modelId="{BFB658B4-D5F0-4FA3-A826-28088899C07A}" type="pres">
      <dgm:prSet presAssocID="{4A4208C0-1943-485D-B9EA-0AA1C87C59F6}" presName="compositeNode" presStyleCnt="0">
        <dgm:presLayoutVars>
          <dgm:bulletEnabled val="1"/>
        </dgm:presLayoutVars>
      </dgm:prSet>
      <dgm:spPr/>
    </dgm:pt>
    <dgm:pt modelId="{9D8F6EEA-32E9-4C8F-9BF0-293A38FC5F12}" type="pres">
      <dgm:prSet presAssocID="{4A4208C0-1943-485D-B9EA-0AA1C87C59F6}" presName="bgRect" presStyleLbl="node1" presStyleIdx="1" presStyleCnt="3"/>
      <dgm:spPr/>
      <dgm:t>
        <a:bodyPr/>
        <a:lstStyle/>
        <a:p>
          <a:endParaRPr lang="ru-RU"/>
        </a:p>
      </dgm:t>
    </dgm:pt>
    <dgm:pt modelId="{092948DD-E119-46C1-8C02-61E7C8E8D462}" type="pres">
      <dgm:prSet presAssocID="{4A4208C0-1943-485D-B9EA-0AA1C87C59F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D684B-11D8-4BFE-9D0A-66F92DD9B018}" type="pres">
      <dgm:prSet presAssocID="{4A4208C0-1943-485D-B9EA-0AA1C87C59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4869-D2FB-4C64-9A7F-E77FA3AC0C26}" type="pres">
      <dgm:prSet presAssocID="{735E4CFB-2DFD-4CC7-813F-4CDEB44A7163}" presName="hSp" presStyleCnt="0"/>
      <dgm:spPr/>
    </dgm:pt>
    <dgm:pt modelId="{6E8AE23F-5E0C-41A0-91BC-2A18DA38724F}" type="pres">
      <dgm:prSet presAssocID="{735E4CFB-2DFD-4CC7-813F-4CDEB44A7163}" presName="vProcSp" presStyleCnt="0"/>
      <dgm:spPr/>
    </dgm:pt>
    <dgm:pt modelId="{8EEE4156-111D-40AB-A75D-27C32711F2F3}" type="pres">
      <dgm:prSet presAssocID="{735E4CFB-2DFD-4CC7-813F-4CDEB44A7163}" presName="vSp1" presStyleCnt="0"/>
      <dgm:spPr/>
    </dgm:pt>
    <dgm:pt modelId="{209D2F7A-61BD-4426-82F1-9F47E074C3D0}" type="pres">
      <dgm:prSet presAssocID="{735E4CFB-2DFD-4CC7-813F-4CDEB44A7163}" presName="simulatedConn" presStyleLbl="solidFgAcc1" presStyleIdx="1" presStyleCnt="2"/>
      <dgm:spPr/>
    </dgm:pt>
    <dgm:pt modelId="{7794387D-499B-4008-9DCE-7B91E8CBC4E7}" type="pres">
      <dgm:prSet presAssocID="{735E4CFB-2DFD-4CC7-813F-4CDEB44A7163}" presName="vSp2" presStyleCnt="0"/>
      <dgm:spPr/>
    </dgm:pt>
    <dgm:pt modelId="{DDC5518A-D54D-4955-B9DC-70C3EA40F407}" type="pres">
      <dgm:prSet presAssocID="{735E4CFB-2DFD-4CC7-813F-4CDEB44A7163}" presName="sibTrans" presStyleCnt="0"/>
      <dgm:spPr/>
    </dgm:pt>
    <dgm:pt modelId="{88DF30D9-25DF-4EA9-9023-16B706D80726}" type="pres">
      <dgm:prSet presAssocID="{BC239B14-6639-4FFC-B077-8771B65BD923}" presName="compositeNode" presStyleCnt="0">
        <dgm:presLayoutVars>
          <dgm:bulletEnabled val="1"/>
        </dgm:presLayoutVars>
      </dgm:prSet>
      <dgm:spPr/>
    </dgm:pt>
    <dgm:pt modelId="{4E7A5B32-5CA9-44EC-A088-A29726736CC7}" type="pres">
      <dgm:prSet presAssocID="{BC239B14-6639-4FFC-B077-8771B65BD923}" presName="bgRect" presStyleLbl="node1" presStyleIdx="2" presStyleCnt="3"/>
      <dgm:spPr/>
      <dgm:t>
        <a:bodyPr/>
        <a:lstStyle/>
        <a:p>
          <a:endParaRPr lang="ru-RU"/>
        </a:p>
      </dgm:t>
    </dgm:pt>
    <dgm:pt modelId="{143E0CAA-F43B-4484-BFF6-83FA5F5B6DCB}" type="pres">
      <dgm:prSet presAssocID="{BC239B14-6639-4FFC-B077-8771B65BD92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88F05-8C54-46C1-B8C4-FCAE9413184C}" type="pres">
      <dgm:prSet presAssocID="{BC239B14-6639-4FFC-B077-8771B65BD92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378CA-4CA3-4801-B7C9-221A7F0E164C}" type="presOf" srcId="{FC7E8F12-1F7E-4762-BBB1-CDCF5D422B5C}" destId="{902B5972-6A06-4227-828E-261F255D5069}" srcOrd="0" destOrd="0" presId="urn:microsoft.com/office/officeart/2005/8/layout/hProcess7"/>
    <dgm:cxn modelId="{E84A1841-6D7B-4933-8424-19AD46BEBBB7}" srcId="{FC7E8F12-1F7E-4762-BBB1-CDCF5D422B5C}" destId="{2A36B6A0-BF0C-4AAD-874D-DBCFD2909BE9}" srcOrd="0" destOrd="0" parTransId="{C92E3984-07E3-46AB-949F-51E677A49059}" sibTransId="{A2720B51-9B88-4D5F-9993-28571ECACADA}"/>
    <dgm:cxn modelId="{4284C454-DB07-4252-8D0C-78957D7FF6CD}" type="presOf" srcId="{BC239B14-6639-4FFC-B077-8771B65BD923}" destId="{143E0CAA-F43B-4484-BFF6-83FA5F5B6DCB}" srcOrd="1" destOrd="0" presId="urn:microsoft.com/office/officeart/2005/8/layout/hProcess7"/>
    <dgm:cxn modelId="{76349611-F2AE-460D-93A3-135C9D6F7D66}" srcId="{2A36B6A0-BF0C-4AAD-874D-DBCFD2909BE9}" destId="{29E56AAE-7D9A-43C0-BBF4-2511BE0CFDD5}" srcOrd="0" destOrd="0" parTransId="{8A4870AC-9AC9-4DB1-A4AD-9DC11EC63AC2}" sibTransId="{52F409A4-DBC1-4443-8133-337E884F88A8}"/>
    <dgm:cxn modelId="{E63F3C60-9473-4E3E-B015-F669C57A4C26}" type="presOf" srcId="{2A36B6A0-BF0C-4AAD-874D-DBCFD2909BE9}" destId="{FD028997-B02C-4CBB-B700-48DDFAD43E05}" srcOrd="1" destOrd="0" presId="urn:microsoft.com/office/officeart/2005/8/layout/hProcess7"/>
    <dgm:cxn modelId="{AFAFC192-4547-4595-B287-EE00E15DA206}" type="presOf" srcId="{4A4208C0-1943-485D-B9EA-0AA1C87C59F6}" destId="{092948DD-E119-46C1-8C02-61E7C8E8D462}" srcOrd="1" destOrd="0" presId="urn:microsoft.com/office/officeart/2005/8/layout/hProcess7"/>
    <dgm:cxn modelId="{00773586-2F5F-47E4-B9D1-93423035A261}" srcId="{FC7E8F12-1F7E-4762-BBB1-CDCF5D422B5C}" destId="{4A4208C0-1943-485D-B9EA-0AA1C87C59F6}" srcOrd="1" destOrd="0" parTransId="{FBAFBB17-D443-466A-944B-72E32E49767A}" sibTransId="{735E4CFB-2DFD-4CC7-813F-4CDEB44A7163}"/>
    <dgm:cxn modelId="{D94004D6-0DAD-4EBD-B14A-1AB229FA7E79}" type="presOf" srcId="{EE480190-24B9-4520-8244-77F0AA70DD2E}" destId="{E9688F05-8C54-46C1-B8C4-FCAE9413184C}" srcOrd="0" destOrd="0" presId="urn:microsoft.com/office/officeart/2005/8/layout/hProcess7"/>
    <dgm:cxn modelId="{0EE775FE-589D-481A-B119-2452EE2C96ED}" type="presOf" srcId="{4A4208C0-1943-485D-B9EA-0AA1C87C59F6}" destId="{9D8F6EEA-32E9-4C8F-9BF0-293A38FC5F12}" srcOrd="0" destOrd="0" presId="urn:microsoft.com/office/officeart/2005/8/layout/hProcess7"/>
    <dgm:cxn modelId="{49AE2B99-DE11-4CB0-8528-74F234A0998D}" srcId="{4A4208C0-1943-485D-B9EA-0AA1C87C59F6}" destId="{9ED92424-C166-445D-B486-7F6184871977}" srcOrd="0" destOrd="0" parTransId="{FAD71EE9-2AF8-4621-A39E-C007BA88E249}" sibTransId="{C0EAD6C5-4AD3-42B8-BD6B-8C41B8712E21}"/>
    <dgm:cxn modelId="{DE551C99-7EFB-41D3-AD46-93AF9CE8DE68}" type="presOf" srcId="{29E56AAE-7D9A-43C0-BBF4-2511BE0CFDD5}" destId="{625B54CB-B2BB-4AD1-B991-032AD4A954AD}" srcOrd="0" destOrd="0" presId="urn:microsoft.com/office/officeart/2005/8/layout/hProcess7"/>
    <dgm:cxn modelId="{7C320FAC-8170-44DF-BAE3-D66B09380030}" type="presOf" srcId="{2A36B6A0-BF0C-4AAD-874D-DBCFD2909BE9}" destId="{962C6BF4-C67A-4744-885C-735AA4E32956}" srcOrd="0" destOrd="0" presId="urn:microsoft.com/office/officeart/2005/8/layout/hProcess7"/>
    <dgm:cxn modelId="{91446A70-4126-425E-8EF4-B2248C7652B7}" srcId="{BC239B14-6639-4FFC-B077-8771B65BD923}" destId="{EE480190-24B9-4520-8244-77F0AA70DD2E}" srcOrd="0" destOrd="0" parTransId="{E1ADAE4D-9817-4E1F-8530-ED20C4B4E4A6}" sibTransId="{ECA26671-B6E6-429D-9EFB-DE6BC7ED0BB4}"/>
    <dgm:cxn modelId="{A18CA04F-5674-4AC6-B2F2-314110E16ED0}" srcId="{FC7E8F12-1F7E-4762-BBB1-CDCF5D422B5C}" destId="{BC239B14-6639-4FFC-B077-8771B65BD923}" srcOrd="2" destOrd="0" parTransId="{C9B5EB3B-D54B-48BE-81B6-EE0F83CB0974}" sibTransId="{2BE3946F-6EDE-484F-9F79-6B3240FDEFBC}"/>
    <dgm:cxn modelId="{74A6D178-BC2D-442A-B6A9-399EAC71CC14}" type="presOf" srcId="{BC239B14-6639-4FFC-B077-8771B65BD923}" destId="{4E7A5B32-5CA9-44EC-A088-A29726736CC7}" srcOrd="0" destOrd="0" presId="urn:microsoft.com/office/officeart/2005/8/layout/hProcess7"/>
    <dgm:cxn modelId="{93D95875-1A12-4BAF-BFBD-ABFF1F942018}" type="presOf" srcId="{9ED92424-C166-445D-B486-7F6184871977}" destId="{2CED684B-11D8-4BFE-9D0A-66F92DD9B018}" srcOrd="0" destOrd="0" presId="urn:microsoft.com/office/officeart/2005/8/layout/hProcess7"/>
    <dgm:cxn modelId="{0E951242-56D2-4141-B422-80424C144E67}" type="presParOf" srcId="{902B5972-6A06-4227-828E-261F255D5069}" destId="{CFD6530E-C754-42D8-BFEC-D94747944DF7}" srcOrd="0" destOrd="0" presId="urn:microsoft.com/office/officeart/2005/8/layout/hProcess7"/>
    <dgm:cxn modelId="{7A74F34A-2ADE-4578-83B0-C29687936773}" type="presParOf" srcId="{CFD6530E-C754-42D8-BFEC-D94747944DF7}" destId="{962C6BF4-C67A-4744-885C-735AA4E32956}" srcOrd="0" destOrd="0" presId="urn:microsoft.com/office/officeart/2005/8/layout/hProcess7"/>
    <dgm:cxn modelId="{928AB33C-6635-44A2-9C27-20A2339BB755}" type="presParOf" srcId="{CFD6530E-C754-42D8-BFEC-D94747944DF7}" destId="{FD028997-B02C-4CBB-B700-48DDFAD43E05}" srcOrd="1" destOrd="0" presId="urn:microsoft.com/office/officeart/2005/8/layout/hProcess7"/>
    <dgm:cxn modelId="{A9C95E40-A22B-48BF-A7C9-E711A32C451D}" type="presParOf" srcId="{CFD6530E-C754-42D8-BFEC-D94747944DF7}" destId="{625B54CB-B2BB-4AD1-B991-032AD4A954AD}" srcOrd="2" destOrd="0" presId="urn:microsoft.com/office/officeart/2005/8/layout/hProcess7"/>
    <dgm:cxn modelId="{25B7311A-AE21-4E51-8331-42C7949659C8}" type="presParOf" srcId="{902B5972-6A06-4227-828E-261F255D5069}" destId="{44496BAA-1249-4B9B-B129-DE2B1F0C8F41}" srcOrd="1" destOrd="0" presId="urn:microsoft.com/office/officeart/2005/8/layout/hProcess7"/>
    <dgm:cxn modelId="{639142F0-9D5C-435E-8333-414FD225670F}" type="presParOf" srcId="{902B5972-6A06-4227-828E-261F255D5069}" destId="{AA11A16D-8EF3-4739-A8B4-3252491AC60B}" srcOrd="2" destOrd="0" presId="urn:microsoft.com/office/officeart/2005/8/layout/hProcess7"/>
    <dgm:cxn modelId="{0CB962C2-6DDC-41A4-B86A-A5965CC615C5}" type="presParOf" srcId="{AA11A16D-8EF3-4739-A8B4-3252491AC60B}" destId="{86566821-7B89-425C-A58A-6ABBB1D45D03}" srcOrd="0" destOrd="0" presId="urn:microsoft.com/office/officeart/2005/8/layout/hProcess7"/>
    <dgm:cxn modelId="{7AD8B3A1-4119-4D4B-B18C-63052C0CD0D4}" type="presParOf" srcId="{AA11A16D-8EF3-4739-A8B4-3252491AC60B}" destId="{F52E27A8-DF5B-4183-B823-60A7534D54A9}" srcOrd="1" destOrd="0" presId="urn:microsoft.com/office/officeart/2005/8/layout/hProcess7"/>
    <dgm:cxn modelId="{C67AF6B5-F491-4D2C-B300-424075EDEDDC}" type="presParOf" srcId="{AA11A16D-8EF3-4739-A8B4-3252491AC60B}" destId="{8D0679BF-D3A2-418C-BCD4-F6D1CB415F22}" srcOrd="2" destOrd="0" presId="urn:microsoft.com/office/officeart/2005/8/layout/hProcess7"/>
    <dgm:cxn modelId="{B762CCD9-C2FA-462C-AFC1-58ABC5CE25C0}" type="presParOf" srcId="{902B5972-6A06-4227-828E-261F255D5069}" destId="{D4F491DA-7D94-478C-86A1-B2F50A7CCE69}" srcOrd="3" destOrd="0" presId="urn:microsoft.com/office/officeart/2005/8/layout/hProcess7"/>
    <dgm:cxn modelId="{BAC64D81-3416-4742-99E3-525E8E43D531}" type="presParOf" srcId="{902B5972-6A06-4227-828E-261F255D5069}" destId="{BFB658B4-D5F0-4FA3-A826-28088899C07A}" srcOrd="4" destOrd="0" presId="urn:microsoft.com/office/officeart/2005/8/layout/hProcess7"/>
    <dgm:cxn modelId="{9CC4CFE3-EBB1-42B1-9979-6E1EAC9E4ADA}" type="presParOf" srcId="{BFB658B4-D5F0-4FA3-A826-28088899C07A}" destId="{9D8F6EEA-32E9-4C8F-9BF0-293A38FC5F12}" srcOrd="0" destOrd="0" presId="urn:microsoft.com/office/officeart/2005/8/layout/hProcess7"/>
    <dgm:cxn modelId="{A36196C6-2F65-426D-9800-48E50E6CF260}" type="presParOf" srcId="{BFB658B4-D5F0-4FA3-A826-28088899C07A}" destId="{092948DD-E119-46C1-8C02-61E7C8E8D462}" srcOrd="1" destOrd="0" presId="urn:microsoft.com/office/officeart/2005/8/layout/hProcess7"/>
    <dgm:cxn modelId="{648B2484-2B2E-4940-9FEB-558798E804F5}" type="presParOf" srcId="{BFB658B4-D5F0-4FA3-A826-28088899C07A}" destId="{2CED684B-11D8-4BFE-9D0A-66F92DD9B018}" srcOrd="2" destOrd="0" presId="urn:microsoft.com/office/officeart/2005/8/layout/hProcess7"/>
    <dgm:cxn modelId="{22A89004-6032-4E9D-910C-442D5C8B99D5}" type="presParOf" srcId="{902B5972-6A06-4227-828E-261F255D5069}" destId="{99FE4869-D2FB-4C64-9A7F-E77FA3AC0C26}" srcOrd="5" destOrd="0" presId="urn:microsoft.com/office/officeart/2005/8/layout/hProcess7"/>
    <dgm:cxn modelId="{B0BCFC72-3A7A-44D3-9B14-317C21C1EB19}" type="presParOf" srcId="{902B5972-6A06-4227-828E-261F255D5069}" destId="{6E8AE23F-5E0C-41A0-91BC-2A18DA38724F}" srcOrd="6" destOrd="0" presId="urn:microsoft.com/office/officeart/2005/8/layout/hProcess7"/>
    <dgm:cxn modelId="{3D2C1396-F695-4CE5-8F3F-ADC5B7A9A41C}" type="presParOf" srcId="{6E8AE23F-5E0C-41A0-91BC-2A18DA38724F}" destId="{8EEE4156-111D-40AB-A75D-27C32711F2F3}" srcOrd="0" destOrd="0" presId="urn:microsoft.com/office/officeart/2005/8/layout/hProcess7"/>
    <dgm:cxn modelId="{4CD27ED9-A83F-4914-A018-00254D4AEF8A}" type="presParOf" srcId="{6E8AE23F-5E0C-41A0-91BC-2A18DA38724F}" destId="{209D2F7A-61BD-4426-82F1-9F47E074C3D0}" srcOrd="1" destOrd="0" presId="urn:microsoft.com/office/officeart/2005/8/layout/hProcess7"/>
    <dgm:cxn modelId="{C4639887-05B5-4519-99E4-AA2937893D07}" type="presParOf" srcId="{6E8AE23F-5E0C-41A0-91BC-2A18DA38724F}" destId="{7794387D-499B-4008-9DCE-7B91E8CBC4E7}" srcOrd="2" destOrd="0" presId="urn:microsoft.com/office/officeart/2005/8/layout/hProcess7"/>
    <dgm:cxn modelId="{6AD02522-49ED-440C-855E-0C8C9FBAD327}" type="presParOf" srcId="{902B5972-6A06-4227-828E-261F255D5069}" destId="{DDC5518A-D54D-4955-B9DC-70C3EA40F407}" srcOrd="7" destOrd="0" presId="urn:microsoft.com/office/officeart/2005/8/layout/hProcess7"/>
    <dgm:cxn modelId="{77E19F7E-CA71-4EAC-B15A-38A32BDD8DBF}" type="presParOf" srcId="{902B5972-6A06-4227-828E-261F255D5069}" destId="{88DF30D9-25DF-4EA9-9023-16B706D80726}" srcOrd="8" destOrd="0" presId="urn:microsoft.com/office/officeart/2005/8/layout/hProcess7"/>
    <dgm:cxn modelId="{D328A959-B98B-40CB-8512-0664C6002677}" type="presParOf" srcId="{88DF30D9-25DF-4EA9-9023-16B706D80726}" destId="{4E7A5B32-5CA9-44EC-A088-A29726736CC7}" srcOrd="0" destOrd="0" presId="urn:microsoft.com/office/officeart/2005/8/layout/hProcess7"/>
    <dgm:cxn modelId="{91ED6A54-2B09-42A4-A335-1AB3410780F7}" type="presParOf" srcId="{88DF30D9-25DF-4EA9-9023-16B706D80726}" destId="{143E0CAA-F43B-4484-BFF6-83FA5F5B6DCB}" srcOrd="1" destOrd="0" presId="urn:microsoft.com/office/officeart/2005/8/layout/hProcess7"/>
    <dgm:cxn modelId="{FF84FB3E-B678-4B0E-9494-04B5FA0CF03F}" type="presParOf" srcId="{88DF30D9-25DF-4EA9-9023-16B706D80726}" destId="{E9688F05-8C54-46C1-B8C4-FCAE9413184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17D80B-37BE-47DB-8E15-806F70642A2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5AD1F-71C3-4720-80BD-1553C7AFAEFF}">
      <dgm:prSet phldrT="[Текст]" custT="1"/>
      <dgm:spPr/>
      <dgm:t>
        <a:bodyPr/>
        <a:lstStyle/>
        <a:p>
          <a:r>
            <a:rPr lang="ru-RU" sz="1400" b="1" dirty="0" smtClean="0"/>
            <a:t>подключить 368 сотрудников </a:t>
          </a:r>
          <a:endParaRPr lang="ru-RU" sz="1400" b="1" dirty="0"/>
        </a:p>
      </dgm:t>
    </dgm:pt>
    <dgm:pt modelId="{3142FB84-571E-4687-B76D-2056B00F77BE}" type="parTrans" cxnId="{5A6907C4-D0BE-4C43-A0EA-760652E7AAE5}">
      <dgm:prSet/>
      <dgm:spPr/>
      <dgm:t>
        <a:bodyPr/>
        <a:lstStyle/>
        <a:p>
          <a:endParaRPr lang="ru-RU" sz="2000"/>
        </a:p>
      </dgm:t>
    </dgm:pt>
    <dgm:pt modelId="{CEACFDC9-0305-4ED6-83C1-10717F0AAD5A}" type="sibTrans" cxnId="{5A6907C4-D0BE-4C43-A0EA-760652E7AAE5}">
      <dgm:prSet/>
      <dgm:spPr/>
      <dgm:t>
        <a:bodyPr/>
        <a:lstStyle/>
        <a:p>
          <a:endParaRPr lang="ru-RU" sz="2000"/>
        </a:p>
      </dgm:t>
    </dgm:pt>
    <dgm:pt modelId="{FD769DEA-3A72-4114-B4AF-92EB5AE2E9CD}">
      <dgm:prSet phldrT="[Текст]" custT="1"/>
      <dgm:spPr/>
      <dgm:t>
        <a:bodyPr/>
        <a:lstStyle/>
        <a:p>
          <a:r>
            <a:rPr lang="ru-RU" sz="1400" b="1" dirty="0" smtClean="0"/>
            <a:t>настроить 414 контрольных функций в личных кабинетах </a:t>
          </a:r>
          <a:endParaRPr lang="ru-RU" sz="1400" b="1" dirty="0"/>
        </a:p>
      </dgm:t>
    </dgm:pt>
    <dgm:pt modelId="{EA01C206-E2BA-466E-BFB7-4E3910C81D49}" type="parTrans" cxnId="{D6176347-45CA-41F6-86A2-45F5DE2BD3A1}">
      <dgm:prSet/>
      <dgm:spPr/>
      <dgm:t>
        <a:bodyPr/>
        <a:lstStyle/>
        <a:p>
          <a:endParaRPr lang="ru-RU" sz="2000"/>
        </a:p>
      </dgm:t>
    </dgm:pt>
    <dgm:pt modelId="{161F267D-8230-495A-9FAF-2F43DF247789}" type="sibTrans" cxnId="{D6176347-45CA-41F6-86A2-45F5DE2BD3A1}">
      <dgm:prSet/>
      <dgm:spPr/>
      <dgm:t>
        <a:bodyPr/>
        <a:lstStyle/>
        <a:p>
          <a:endParaRPr lang="ru-RU" sz="2000"/>
        </a:p>
      </dgm:t>
    </dgm:pt>
    <dgm:pt modelId="{1B377144-66B0-4847-95B9-52AD0F88A0AA}">
      <dgm:prSet phldrT="[Текст]" custT="1"/>
      <dgm:spPr/>
      <dgm:t>
        <a:bodyPr/>
        <a:lstStyle/>
        <a:p>
          <a:r>
            <a:rPr lang="ru-RU" sz="1400" b="1" dirty="0" smtClean="0"/>
            <a:t>провести обучение пользователей</a:t>
          </a:r>
          <a:endParaRPr lang="ru-RU" sz="1400" b="1" dirty="0"/>
        </a:p>
      </dgm:t>
    </dgm:pt>
    <dgm:pt modelId="{A2E8D16A-7B6D-4FC0-B11A-8D7B29EC4028}" type="parTrans" cxnId="{778496CA-21BC-4F96-A2D7-FD434BFA3298}">
      <dgm:prSet/>
      <dgm:spPr/>
      <dgm:t>
        <a:bodyPr/>
        <a:lstStyle/>
        <a:p>
          <a:endParaRPr lang="ru-RU" sz="2000"/>
        </a:p>
      </dgm:t>
    </dgm:pt>
    <dgm:pt modelId="{6B9CCA72-89CA-49FE-8B14-A404E76596BE}" type="sibTrans" cxnId="{778496CA-21BC-4F96-A2D7-FD434BFA3298}">
      <dgm:prSet/>
      <dgm:spPr/>
      <dgm:t>
        <a:bodyPr/>
        <a:lstStyle/>
        <a:p>
          <a:endParaRPr lang="ru-RU" sz="2000"/>
        </a:p>
      </dgm:t>
    </dgm:pt>
    <dgm:pt modelId="{B655ED40-B8F6-4C2D-BCA8-F038AB4EDC9E}">
      <dgm:prSet phldrT="[Текст]" custT="1"/>
      <dgm:spPr/>
      <dgm:t>
        <a:bodyPr/>
        <a:lstStyle/>
        <a:p>
          <a:r>
            <a:rPr lang="ru-RU" sz="1400" b="1" dirty="0" smtClean="0"/>
            <a:t>обеспечить внедрение и сопровождение ТОР КНД</a:t>
          </a:r>
          <a:endParaRPr lang="ru-RU" sz="1400" b="1" dirty="0"/>
        </a:p>
      </dgm:t>
    </dgm:pt>
    <dgm:pt modelId="{E3ABA429-A1FE-44F8-BB04-76F9D31C1445}" type="parTrans" cxnId="{35729F28-2EAB-4AFF-87B1-07832F5D7C95}">
      <dgm:prSet/>
      <dgm:spPr/>
      <dgm:t>
        <a:bodyPr/>
        <a:lstStyle/>
        <a:p>
          <a:endParaRPr lang="ru-RU" sz="2000"/>
        </a:p>
      </dgm:t>
    </dgm:pt>
    <dgm:pt modelId="{BC138F32-CB11-4F03-BD6B-BC9963C8B99E}" type="sibTrans" cxnId="{35729F28-2EAB-4AFF-87B1-07832F5D7C95}">
      <dgm:prSet/>
      <dgm:spPr/>
      <dgm:t>
        <a:bodyPr/>
        <a:lstStyle/>
        <a:p>
          <a:endParaRPr lang="ru-RU" sz="2000"/>
        </a:p>
      </dgm:t>
    </dgm:pt>
    <dgm:pt modelId="{B5D81A08-AF23-4ACC-BBDD-89D8FE62C868}" type="pres">
      <dgm:prSet presAssocID="{DC17D80B-37BE-47DB-8E15-806F70642A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5D8A0-E943-498A-9FB9-7AE792F7FE07}" type="pres">
      <dgm:prSet presAssocID="{AE85AD1F-71C3-4720-80BD-1553C7AFAEFF}" presName="compNode" presStyleCnt="0"/>
      <dgm:spPr/>
    </dgm:pt>
    <dgm:pt modelId="{47D1FE6A-A012-4EB9-9212-43E0FC0D8D7D}" type="pres">
      <dgm:prSet presAssocID="{AE85AD1F-71C3-4720-80BD-1553C7AFAEFF}" presName="pictRect" presStyleLbl="node1" presStyleIdx="0" presStyleCnt="4" custScaleX="101099" custScaleY="128644" custLinFactNeighborX="596" custLinFactNeighborY="-17357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123CFF54-5EE2-411E-8E9D-5B429DDA7612}" type="pres">
      <dgm:prSet presAssocID="{AE85AD1F-71C3-4720-80BD-1553C7AFAEFF}" presName="textRect" presStyleLbl="revTx" presStyleIdx="0" presStyleCnt="4" custScaleX="101014" custLinFactNeighborX="-1776" custLinFactNeighborY="23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28A90-5512-46D6-B6E7-31D9621D54FC}" type="pres">
      <dgm:prSet presAssocID="{CEACFDC9-0305-4ED6-83C1-10717F0AAD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DC08C4-4C0D-4942-A46E-59B4DA3AC1F6}" type="pres">
      <dgm:prSet presAssocID="{FD769DEA-3A72-4114-B4AF-92EB5AE2E9CD}" presName="compNode" presStyleCnt="0"/>
      <dgm:spPr/>
    </dgm:pt>
    <dgm:pt modelId="{1AA2E23B-A06B-442A-8F5B-6BC4C2B6AC98}" type="pres">
      <dgm:prSet presAssocID="{FD769DEA-3A72-4114-B4AF-92EB5AE2E9CD}" presName="pictRect" presStyleLbl="node1" presStyleIdx="1" presStyleCnt="4" custScaleY="126174" custLinFactNeighborX="-11815" custLinFactNeighborY="-14702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AC6AD852-16FD-4B05-ADC5-13703C6E3B8F}" type="pres">
      <dgm:prSet presAssocID="{FD769DEA-3A72-4114-B4AF-92EB5AE2E9CD}" presName="textRect" presStyleLbl="revTx" presStyleIdx="1" presStyleCnt="4" custScaleX="123686" custLinFactNeighborX="-11932" custLinFactNeighborY="8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92BD4-7605-4E63-B490-46B72531F93F}" type="pres">
      <dgm:prSet presAssocID="{161F267D-8230-495A-9FAF-2F43DF2477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68DD53-63E0-41CC-A9B0-E527952A0F05}" type="pres">
      <dgm:prSet presAssocID="{1B377144-66B0-4847-95B9-52AD0F88A0AA}" presName="compNode" presStyleCnt="0"/>
      <dgm:spPr/>
    </dgm:pt>
    <dgm:pt modelId="{E211D5B6-77B1-4138-9409-2F3BAA817022}" type="pres">
      <dgm:prSet presAssocID="{1B377144-66B0-4847-95B9-52AD0F88A0AA}" presName="pictRect" presStyleLbl="node1" presStyleIdx="2" presStyleCnt="4" custScaleY="127298" custLinFactNeighborX="-12889" custLinFactNeighborY="-11939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84246708-4585-4CDA-A9B8-42AD8A8F4724}" type="pres">
      <dgm:prSet presAssocID="{1B377144-66B0-4847-95B9-52AD0F88A0AA}" presName="textRect" presStyleLbl="revTx" presStyleIdx="2" presStyleCnt="4" custScaleX="117638" custLinFactNeighborX="-11693" custLinFactNeighborY="2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5BF19-8E59-4046-9E7A-532892B272D7}" type="pres">
      <dgm:prSet presAssocID="{6B9CCA72-89CA-49FE-8B14-A404E76596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AFB5EA-9E2B-4CED-BB88-DA3C76B02066}" type="pres">
      <dgm:prSet presAssocID="{B655ED40-B8F6-4C2D-BCA8-F038AB4EDC9E}" presName="compNode" presStyleCnt="0"/>
      <dgm:spPr/>
    </dgm:pt>
    <dgm:pt modelId="{06B4BC94-B4F4-482D-86DA-30FBE1557644}" type="pres">
      <dgm:prSet presAssocID="{B655ED40-B8F6-4C2D-BCA8-F038AB4EDC9E}" presName="pictRect" presStyleLbl="node1" presStyleIdx="3" presStyleCnt="4" custScaleX="107650" custScaleY="126433" custLinFactNeighborX="-9742" custLinFactNeighborY="-6407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5179CD1D-7630-4C5D-A218-0C07CD2FB4DF}" type="pres">
      <dgm:prSet presAssocID="{B655ED40-B8F6-4C2D-BCA8-F038AB4EDC9E}" presName="textRect" presStyleLbl="revTx" presStyleIdx="3" presStyleCnt="4" custScaleY="117848" custLinFactNeighborX="-9742" custLinFactNeighborY="10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02681-8B34-4F2B-B763-2AA3BF0CF711}" type="presOf" srcId="{1B377144-66B0-4847-95B9-52AD0F88A0AA}" destId="{84246708-4585-4CDA-A9B8-42AD8A8F4724}" srcOrd="0" destOrd="0" presId="urn:microsoft.com/office/officeart/2005/8/layout/pList1"/>
    <dgm:cxn modelId="{4A3BB149-F5E5-481F-A681-323C270EFEE2}" type="presOf" srcId="{FD769DEA-3A72-4114-B4AF-92EB5AE2E9CD}" destId="{AC6AD852-16FD-4B05-ADC5-13703C6E3B8F}" srcOrd="0" destOrd="0" presId="urn:microsoft.com/office/officeart/2005/8/layout/pList1"/>
    <dgm:cxn modelId="{5A6907C4-D0BE-4C43-A0EA-760652E7AAE5}" srcId="{DC17D80B-37BE-47DB-8E15-806F70642A28}" destId="{AE85AD1F-71C3-4720-80BD-1553C7AFAEFF}" srcOrd="0" destOrd="0" parTransId="{3142FB84-571E-4687-B76D-2056B00F77BE}" sibTransId="{CEACFDC9-0305-4ED6-83C1-10717F0AAD5A}"/>
    <dgm:cxn modelId="{35729F28-2EAB-4AFF-87B1-07832F5D7C95}" srcId="{DC17D80B-37BE-47DB-8E15-806F70642A28}" destId="{B655ED40-B8F6-4C2D-BCA8-F038AB4EDC9E}" srcOrd="3" destOrd="0" parTransId="{E3ABA429-A1FE-44F8-BB04-76F9D31C1445}" sibTransId="{BC138F32-CB11-4F03-BD6B-BC9963C8B99E}"/>
    <dgm:cxn modelId="{D6176347-45CA-41F6-86A2-45F5DE2BD3A1}" srcId="{DC17D80B-37BE-47DB-8E15-806F70642A28}" destId="{FD769DEA-3A72-4114-B4AF-92EB5AE2E9CD}" srcOrd="1" destOrd="0" parTransId="{EA01C206-E2BA-466E-BFB7-4E3910C81D49}" sibTransId="{161F267D-8230-495A-9FAF-2F43DF247789}"/>
    <dgm:cxn modelId="{C98467E4-85D0-4E71-8053-2D24EDBE34AE}" type="presOf" srcId="{DC17D80B-37BE-47DB-8E15-806F70642A28}" destId="{B5D81A08-AF23-4ACC-BBDD-89D8FE62C868}" srcOrd="0" destOrd="0" presId="urn:microsoft.com/office/officeart/2005/8/layout/pList1"/>
    <dgm:cxn modelId="{AF591EE2-4647-4096-9E35-5BEB0C611B6B}" type="presOf" srcId="{B655ED40-B8F6-4C2D-BCA8-F038AB4EDC9E}" destId="{5179CD1D-7630-4C5D-A218-0C07CD2FB4DF}" srcOrd="0" destOrd="0" presId="urn:microsoft.com/office/officeart/2005/8/layout/pList1"/>
    <dgm:cxn modelId="{B7F96DF1-4A46-45FD-952C-F3471B5E6C26}" type="presOf" srcId="{AE85AD1F-71C3-4720-80BD-1553C7AFAEFF}" destId="{123CFF54-5EE2-411E-8E9D-5B429DDA7612}" srcOrd="0" destOrd="0" presId="urn:microsoft.com/office/officeart/2005/8/layout/pList1"/>
    <dgm:cxn modelId="{7EC72940-521A-4ADF-B81F-B28D0B40820D}" type="presOf" srcId="{6B9CCA72-89CA-49FE-8B14-A404E76596BE}" destId="{B1A5BF19-8E59-4046-9E7A-532892B272D7}" srcOrd="0" destOrd="0" presId="urn:microsoft.com/office/officeart/2005/8/layout/pList1"/>
    <dgm:cxn modelId="{D87DAEE8-DFDA-4F85-A32D-1604BFCCE82C}" type="presOf" srcId="{161F267D-8230-495A-9FAF-2F43DF247789}" destId="{4E492BD4-7605-4E63-B490-46B72531F93F}" srcOrd="0" destOrd="0" presId="urn:microsoft.com/office/officeart/2005/8/layout/pList1"/>
    <dgm:cxn modelId="{778496CA-21BC-4F96-A2D7-FD434BFA3298}" srcId="{DC17D80B-37BE-47DB-8E15-806F70642A28}" destId="{1B377144-66B0-4847-95B9-52AD0F88A0AA}" srcOrd="2" destOrd="0" parTransId="{A2E8D16A-7B6D-4FC0-B11A-8D7B29EC4028}" sibTransId="{6B9CCA72-89CA-49FE-8B14-A404E76596BE}"/>
    <dgm:cxn modelId="{D8A7EA6A-1B0C-415B-BB51-E89BEFB33A71}" type="presOf" srcId="{CEACFDC9-0305-4ED6-83C1-10717F0AAD5A}" destId="{D3228A90-5512-46D6-B6E7-31D9621D54FC}" srcOrd="0" destOrd="0" presId="urn:microsoft.com/office/officeart/2005/8/layout/pList1"/>
    <dgm:cxn modelId="{11B73279-3DC6-459F-8230-D64A08AC0781}" type="presParOf" srcId="{B5D81A08-AF23-4ACC-BBDD-89D8FE62C868}" destId="{B885D8A0-E943-498A-9FB9-7AE792F7FE07}" srcOrd="0" destOrd="0" presId="urn:microsoft.com/office/officeart/2005/8/layout/pList1"/>
    <dgm:cxn modelId="{625A54D3-3BA2-462D-A267-DDCC111D6444}" type="presParOf" srcId="{B885D8A0-E943-498A-9FB9-7AE792F7FE07}" destId="{47D1FE6A-A012-4EB9-9212-43E0FC0D8D7D}" srcOrd="0" destOrd="0" presId="urn:microsoft.com/office/officeart/2005/8/layout/pList1"/>
    <dgm:cxn modelId="{06AFC116-DB31-47B0-AEAF-8E93187812C4}" type="presParOf" srcId="{B885D8A0-E943-498A-9FB9-7AE792F7FE07}" destId="{123CFF54-5EE2-411E-8E9D-5B429DDA7612}" srcOrd="1" destOrd="0" presId="urn:microsoft.com/office/officeart/2005/8/layout/pList1"/>
    <dgm:cxn modelId="{598EE283-C7D3-45A5-906C-404461470C36}" type="presParOf" srcId="{B5D81A08-AF23-4ACC-BBDD-89D8FE62C868}" destId="{D3228A90-5512-46D6-B6E7-31D9621D54FC}" srcOrd="1" destOrd="0" presId="urn:microsoft.com/office/officeart/2005/8/layout/pList1"/>
    <dgm:cxn modelId="{A97E3304-518B-4D96-B30F-3CDEBCBACBA4}" type="presParOf" srcId="{B5D81A08-AF23-4ACC-BBDD-89D8FE62C868}" destId="{8BDC08C4-4C0D-4942-A46E-59B4DA3AC1F6}" srcOrd="2" destOrd="0" presId="urn:microsoft.com/office/officeart/2005/8/layout/pList1"/>
    <dgm:cxn modelId="{00C8B188-58DA-4928-90A1-C4559EE1C61A}" type="presParOf" srcId="{8BDC08C4-4C0D-4942-A46E-59B4DA3AC1F6}" destId="{1AA2E23B-A06B-442A-8F5B-6BC4C2B6AC98}" srcOrd="0" destOrd="0" presId="urn:microsoft.com/office/officeart/2005/8/layout/pList1"/>
    <dgm:cxn modelId="{D1835130-7DB6-4A5D-81D8-D82C7DF6F237}" type="presParOf" srcId="{8BDC08C4-4C0D-4942-A46E-59B4DA3AC1F6}" destId="{AC6AD852-16FD-4B05-ADC5-13703C6E3B8F}" srcOrd="1" destOrd="0" presId="urn:microsoft.com/office/officeart/2005/8/layout/pList1"/>
    <dgm:cxn modelId="{A6C2FEAF-ABAA-4888-A7BF-1F564D6C4CC3}" type="presParOf" srcId="{B5D81A08-AF23-4ACC-BBDD-89D8FE62C868}" destId="{4E492BD4-7605-4E63-B490-46B72531F93F}" srcOrd="3" destOrd="0" presId="urn:microsoft.com/office/officeart/2005/8/layout/pList1"/>
    <dgm:cxn modelId="{84D6C2BF-84AD-4C0E-AEF0-445556E9B428}" type="presParOf" srcId="{B5D81A08-AF23-4ACC-BBDD-89D8FE62C868}" destId="{D268DD53-63E0-41CC-A9B0-E527952A0F05}" srcOrd="4" destOrd="0" presId="urn:microsoft.com/office/officeart/2005/8/layout/pList1"/>
    <dgm:cxn modelId="{4A3C79BF-51B8-436C-8C5F-4BAA5427022B}" type="presParOf" srcId="{D268DD53-63E0-41CC-A9B0-E527952A0F05}" destId="{E211D5B6-77B1-4138-9409-2F3BAA817022}" srcOrd="0" destOrd="0" presId="urn:microsoft.com/office/officeart/2005/8/layout/pList1"/>
    <dgm:cxn modelId="{F73092E1-BF86-414C-8B51-56C8F459F84F}" type="presParOf" srcId="{D268DD53-63E0-41CC-A9B0-E527952A0F05}" destId="{84246708-4585-4CDA-A9B8-42AD8A8F4724}" srcOrd="1" destOrd="0" presId="urn:microsoft.com/office/officeart/2005/8/layout/pList1"/>
    <dgm:cxn modelId="{A95757E8-EAF9-4D51-9998-446DA199D055}" type="presParOf" srcId="{B5D81A08-AF23-4ACC-BBDD-89D8FE62C868}" destId="{B1A5BF19-8E59-4046-9E7A-532892B272D7}" srcOrd="5" destOrd="0" presId="urn:microsoft.com/office/officeart/2005/8/layout/pList1"/>
    <dgm:cxn modelId="{69C4A363-ABAD-4A31-BA5B-0F82C86B918B}" type="presParOf" srcId="{B5D81A08-AF23-4ACC-BBDD-89D8FE62C868}" destId="{3BAFB5EA-9E2B-4CED-BB88-DA3C76B02066}" srcOrd="6" destOrd="0" presId="urn:microsoft.com/office/officeart/2005/8/layout/pList1"/>
    <dgm:cxn modelId="{26C2A40D-9D73-4357-B262-23DF2249AFFB}" type="presParOf" srcId="{3BAFB5EA-9E2B-4CED-BB88-DA3C76B02066}" destId="{06B4BC94-B4F4-482D-86DA-30FBE1557644}" srcOrd="0" destOrd="0" presId="urn:microsoft.com/office/officeart/2005/8/layout/pList1"/>
    <dgm:cxn modelId="{2D4C74E5-53FC-4247-9405-229513969F42}" type="presParOf" srcId="{3BAFB5EA-9E2B-4CED-BB88-DA3C76B02066}" destId="{5179CD1D-7630-4C5D-A218-0C07CD2FB4D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44DEF-7EBF-48A2-8CF5-B142410517F9}">
      <dsp:nvSpPr>
        <dsp:cNvPr id="0" name=""/>
        <dsp:cNvSpPr/>
      </dsp:nvSpPr>
      <dsp:spPr>
        <a:xfrm>
          <a:off x="823784" y="239634"/>
          <a:ext cx="1660033" cy="136207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ЕРВК 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(единый реестр видов контроля)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3678" y="279528"/>
        <a:ext cx="1580245" cy="1282288"/>
      </dsp:txXfrm>
    </dsp:sp>
    <dsp:sp modelId="{C0F39E5F-5B9F-4DAF-BA16-280896F2EDD6}">
      <dsp:nvSpPr>
        <dsp:cNvPr id="0" name=""/>
        <dsp:cNvSpPr/>
      </dsp:nvSpPr>
      <dsp:spPr>
        <a:xfrm rot="239823" flipH="1">
          <a:off x="-243921" y="4043153"/>
          <a:ext cx="487843" cy="25699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-166823" y="4094552"/>
        <a:ext cx="333647" cy="154196"/>
      </dsp:txXfrm>
    </dsp:sp>
    <dsp:sp modelId="{E7F8EE04-1FA9-435C-ACC1-064EB297F7C3}">
      <dsp:nvSpPr>
        <dsp:cNvPr id="0" name=""/>
        <dsp:cNvSpPr/>
      </dsp:nvSpPr>
      <dsp:spPr>
        <a:xfrm>
          <a:off x="3879814" y="120942"/>
          <a:ext cx="1516051" cy="118244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РОТ 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(реестр обязательных требований)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4446" y="155574"/>
        <a:ext cx="1446787" cy="1113176"/>
      </dsp:txXfrm>
    </dsp:sp>
    <dsp:sp modelId="{056933D2-04ED-4C77-8CBF-D3448BFFEEE0}">
      <dsp:nvSpPr>
        <dsp:cNvPr id="0" name=""/>
        <dsp:cNvSpPr/>
      </dsp:nvSpPr>
      <dsp:spPr>
        <a:xfrm rot="21430657" flipV="1">
          <a:off x="909703" y="4002842"/>
          <a:ext cx="500995" cy="4873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3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10800000">
        <a:off x="1055904" y="4100309"/>
        <a:ext cx="208593" cy="292403"/>
      </dsp:txXfrm>
    </dsp:sp>
    <dsp:sp modelId="{253CBF52-7479-44CE-8020-720BEAA72AC9}">
      <dsp:nvSpPr>
        <dsp:cNvPr id="0" name=""/>
        <dsp:cNvSpPr/>
      </dsp:nvSpPr>
      <dsp:spPr>
        <a:xfrm>
          <a:off x="6768748" y="178912"/>
          <a:ext cx="1512170" cy="135115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ГИС ТОР КНД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8322" y="218486"/>
        <a:ext cx="1433022" cy="1272007"/>
      </dsp:txXfrm>
    </dsp:sp>
    <dsp:sp modelId="{D62C065A-2084-4FCE-B057-01E79BEADBC1}">
      <dsp:nvSpPr>
        <dsp:cNvPr id="0" name=""/>
        <dsp:cNvSpPr/>
      </dsp:nvSpPr>
      <dsp:spPr>
        <a:xfrm rot="5617539">
          <a:off x="-549819" y="4159920"/>
          <a:ext cx="1099639" cy="2461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-475979" y="4209147"/>
        <a:ext cx="951958" cy="147681"/>
      </dsp:txXfrm>
    </dsp:sp>
    <dsp:sp modelId="{425C9964-E39C-4922-B735-FF370384569E}">
      <dsp:nvSpPr>
        <dsp:cNvPr id="0" name=""/>
        <dsp:cNvSpPr/>
      </dsp:nvSpPr>
      <dsp:spPr>
        <a:xfrm>
          <a:off x="6492001" y="2978218"/>
          <a:ext cx="1725730" cy="111728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ЕРКНМ</a:t>
          </a:r>
        </a:p>
      </dsp:txBody>
      <dsp:txXfrm>
        <a:off x="6524725" y="3010942"/>
        <a:ext cx="1660282" cy="1051836"/>
      </dsp:txXfrm>
    </dsp:sp>
    <dsp:sp modelId="{387DB960-F0CC-4C2C-8DAC-E4DCE8551C3D}">
      <dsp:nvSpPr>
        <dsp:cNvPr id="0" name=""/>
        <dsp:cNvSpPr/>
      </dsp:nvSpPr>
      <dsp:spPr>
        <a:xfrm rot="10780467">
          <a:off x="1539" y="4106158"/>
          <a:ext cx="477287" cy="3536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07637" y="4176890"/>
        <a:ext cx="265091" cy="212195"/>
      </dsp:txXfrm>
    </dsp:sp>
    <dsp:sp modelId="{D0B24625-4DE7-44FA-83CA-58DA662CA6D5}">
      <dsp:nvSpPr>
        <dsp:cNvPr id="0" name=""/>
        <dsp:cNvSpPr/>
      </dsp:nvSpPr>
      <dsp:spPr>
        <a:xfrm>
          <a:off x="2564286" y="2996799"/>
          <a:ext cx="2102894" cy="112261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ЕПГУ</a:t>
          </a:r>
          <a:r>
            <a:rPr lang="ru-RU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(единый портал государственных услуг)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7166" y="3029679"/>
        <a:ext cx="2037134" cy="1056855"/>
      </dsp:txXfrm>
    </dsp:sp>
    <dsp:sp modelId="{6FF91E23-3548-412E-8A77-95B6D7E0C673}">
      <dsp:nvSpPr>
        <dsp:cNvPr id="0" name=""/>
        <dsp:cNvSpPr/>
      </dsp:nvSpPr>
      <dsp:spPr>
        <a:xfrm rot="7598687" flipH="1">
          <a:off x="-91940" y="4002116"/>
          <a:ext cx="183881" cy="24613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-36776" y="4051343"/>
        <a:ext cx="73553" cy="147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3637B-3DC2-4268-9DD0-D0BF5E7D1C4F}">
      <dsp:nvSpPr>
        <dsp:cNvPr id="0" name=""/>
        <dsp:cNvSpPr/>
      </dsp:nvSpPr>
      <dsp:spPr>
        <a:xfrm>
          <a:off x="4894" y="1428376"/>
          <a:ext cx="2134974" cy="176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CDD9E-847B-47CD-9054-F408B3607A0F}">
      <dsp:nvSpPr>
        <dsp:cNvPr id="0" name=""/>
        <dsp:cNvSpPr/>
      </dsp:nvSpPr>
      <dsp:spPr>
        <a:xfrm rot="20939670">
          <a:off x="1546574" y="1967684"/>
          <a:ext cx="2238501" cy="2238501"/>
        </a:xfrm>
        <a:prstGeom prst="leftCircularArrow">
          <a:avLst>
            <a:gd name="adj1" fmla="val 2833"/>
            <a:gd name="adj2" fmla="val 345957"/>
            <a:gd name="adj3" fmla="val 2125966"/>
            <a:gd name="adj4" fmla="val 9028987"/>
            <a:gd name="adj5" fmla="val 330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FA21A-6941-408E-97D2-159DD87440C5}">
      <dsp:nvSpPr>
        <dsp:cNvPr id="0" name=""/>
        <dsp:cNvSpPr/>
      </dsp:nvSpPr>
      <dsp:spPr>
        <a:xfrm>
          <a:off x="507999" y="2704318"/>
          <a:ext cx="2191888" cy="8949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+mj-lt"/>
            </a:rPr>
            <a:t>внесение законопроекта в Государственную Думу 02.11.2023</a:t>
          </a:r>
          <a:endParaRPr lang="ru-RU" sz="1500" b="1" kern="1200" dirty="0">
            <a:latin typeface="+mj-lt"/>
          </a:endParaRPr>
        </a:p>
      </dsp:txBody>
      <dsp:txXfrm>
        <a:off x="534212" y="2730531"/>
        <a:ext cx="2139462" cy="842565"/>
      </dsp:txXfrm>
    </dsp:sp>
    <dsp:sp modelId="{9FEA53D2-7573-487A-B2C3-F164E315FD92}">
      <dsp:nvSpPr>
        <dsp:cNvPr id="0" name=""/>
        <dsp:cNvSpPr/>
      </dsp:nvSpPr>
      <dsp:spPr>
        <a:xfrm>
          <a:off x="2826093" y="1463455"/>
          <a:ext cx="2134974" cy="176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40FB1-95DB-46F5-8FE0-9ABB4B2D8110}">
      <dsp:nvSpPr>
        <dsp:cNvPr id="0" name=""/>
        <dsp:cNvSpPr/>
      </dsp:nvSpPr>
      <dsp:spPr>
        <a:xfrm rot="830426">
          <a:off x="4273525" y="508781"/>
          <a:ext cx="2253571" cy="2253571"/>
        </a:xfrm>
        <a:prstGeom prst="circularArrow">
          <a:avLst>
            <a:gd name="adj1" fmla="val 2814"/>
            <a:gd name="adj2" fmla="val 343491"/>
            <a:gd name="adj3" fmla="val 19758648"/>
            <a:gd name="adj4" fmla="val 12853161"/>
            <a:gd name="adj5" fmla="val 3283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55147-2923-4A8E-AE07-E58598F4625B}">
      <dsp:nvSpPr>
        <dsp:cNvPr id="0" name=""/>
        <dsp:cNvSpPr/>
      </dsp:nvSpPr>
      <dsp:spPr>
        <a:xfrm>
          <a:off x="3600396" y="937658"/>
          <a:ext cx="1815582" cy="74934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+mj-lt"/>
            </a:rPr>
            <a:t>Принят 15.12.2023 в третьем чтении</a:t>
          </a:r>
          <a:endParaRPr lang="ru-RU" sz="1500" b="1" kern="1200" dirty="0">
            <a:latin typeface="+mj-lt"/>
          </a:endParaRPr>
        </a:p>
      </dsp:txBody>
      <dsp:txXfrm>
        <a:off x="3622344" y="959606"/>
        <a:ext cx="1771686" cy="705450"/>
      </dsp:txXfrm>
    </dsp:sp>
    <dsp:sp modelId="{5E0702E7-6D95-4597-98BB-6D2CE46996C1}">
      <dsp:nvSpPr>
        <dsp:cNvPr id="0" name=""/>
        <dsp:cNvSpPr/>
      </dsp:nvSpPr>
      <dsp:spPr>
        <a:xfrm>
          <a:off x="5500225" y="1463455"/>
          <a:ext cx="2134974" cy="176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806CB-B284-4470-8ED7-E1B0109A9E1F}">
      <dsp:nvSpPr>
        <dsp:cNvPr id="0" name=""/>
        <dsp:cNvSpPr/>
      </dsp:nvSpPr>
      <dsp:spPr>
        <a:xfrm>
          <a:off x="5916573" y="2804854"/>
          <a:ext cx="1897755" cy="75467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+mj-lt"/>
            </a:rPr>
            <a:t>отсрочка на 2 года</a:t>
          </a:r>
          <a:endParaRPr lang="ru-RU" sz="1500" b="1" kern="1200" dirty="0">
            <a:latin typeface="+mj-lt"/>
          </a:endParaRPr>
        </a:p>
      </dsp:txBody>
      <dsp:txXfrm>
        <a:off x="5938677" y="2826958"/>
        <a:ext cx="1853547" cy="710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C6BF4-C67A-4744-885C-735AA4E32956}">
      <dsp:nvSpPr>
        <dsp:cNvPr id="0" name=""/>
        <dsp:cNvSpPr/>
      </dsp:nvSpPr>
      <dsp:spPr>
        <a:xfrm>
          <a:off x="0" y="835371"/>
          <a:ext cx="1985367" cy="23824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8CFCDF"/>
              </a:solidFill>
            </a:rPr>
            <a:t>216</a:t>
          </a:r>
          <a:endParaRPr lang="ru-RU" sz="4000" b="1" kern="1200" dirty="0">
            <a:solidFill>
              <a:srgbClr val="8CFCDF"/>
            </a:solidFill>
          </a:endParaRPr>
        </a:p>
      </dsp:txBody>
      <dsp:txXfrm rot="16200000">
        <a:off x="-778263" y="1613635"/>
        <a:ext cx="1953601" cy="397073"/>
      </dsp:txXfrm>
    </dsp:sp>
    <dsp:sp modelId="{625B54CB-B2BB-4AD1-B991-032AD4A954AD}">
      <dsp:nvSpPr>
        <dsp:cNvPr id="0" name=""/>
        <dsp:cNvSpPr/>
      </dsp:nvSpPr>
      <dsp:spPr>
        <a:xfrm>
          <a:off x="397073" y="835371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зарегистрирован </a:t>
          </a:r>
          <a:r>
            <a:rPr lang="ru-RU" sz="2400" b="1" kern="1200" dirty="0" smtClean="0">
              <a:solidFill>
                <a:srgbClr val="8CFCDF"/>
              </a:solidFill>
            </a:rPr>
            <a:t>1</a:t>
          </a:r>
          <a:r>
            <a:rPr lang="ru-RU" sz="1600" kern="1200" dirty="0" smtClean="0"/>
            <a:t> </a:t>
          </a:r>
          <a:r>
            <a:rPr lang="ru-RU" sz="2000" kern="1200" dirty="0" smtClean="0"/>
            <a:t>личный кабинет </a:t>
          </a:r>
          <a:endParaRPr lang="ru-RU" sz="2000" kern="1200" dirty="0"/>
        </a:p>
      </dsp:txBody>
      <dsp:txXfrm>
        <a:off x="397073" y="835371"/>
        <a:ext cx="1479098" cy="2382440"/>
      </dsp:txXfrm>
    </dsp:sp>
    <dsp:sp modelId="{9D8F6EEA-32E9-4C8F-9BF0-293A38FC5F12}">
      <dsp:nvSpPr>
        <dsp:cNvPr id="0" name=""/>
        <dsp:cNvSpPr/>
      </dsp:nvSpPr>
      <dsp:spPr>
        <a:xfrm>
          <a:off x="2055316" y="840779"/>
          <a:ext cx="1985367" cy="23824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8CFCDF"/>
              </a:solidFill>
            </a:rPr>
            <a:t>440</a:t>
          </a:r>
          <a:endParaRPr lang="ru-RU" sz="4400" b="1" kern="1200" dirty="0">
            <a:solidFill>
              <a:srgbClr val="8CFCDF"/>
            </a:solidFill>
          </a:endParaRPr>
        </a:p>
      </dsp:txBody>
      <dsp:txXfrm rot="16200000">
        <a:off x="1277052" y="1619043"/>
        <a:ext cx="1953601" cy="397073"/>
      </dsp:txXfrm>
    </dsp:sp>
    <dsp:sp modelId="{F52E27A8-DF5B-4183-B823-60A7534D54A9}">
      <dsp:nvSpPr>
        <dsp:cNvPr id="0" name=""/>
        <dsp:cNvSpPr/>
      </dsp:nvSpPr>
      <dsp:spPr>
        <a:xfrm rot="5400000">
          <a:off x="1890224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D684B-11D8-4BFE-9D0A-66F92DD9B018}">
      <dsp:nvSpPr>
        <dsp:cNvPr id="0" name=""/>
        <dsp:cNvSpPr/>
      </dsp:nvSpPr>
      <dsp:spPr>
        <a:xfrm>
          <a:off x="2452389" y="840779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подключено </a:t>
          </a:r>
          <a:r>
            <a:rPr lang="ru-RU" sz="2400" b="1" kern="1200" dirty="0" smtClean="0">
              <a:solidFill>
                <a:srgbClr val="8CFCDF"/>
              </a:solidFill>
            </a:rPr>
            <a:t>72</a:t>
          </a:r>
          <a:r>
            <a:rPr lang="ru-RU" sz="2400" kern="1200" dirty="0" smtClean="0"/>
            <a:t> </a:t>
          </a:r>
          <a:r>
            <a:rPr lang="ru-RU" sz="2000" kern="1200" dirty="0" smtClean="0"/>
            <a:t>пользователя </a:t>
          </a:r>
          <a:endParaRPr lang="ru-RU" sz="2000" kern="1200" dirty="0"/>
        </a:p>
      </dsp:txBody>
      <dsp:txXfrm>
        <a:off x="2452389" y="840779"/>
        <a:ext cx="1479098" cy="2382440"/>
      </dsp:txXfrm>
    </dsp:sp>
    <dsp:sp modelId="{4E7A5B32-5CA9-44EC-A088-A29726736CC7}">
      <dsp:nvSpPr>
        <dsp:cNvPr id="0" name=""/>
        <dsp:cNvSpPr/>
      </dsp:nvSpPr>
      <dsp:spPr>
        <a:xfrm>
          <a:off x="4110171" y="840779"/>
          <a:ext cx="1985367" cy="23824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8CFCDF"/>
              </a:solidFill>
            </a:rPr>
            <a:t>414</a:t>
          </a:r>
          <a:endParaRPr lang="ru-RU" sz="4000" b="1" kern="1200" dirty="0">
            <a:solidFill>
              <a:srgbClr val="8CFCDF"/>
            </a:solidFill>
          </a:endParaRPr>
        </a:p>
      </dsp:txBody>
      <dsp:txXfrm rot="16200000">
        <a:off x="3331907" y="1619043"/>
        <a:ext cx="1953601" cy="397073"/>
      </dsp:txXfrm>
    </dsp:sp>
    <dsp:sp modelId="{209D2F7A-61BD-4426-82F1-9F47E074C3D0}">
      <dsp:nvSpPr>
        <dsp:cNvPr id="0" name=""/>
        <dsp:cNvSpPr/>
      </dsp:nvSpPr>
      <dsp:spPr>
        <a:xfrm rot="5400000">
          <a:off x="3945079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88F05-8C54-46C1-B8C4-FCAE9413184C}">
      <dsp:nvSpPr>
        <dsp:cNvPr id="0" name=""/>
        <dsp:cNvSpPr/>
      </dsp:nvSpPr>
      <dsp:spPr>
        <a:xfrm>
          <a:off x="4507244" y="840779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Настроено</a:t>
          </a:r>
          <a:r>
            <a:rPr lang="ru-RU" sz="2200" kern="1200" dirty="0" smtClean="0"/>
            <a:t> </a:t>
          </a:r>
          <a:r>
            <a:rPr lang="ru-RU" sz="2400" b="1" kern="1200" dirty="0" smtClean="0">
              <a:solidFill>
                <a:srgbClr val="8CFCDF"/>
              </a:solidFill>
            </a:rPr>
            <a:t>0</a:t>
          </a:r>
          <a:r>
            <a:rPr lang="ru-RU" sz="2200" kern="1200" dirty="0" smtClean="0"/>
            <a:t> </a:t>
          </a:r>
          <a:r>
            <a:rPr lang="ru-RU" sz="2000" kern="1200" dirty="0" smtClean="0"/>
            <a:t>контрольно-надзорных функций</a:t>
          </a:r>
          <a:endParaRPr lang="ru-RU" sz="2200" kern="1200" dirty="0"/>
        </a:p>
      </dsp:txBody>
      <dsp:txXfrm>
        <a:off x="4507244" y="840779"/>
        <a:ext cx="1479098" cy="2382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1FE6A-A012-4EB9-9212-43E0FC0D8D7D}">
      <dsp:nvSpPr>
        <dsp:cNvPr id="0" name=""/>
        <dsp:cNvSpPr/>
      </dsp:nvSpPr>
      <dsp:spPr>
        <a:xfrm>
          <a:off x="13900" y="249073"/>
          <a:ext cx="1879126" cy="1647471"/>
        </a:xfrm>
        <a:prstGeom prst="round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CFF54-5EE2-411E-8E9D-5B429DDA7612}">
      <dsp:nvSpPr>
        <dsp:cNvPr id="0" name=""/>
        <dsp:cNvSpPr/>
      </dsp:nvSpPr>
      <dsp:spPr>
        <a:xfrm>
          <a:off x="0" y="2099717"/>
          <a:ext cx="1877546" cy="689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подключить 368 сотрудников </a:t>
          </a:r>
          <a:endParaRPr lang="ru-RU" sz="1400" b="1" kern="1200" dirty="0"/>
        </a:p>
      </dsp:txBody>
      <dsp:txXfrm>
        <a:off x="0" y="2099717"/>
        <a:ext cx="1877546" cy="689577"/>
      </dsp:txXfrm>
    </dsp:sp>
    <dsp:sp modelId="{1AA2E23B-A06B-442A-8F5B-6BC4C2B6AC98}">
      <dsp:nvSpPr>
        <dsp:cNvPr id="0" name=""/>
        <dsp:cNvSpPr/>
      </dsp:nvSpPr>
      <dsp:spPr>
        <a:xfrm>
          <a:off x="2068417" y="290982"/>
          <a:ext cx="1858699" cy="1615839"/>
        </a:xfrm>
        <a:prstGeom prst="round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AD852-16FD-4B05-ADC5-13703C6E3B8F}">
      <dsp:nvSpPr>
        <dsp:cNvPr id="0" name=""/>
        <dsp:cNvSpPr/>
      </dsp:nvSpPr>
      <dsp:spPr>
        <a:xfrm>
          <a:off x="1846116" y="1989104"/>
          <a:ext cx="2298950" cy="689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настроить 414 контрольных функций в личных кабинетах </a:t>
          </a:r>
          <a:endParaRPr lang="ru-RU" sz="1400" b="1" kern="1200" dirty="0"/>
        </a:p>
      </dsp:txBody>
      <dsp:txXfrm>
        <a:off x="1846116" y="1989104"/>
        <a:ext cx="2298950" cy="689577"/>
      </dsp:txXfrm>
    </dsp:sp>
    <dsp:sp modelId="{E211D5B6-77B1-4138-9409-2F3BAA817022}">
      <dsp:nvSpPr>
        <dsp:cNvPr id="0" name=""/>
        <dsp:cNvSpPr/>
      </dsp:nvSpPr>
      <dsp:spPr>
        <a:xfrm>
          <a:off x="4477146" y="322767"/>
          <a:ext cx="1858699" cy="1630233"/>
        </a:xfrm>
        <a:prstGeom prst="round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6708-4585-4CDA-A9B8-42AD8A8F4724}">
      <dsp:nvSpPr>
        <dsp:cNvPr id="0" name=""/>
        <dsp:cNvSpPr/>
      </dsp:nvSpPr>
      <dsp:spPr>
        <a:xfrm>
          <a:off x="4335457" y="2094008"/>
          <a:ext cx="2186536" cy="689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провести обучение пользователей</a:t>
          </a:r>
          <a:endParaRPr lang="ru-RU" sz="1400" b="1" kern="1200" dirty="0"/>
        </a:p>
      </dsp:txBody>
      <dsp:txXfrm>
        <a:off x="4335457" y="2094008"/>
        <a:ext cx="2186536" cy="689577"/>
      </dsp:txXfrm>
    </dsp:sp>
    <dsp:sp modelId="{06B4BC94-B4F4-482D-86DA-30FBE1557644}">
      <dsp:nvSpPr>
        <dsp:cNvPr id="0" name=""/>
        <dsp:cNvSpPr/>
      </dsp:nvSpPr>
      <dsp:spPr>
        <a:xfrm>
          <a:off x="6744205" y="365613"/>
          <a:ext cx="2000889" cy="1619156"/>
        </a:xfrm>
        <a:prstGeom prst="roundRect">
          <a:avLst/>
        </a:prstGeom>
        <a:blipFill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9CD1D-7630-4C5D-A218-0C07CD2FB4DF}">
      <dsp:nvSpPr>
        <dsp:cNvPr id="0" name=""/>
        <dsp:cNvSpPr/>
      </dsp:nvSpPr>
      <dsp:spPr>
        <a:xfrm>
          <a:off x="6815300" y="1910549"/>
          <a:ext cx="1858699" cy="81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обеспечить внедрение и сопровождение ТОР КНД</a:t>
          </a:r>
          <a:endParaRPr lang="ru-RU" sz="1400" b="1" kern="1200" dirty="0"/>
        </a:p>
      </dsp:txBody>
      <dsp:txXfrm>
        <a:off x="6815300" y="1910549"/>
        <a:ext cx="1858699" cy="812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813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51" tIns="45878" rIns="91751" bIns="45878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3"/>
            <a:ext cx="2944812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51" tIns="45878" rIns="91751" bIns="45878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9"/>
            <a:ext cx="2944813" cy="49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51" tIns="45878" rIns="91751" bIns="45878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0309"/>
            <a:ext cx="2944812" cy="49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51" tIns="45878" rIns="91751" bIns="45878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CD17324-BADA-4F97-A227-77C2A0848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1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813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3"/>
            <a:ext cx="2944812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7" y="4717547"/>
            <a:ext cx="4987925" cy="44637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9"/>
            <a:ext cx="2944813" cy="49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0309"/>
            <a:ext cx="2944812" cy="49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51" tIns="45878" rIns="91751" bIns="45878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B7888F8-B3FD-4DF3-8536-167A4917E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25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75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11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2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12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10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14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1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7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9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4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8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5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6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6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4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8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B8247-790A-4C1A-8D5F-C7F6A62B3C2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27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6D984-8D90-46BE-81DB-9573F3B7528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10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1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8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8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2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0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5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0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8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384CD"/>
            </a:gs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15.12.2023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21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23478"/>
            <a:ext cx="8712967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5822" y="143430"/>
            <a:ext cx="7252835" cy="1783963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15077D"/>
                </a:solidFill>
                <a:latin typeface="Cambria" panose="02040503050406030204" pitchFamily="18" charset="0"/>
              </a:rPr>
              <a:t>З</a:t>
            </a:r>
            <a:r>
              <a:rPr lang="ru-RU" sz="2400" b="1" dirty="0" smtClean="0">
                <a:solidFill>
                  <a:srgbClr val="15077D"/>
                </a:solidFill>
                <a:latin typeface="Cambria" panose="02040503050406030204" pitchFamily="18" charset="0"/>
              </a:rPr>
              <a:t>аместитель </a:t>
            </a:r>
            <a:r>
              <a:rPr lang="ru-RU" sz="2400" b="1" dirty="0">
                <a:solidFill>
                  <a:srgbClr val="15077D"/>
                </a:solidFill>
                <a:latin typeface="Cambria" panose="02040503050406030204" pitchFamily="18" charset="0"/>
              </a:rPr>
              <a:t>начальника главного контрольного управления Губернатора и Правительства края –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Cambria" panose="02040503050406030204" pitchFamily="18" charset="0"/>
              </a:rPr>
              <a:t>Ермакова </a:t>
            </a:r>
            <a:r>
              <a:rPr lang="ru-RU" sz="3600" b="1" dirty="0">
                <a:solidFill>
                  <a:srgbClr val="A50021"/>
                </a:solidFill>
                <a:latin typeface="Cambria" panose="02040503050406030204" pitchFamily="18" charset="0"/>
              </a:rPr>
              <a:t>Екатерина Валерьевна</a:t>
            </a:r>
            <a:endParaRPr lang="ru-RU" alt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338713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422260" y="2146295"/>
            <a:ext cx="8580766" cy="2657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«Цифровизация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и информационное обеспечение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при осуществлении муниципального контроля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в  рамках реализации Федерального закона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от 31.07.2020 № 248-ФЗ «О государственном контроле (надзоре) и муниципальном контроле в Российской Федерации»: проблемы и перспективы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внедрения»</a:t>
            </a:r>
            <a:endParaRPr lang="ru-RU" alt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363" y="198478"/>
            <a:ext cx="8712967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338713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611560" y="2014753"/>
            <a:ext cx="7992888" cy="2285190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документы, оформляемые контрольным органом при осуществлении контроля должны составляться в форме электронного документа и подписываться усиленной ЭЦП</a:t>
            </a:r>
            <a:endParaRPr lang="ru-RU" alt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2668" y="783450"/>
            <a:ext cx="6030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31.12.2025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422260" y="1493585"/>
            <a:ext cx="8182188" cy="2878365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338713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ГОСУДАРСТВЕННАЯ ИНФОРМАЦИОННАЯ СИСТЕМА «ТИПОВОЕ ОБЛАЧНОЕ РЕШЕНИЕ П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69" y="293113"/>
            <a:ext cx="2168792" cy="16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Инструкция по работе с типовыми процессами проведения профилактиче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69" y="1960500"/>
            <a:ext cx="2169121" cy="14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Инструкция по созданию события для последующего проведения контрол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09" y="316260"/>
            <a:ext cx="2729637" cy="31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Сотрудники Инспекции Гостехнадзора Тверской области в своей работе  используют передовые подходы в области автоматизации контрольной  (надзорной) деятельно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16" y="3544352"/>
            <a:ext cx="4912829" cy="9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7862" y="195486"/>
            <a:ext cx="8856983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>
            <a:spLocks noGrp="1"/>
          </p:cNvSpPr>
          <p:nvPr>
            <p:ph type="ctrTitle"/>
          </p:nvPr>
        </p:nvSpPr>
        <p:spPr>
          <a:xfrm>
            <a:off x="422260" y="1590362"/>
            <a:ext cx="3347308" cy="2922158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Для автоматизации КНД внедрена информационная система </a:t>
            </a:r>
            <a:r>
              <a:rPr lang="ru-RU" sz="2400" b="1" dirty="0" smtClean="0">
                <a:solidFill>
                  <a:srgbClr val="A50021"/>
                </a:solidFill>
                <a:latin typeface="Cambria" panose="02040503050406030204" pitchFamily="18" charset="0"/>
              </a:rPr>
              <a:t>ГИС ТОР КНД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, интегрированная с ЕРКНМ</a:t>
            </a:r>
            <a:endParaRPr lang="ru-RU" alt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23478"/>
            <a:ext cx="8712967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338713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475656" y="298634"/>
            <a:ext cx="7090346" cy="866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auto" hangingPunct="0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Уровень муниципальной активности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ТОР </a:t>
            </a:r>
            <a:r>
              <a:rPr lang="ru-RU" sz="2800" b="1" dirty="0" smtClean="0">
                <a:solidFill>
                  <a:srgbClr val="002060"/>
                </a:solidFill>
              </a:rPr>
              <a:t>КНД: 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3482660"/>
              </p:ext>
            </p:extLst>
          </p:nvPr>
        </p:nvGraphicFramePr>
        <p:xfrm>
          <a:off x="1549206" y="11098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127560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(по состоянию на сентябрь 2023 года)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35496" y="123478"/>
            <a:ext cx="9046775" cy="1882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i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A50021"/>
                </a:solidFill>
              </a:rPr>
              <a:t>                 </a:t>
            </a:r>
            <a:r>
              <a:rPr lang="ru-RU" sz="3600" b="1" i="1" dirty="0" smtClean="0">
                <a:solidFill>
                  <a:schemeClr val="bg1"/>
                </a:solidFill>
              </a:rPr>
              <a:t>Задача перед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МинЦифры</a:t>
            </a:r>
            <a:r>
              <a:rPr lang="ru-RU" sz="3600" b="1" i="1" dirty="0" smtClean="0">
                <a:solidFill>
                  <a:schemeClr val="bg1"/>
                </a:solidFill>
              </a:rPr>
              <a:t> края: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9191771"/>
              </p:ext>
            </p:extLst>
          </p:nvPr>
        </p:nvGraphicFramePr>
        <p:xfrm>
          <a:off x="94387" y="2047156"/>
          <a:ext cx="892899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92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363" y="123478"/>
            <a:ext cx="8742125" cy="482453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15077D"/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15077D"/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15077D"/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15077D"/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15077D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64502" y="315493"/>
            <a:ext cx="7102069" cy="1741358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altLang="ru-RU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338713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989376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15077D"/>
                </a:solidFill>
                <a:latin typeface="Cambria" panose="02040503050406030204" pitchFamily="18" charset="0"/>
              </a:rPr>
              <a:t>Заместитель начальника главного контрольного управления Губернатора и Правительства края – начальник отдела контроля реализации </a:t>
            </a:r>
            <a:br>
              <a:rPr lang="ru-RU" b="1">
                <a:solidFill>
                  <a:srgbClr val="15077D"/>
                </a:solidFill>
                <a:latin typeface="Cambria" panose="02040503050406030204" pitchFamily="18" charset="0"/>
              </a:rPr>
            </a:br>
            <a:r>
              <a:rPr lang="ru-RU" b="1">
                <a:solidFill>
                  <a:srgbClr val="15077D"/>
                </a:solidFill>
                <a:latin typeface="Cambria" panose="02040503050406030204" pitchFamily="18" charset="0"/>
              </a:rPr>
              <a:t>полномочий исполнительными органами края</a:t>
            </a:r>
            <a:r>
              <a:rPr lang="ru-RU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800" b="1">
                <a:solidFill>
                  <a:srgbClr val="A50021"/>
                </a:solidFill>
                <a:latin typeface="Cambria" panose="02040503050406030204" pitchFamily="18" charset="0"/>
              </a:rPr>
              <a:t>Ермакова Екатерина Валерьевна</a:t>
            </a: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07512"/>
            <a:ext cx="8712967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338713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Региональная служба по тарифам и ценообразованию Забайкальского края |  ​Цифровизация контрольно-надзорной деятельн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92546"/>
            <a:ext cx="7223496" cy="48848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291328" y="1159533"/>
            <a:ext cx="6750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Муниципальный контроль </a:t>
            </a:r>
            <a:r>
              <a:rPr lang="ru-RU" b="1" i="1" dirty="0" smtClean="0">
                <a:solidFill>
                  <a:schemeClr val="bg1"/>
                </a:solidFill>
              </a:rPr>
              <a:t>- важнейшая часть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общей </a:t>
            </a:r>
            <a:r>
              <a:rPr lang="ru-RU" b="1" i="1" dirty="0">
                <a:solidFill>
                  <a:schemeClr val="bg1"/>
                </a:solidFill>
              </a:rPr>
              <a:t>регуляторной политики </a:t>
            </a:r>
            <a:r>
              <a:rPr lang="ru-RU" b="1" i="1" dirty="0" smtClean="0">
                <a:solidFill>
                  <a:schemeClr val="bg1"/>
                </a:solidFill>
              </a:rPr>
              <a:t>государства.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Формы </a:t>
            </a:r>
            <a:r>
              <a:rPr lang="ru-RU" b="1" i="1" dirty="0">
                <a:solidFill>
                  <a:schemeClr val="bg1"/>
                </a:solidFill>
              </a:rPr>
              <a:t>реализации муниципального контроля должны обеспечивать достижение установленных целей</a:t>
            </a:r>
          </a:p>
        </p:txBody>
      </p:sp>
    </p:spTree>
    <p:extLst>
      <p:ext uri="{BB962C8B-B14F-4D97-AF65-F5344CB8AC3E}">
        <p14:creationId xmlns:p14="http://schemas.microsoft.com/office/powerpoint/2010/main" val="10126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338713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433982" y="4057875"/>
            <a:ext cx="6422064" cy="50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auto" hangingPunct="0"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58751" y="322211"/>
            <a:ext cx="6764736" cy="1052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</a:rPr>
              <a:t>Федеральный закон от 31 июля 2020 г. № 248-ФЗ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О государственном контроле (надзоре) и муниципальном контроле в Российской Федерации»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8240" y="1741665"/>
            <a:ext cx="3988158" cy="12052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УХОД ОТ ПАЛОЧНОЙ СИСТЕМЫ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Контроль оценивается по предотвращенным рискам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576" y="3347740"/>
            <a:ext cx="3988158" cy="11716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ПРИОРИТЕТ ПРОФИЛАКТИКИ</a:t>
            </a:r>
          </a:p>
          <a:p>
            <a:pPr algn="ctr"/>
            <a:r>
              <a:rPr lang="ru-RU" sz="1600" dirty="0"/>
              <a:t>Введено </a:t>
            </a:r>
            <a:r>
              <a:rPr lang="ru-RU" sz="1600" dirty="0" smtClean="0"/>
              <a:t>7</a:t>
            </a:r>
            <a:r>
              <a:rPr lang="ru-RU" sz="1600" dirty="0" smtClean="0">
                <a:solidFill>
                  <a:srgbClr val="00DFCE"/>
                </a:solidFill>
              </a:rPr>
              <a:t> </a:t>
            </a:r>
            <a:r>
              <a:rPr lang="ru-RU" sz="1600" dirty="0" smtClean="0"/>
              <a:t>видов профилактических мероприятий</a:t>
            </a:r>
            <a:endParaRPr lang="ru-RU" sz="1600" dirty="0">
              <a:solidFill>
                <a:srgbClr val="00DFC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90885" y="1724468"/>
            <a:ext cx="4068491" cy="1235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РИСК-ОРИЕНТИРОВАННЫЙ ПОДХОД </a:t>
            </a:r>
            <a:r>
              <a:rPr lang="ru-RU" sz="1600" dirty="0"/>
              <a:t>Частота проверок напрямую зависит от уровня опасности объекта</a:t>
            </a:r>
            <a:endParaRPr lang="ru-RU" sz="1600" dirty="0">
              <a:solidFill>
                <a:srgbClr val="00DFC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58508" y="3314935"/>
            <a:ext cx="4000868" cy="12044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ЦИФРОВИЗАЦИЯ КОНТРОЛЯ</a:t>
            </a:r>
          </a:p>
          <a:p>
            <a:pPr algn="ctr"/>
            <a:r>
              <a:rPr lang="ru-RU" dirty="0" smtClean="0"/>
              <a:t> </a:t>
            </a:r>
            <a:r>
              <a:rPr lang="ru-RU" sz="1600" dirty="0" smtClean="0"/>
              <a:t>Взаимодействие контролеров и контролируемых лиц в электронном виде</a:t>
            </a:r>
            <a:endParaRPr lang="ru-RU" sz="1600" dirty="0">
              <a:solidFill>
                <a:srgbClr val="00DFC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914" y="123478"/>
            <a:ext cx="8712967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9" y="289079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433982" y="4057875"/>
            <a:ext cx="6422064" cy="50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auto" hangingPunct="0"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848872" cy="85725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Цифровизация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предполагает осуществление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контроля в </a:t>
            </a:r>
            <a:r>
              <a:rPr lang="ru-RU" sz="2800" b="1" i="1" dirty="0">
                <a:solidFill>
                  <a:srgbClr val="A50021"/>
                </a:solidFill>
              </a:rPr>
              <a:t>электронном </a:t>
            </a:r>
            <a:r>
              <a:rPr lang="ru-RU" sz="2800" b="1" i="1" dirty="0" smtClean="0">
                <a:solidFill>
                  <a:srgbClr val="A50021"/>
                </a:solidFill>
              </a:rPr>
              <a:t>виде:</a:t>
            </a:r>
            <a:endParaRPr lang="ru-RU" sz="2800" b="1" dirty="0">
              <a:solidFill>
                <a:srgbClr val="A5002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331641" y="1151215"/>
            <a:ext cx="3600400" cy="980599"/>
            <a:chOff x="1619672" y="1375127"/>
            <a:chExt cx="3312368" cy="98059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619672" y="1375127"/>
              <a:ext cx="3312368" cy="9805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89272" y="1415075"/>
              <a:ext cx="3173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  <a:latin typeface="+mn-lt"/>
                </a:rPr>
                <a:t>Оформление документации</a:t>
              </a:r>
              <a:endParaRPr lang="ru-RU" sz="2400" b="1" i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555775" y="2193196"/>
            <a:ext cx="5040561" cy="1132592"/>
            <a:chOff x="1619672" y="1375127"/>
            <a:chExt cx="3312368" cy="113259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619672" y="1375127"/>
              <a:ext cx="3312368" cy="9805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89272" y="1492056"/>
              <a:ext cx="3173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002060"/>
                  </a:solidFill>
                  <a:latin typeface="+mn-lt"/>
                </a:rPr>
                <a:t>Использование электронных реестров, интегрированных друг с другом</a:t>
              </a:r>
              <a:endParaRPr lang="ru-RU" sz="2000" b="1" i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80112" y="3226307"/>
            <a:ext cx="3436906" cy="1205733"/>
            <a:chOff x="1619672" y="1375127"/>
            <a:chExt cx="3312368" cy="113259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619672" y="1375127"/>
              <a:ext cx="3312368" cy="9805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89272" y="1492056"/>
              <a:ext cx="3173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002060"/>
                  </a:solidFill>
                  <a:latin typeface="+mn-lt"/>
                </a:rPr>
                <a:t>Обмен информации с подконтрольными лицами</a:t>
              </a:r>
              <a:endParaRPr lang="ru-RU" sz="2000" b="1" i="1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1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0844" y="123478"/>
            <a:ext cx="8712967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0" y="209999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433982" y="4057875"/>
            <a:ext cx="6422064" cy="50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auto" hangingPunct="0"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61811653"/>
              </p:ext>
            </p:extLst>
          </p:nvPr>
        </p:nvGraphicFramePr>
        <p:xfrm>
          <a:off x="467544" y="521010"/>
          <a:ext cx="8410174" cy="428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Стрелка вниз 16"/>
          <p:cNvSpPr/>
          <p:nvPr/>
        </p:nvSpPr>
        <p:spPr>
          <a:xfrm rot="16200000">
            <a:off x="3388401" y="348612"/>
            <a:ext cx="569232" cy="1226370"/>
          </a:xfrm>
          <a:prstGeom prst="downArrow">
            <a:avLst/>
          </a:prstGeom>
          <a:gradFill>
            <a:gsLst>
              <a:gs pos="0">
                <a:srgbClr val="5384CD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lvl="0"/>
            <a:r>
              <a:rPr lang="ru-RU" sz="105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КНО</a:t>
            </a: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6266621" y="310508"/>
            <a:ext cx="576769" cy="1229706"/>
          </a:xfrm>
          <a:prstGeom prst="downArrow">
            <a:avLst/>
          </a:prstGeom>
          <a:gradFill>
            <a:gsLst>
              <a:gs pos="0">
                <a:srgbClr val="5384CD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lvl="0"/>
            <a:r>
              <a:rPr lang="ru-RU" sz="105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</a:t>
            </a:r>
          </a:p>
        </p:txBody>
      </p:sp>
      <p:sp>
        <p:nvSpPr>
          <p:cNvPr id="19" name="Стрелка вниз 18"/>
          <p:cNvSpPr/>
          <p:nvPr/>
        </p:nvSpPr>
        <p:spPr>
          <a:xfrm rot="5400000" flipV="1">
            <a:off x="4815274" y="-2602"/>
            <a:ext cx="548146" cy="4059030"/>
          </a:xfrm>
          <a:prstGeom prst="downArrow">
            <a:avLst/>
          </a:prstGeom>
          <a:gradFill>
            <a:gsLst>
              <a:gs pos="0">
                <a:srgbClr val="5384CD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lvl="0"/>
            <a:r>
              <a:rPr lang="ru-RU" sz="105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КНМ, видах контроля, категорированных объектах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8116412" y="2179697"/>
            <a:ext cx="568872" cy="1231792"/>
          </a:xfrm>
          <a:prstGeom prst="downArrow">
            <a:avLst/>
          </a:prstGeom>
          <a:gradFill>
            <a:gsLst>
              <a:gs pos="0">
                <a:srgbClr val="5384CD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lvl="0"/>
            <a:r>
              <a:rPr lang="ru-RU" sz="105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КНМ</a:t>
            </a:r>
          </a:p>
        </p:txBody>
      </p:sp>
      <p:sp>
        <p:nvSpPr>
          <p:cNvPr id="21" name="Стрелка вниз 20"/>
          <p:cNvSpPr/>
          <p:nvPr/>
        </p:nvSpPr>
        <p:spPr>
          <a:xfrm rot="16200000" flipH="1">
            <a:off x="5731641" y="2981181"/>
            <a:ext cx="633047" cy="1512169"/>
          </a:xfrm>
          <a:prstGeom prst="downArrow">
            <a:avLst/>
          </a:prstGeom>
          <a:gradFill>
            <a:gsLst>
              <a:gs pos="0">
                <a:srgbClr val="5384CD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lvl="0"/>
            <a:r>
              <a:rPr lang="ru-RU" sz="105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мероприятии</a:t>
            </a:r>
          </a:p>
        </p:txBody>
      </p:sp>
      <p:sp>
        <p:nvSpPr>
          <p:cNvPr id="22" name="Стрелка вниз 21"/>
          <p:cNvSpPr/>
          <p:nvPr/>
        </p:nvSpPr>
        <p:spPr>
          <a:xfrm rot="5400000" flipH="1">
            <a:off x="5776858" y="3671145"/>
            <a:ext cx="542611" cy="1512169"/>
          </a:xfrm>
          <a:prstGeom prst="downArrow">
            <a:avLst/>
          </a:prstGeom>
          <a:gradFill>
            <a:gsLst>
              <a:gs pos="0">
                <a:srgbClr val="5384CD"/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lvl="0"/>
            <a:r>
              <a:rPr lang="ru-RU" sz="105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КНМ</a:t>
            </a:r>
          </a:p>
        </p:txBody>
      </p:sp>
    </p:spTree>
    <p:extLst>
      <p:ext uri="{BB962C8B-B14F-4D97-AF65-F5344CB8AC3E}">
        <p14:creationId xmlns:p14="http://schemas.microsoft.com/office/powerpoint/2010/main" val="2011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23478"/>
            <a:ext cx="8712967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0" y="338713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70" y="1282524"/>
            <a:ext cx="5057136" cy="3161434"/>
          </a:xfrm>
          <a:prstGeom prst="rect">
            <a:avLst/>
          </a:prstGeom>
        </p:spPr>
      </p:pic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2265870" y="264767"/>
            <a:ext cx="6294189" cy="948468"/>
          </a:xfrm>
        </p:spPr>
        <p:txBody>
          <a:bodyPr>
            <a:normAutofit/>
          </a:bodyPr>
          <a:lstStyle/>
          <a:p>
            <a:pPr algn="just" eaLnBrk="0" hangingPunct="0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Электронный способ информирования</a:t>
            </a:r>
            <a:endParaRPr lang="ru-RU" alt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58725" y="1474414"/>
            <a:ext cx="2632821" cy="1330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auto" hangingPunct="0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Часть 1 статьи 21 Федерального закона № 248-ФЗ</a:t>
            </a:r>
            <a:endParaRPr lang="ru-RU" alt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 rot="10800000" flipV="1">
            <a:off x="485940" y="3326636"/>
            <a:ext cx="2480421" cy="128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auto" hangingPunct="0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Часть 14 статьи 98 Федерального закона № 248-ФЗ</a:t>
            </a:r>
            <a:endParaRPr lang="ru-RU" alt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1650619" y="2648339"/>
            <a:ext cx="234059" cy="835755"/>
          </a:xfrm>
          <a:prstGeom prst="upDownArrow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35496" y="123478"/>
            <a:ext cx="9046775" cy="1882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i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A50021"/>
                </a:solidFill>
              </a:rPr>
              <a:t>                 </a:t>
            </a:r>
            <a:r>
              <a:rPr lang="ru-RU" sz="2800" b="1" i="1" dirty="0" smtClean="0">
                <a:solidFill>
                  <a:schemeClr val="bg1"/>
                </a:solidFill>
              </a:rPr>
              <a:t>Электронный </a:t>
            </a:r>
            <a:r>
              <a:rPr lang="ru-RU" sz="2800" b="1" i="1" dirty="0">
                <a:solidFill>
                  <a:schemeClr val="bg1"/>
                </a:solidFill>
              </a:rPr>
              <a:t>способ информирования 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       определен </a:t>
            </a:r>
            <a:r>
              <a:rPr lang="ru-RU" sz="2800" b="1" i="1" dirty="0">
                <a:solidFill>
                  <a:schemeClr val="bg1"/>
                </a:solidFill>
              </a:rPr>
              <a:t>приоритетным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br>
              <a:rPr lang="ru-RU" sz="3200" b="1" dirty="0">
                <a:solidFill>
                  <a:schemeClr val="bg1"/>
                </a:solidFill>
              </a:rPr>
            </a:b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27584" y="1962540"/>
            <a:ext cx="7772400" cy="49399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Надлежащее информирование контролируемого лица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492" y="3003797"/>
            <a:ext cx="4162468" cy="2088231"/>
            <a:chOff x="29919" y="2513835"/>
            <a:chExt cx="4788024" cy="164209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1318" y="2513835"/>
              <a:ext cx="4745226" cy="1642092"/>
            </a:xfrm>
            <a:prstGeom prst="roundRect">
              <a:avLst/>
            </a:prstGeom>
            <a:solidFill>
              <a:srgbClr val="1507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19" y="2550051"/>
              <a:ext cx="4788024" cy="158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2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сведения направлены </a:t>
              </a:r>
              <a:r>
                <a:rPr lang="ru-RU" sz="1600" dirty="0" smtClean="0">
                  <a:solidFill>
                    <a:schemeClr val="bg1"/>
                  </a:solidFill>
                </a:rPr>
                <a:t>электронной </a:t>
              </a:r>
              <a:r>
                <a:rPr lang="ru-RU" sz="1600" dirty="0">
                  <a:solidFill>
                    <a:schemeClr val="bg1"/>
                  </a:solidFill>
                </a:rPr>
                <a:t>почтой по адресу, </a:t>
              </a:r>
              <a:r>
                <a:rPr lang="ru-RU" sz="1600" dirty="0" smtClean="0">
                  <a:solidFill>
                    <a:schemeClr val="bg1"/>
                  </a:solidFill>
                </a:rPr>
                <a:t>представленному контролируемым </a:t>
              </a:r>
              <a:r>
                <a:rPr lang="ru-RU" sz="1600" dirty="0">
                  <a:solidFill>
                    <a:schemeClr val="bg1"/>
                  </a:solidFill>
                </a:rPr>
                <a:t>лицом и </a:t>
              </a:r>
              <a:r>
                <a:rPr lang="ru-RU" sz="1600" dirty="0" smtClean="0">
                  <a:solidFill>
                    <a:schemeClr val="bg1"/>
                  </a:solidFill>
                </a:rPr>
                <a:t>внесенному </a:t>
              </a:r>
              <a:r>
                <a:rPr lang="ru-RU" sz="1600" dirty="0">
                  <a:solidFill>
                    <a:schemeClr val="bg1"/>
                  </a:solidFill>
                </a:rPr>
                <a:t>в информационные ресурсы и системы при осуществлении контроля или при оказании государственных и муниципальных услуг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576530" y="3044777"/>
            <a:ext cx="4162468" cy="2082567"/>
            <a:chOff x="29919" y="2513834"/>
            <a:chExt cx="4788024" cy="184044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1318" y="2513834"/>
              <a:ext cx="4745227" cy="1809240"/>
            </a:xfrm>
            <a:prstGeom prst="roundRect">
              <a:avLst/>
            </a:prstGeom>
            <a:solidFill>
              <a:srgbClr val="1507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19" y="2550051"/>
              <a:ext cx="4788024" cy="180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20"/>
                </a:lnSpc>
              </a:pPr>
              <a:r>
                <a:rPr lang="ru-RU" sz="1600" dirty="0">
                  <a:solidFill>
                    <a:schemeClr val="bg1"/>
                  </a:solidFill>
                </a:rPr>
                <a:t>сведения направлены в форме электронного документа, подписанного усиленной квалифицированной </a:t>
              </a:r>
              <a:r>
                <a:rPr lang="ru-RU" sz="1600" dirty="0" smtClean="0">
                  <a:solidFill>
                    <a:schemeClr val="bg1"/>
                  </a:solidFill>
                </a:rPr>
                <a:t>ЭЦП, </a:t>
              </a:r>
              <a:r>
                <a:rPr lang="ru-RU" sz="1600" dirty="0">
                  <a:solidFill>
                    <a:schemeClr val="bg1"/>
                  </a:solidFill>
                </a:rPr>
                <a:t>через единый портал государственных и муниципальных услуг в адрес контролируемых лиц, завершивших </a:t>
              </a:r>
              <a:r>
                <a:rPr lang="ru-RU" sz="1600" dirty="0" smtClean="0">
                  <a:solidFill>
                    <a:schemeClr val="bg1"/>
                  </a:solidFill>
                </a:rPr>
                <a:t>регистрацию </a:t>
              </a:r>
              <a:r>
                <a:rPr lang="ru-RU" sz="1600" dirty="0">
                  <a:solidFill>
                    <a:schemeClr val="bg1"/>
                  </a:solidFill>
                </a:rPr>
                <a:t>в единой системе идентификации и аутентификации</a:t>
              </a:r>
            </a:p>
          </p:txBody>
        </p:sp>
      </p:grpSp>
      <p:sp>
        <p:nvSpPr>
          <p:cNvPr id="20" name="Выноска со стрелкой вниз 19"/>
          <p:cNvSpPr/>
          <p:nvPr/>
        </p:nvSpPr>
        <p:spPr>
          <a:xfrm>
            <a:off x="1050606" y="2539662"/>
            <a:ext cx="2160240" cy="381011"/>
          </a:xfrm>
          <a:prstGeom prst="downArrowCallout">
            <a:avLst/>
          </a:prstGeom>
          <a:solidFill>
            <a:srgbClr val="15077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5508104" y="2581754"/>
            <a:ext cx="2160240" cy="381011"/>
          </a:xfrm>
          <a:prstGeom prst="downArrowCallout">
            <a:avLst/>
          </a:prstGeom>
          <a:solidFill>
            <a:srgbClr val="15077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107512"/>
            <a:ext cx="8712967" cy="48994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https://www.gosuslugi.ru/</a:t>
            </a: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291328" y="1159533"/>
            <a:ext cx="6575039" cy="1821668"/>
          </a:xfrm>
          <a:prstGeom prst="rect">
            <a:avLst/>
          </a:prstGeom>
        </p:spPr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3628" y="318745"/>
            <a:ext cx="6372708" cy="34624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2160973" y="2977755"/>
            <a:ext cx="4835750" cy="1080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" descr="khabkraiger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3" y="394056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С 1 января 2022 года начало применяться досудебное обжалование для  регионального контроля и надзо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9" y="1430470"/>
            <a:ext cx="7551153" cy="35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>
            <a:spLocks noGrp="1"/>
          </p:cNvSpPr>
          <p:nvPr>
            <p:ph type="ctrTitle"/>
          </p:nvPr>
        </p:nvSpPr>
        <p:spPr>
          <a:xfrm>
            <a:off x="1471347" y="736298"/>
            <a:ext cx="7313120" cy="652168"/>
          </a:xfrm>
        </p:spPr>
        <p:txBody>
          <a:bodyPr>
            <a:normAutofit fontScale="90000"/>
          </a:bodyPr>
          <a:lstStyle/>
          <a:p>
            <a:pPr algn="r" eaLnBrk="0" hangingPunct="0"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Досудебное обжалование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https://www.gosuslugi.ru/</a:t>
            </a:r>
            <a:endParaRPr lang="ru-RU" alt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7311" y="107512"/>
            <a:ext cx="731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Электронный </a:t>
            </a:r>
            <a:r>
              <a:rPr lang="ru-RU" b="1" i="1" dirty="0">
                <a:solidFill>
                  <a:schemeClr val="bg1"/>
                </a:solidFill>
              </a:rPr>
              <a:t>формат предусмотрен </a:t>
            </a:r>
            <a:r>
              <a:rPr lang="ru-RU" b="1" i="1" dirty="0" smtClean="0">
                <a:solidFill>
                  <a:schemeClr val="bg1"/>
                </a:solidFill>
              </a:rPr>
              <a:t>для </a:t>
            </a:r>
            <a:r>
              <a:rPr lang="ru-RU" b="1" i="1" dirty="0">
                <a:solidFill>
                  <a:schemeClr val="bg1"/>
                </a:solidFill>
              </a:rPr>
              <a:t>реализации досудебного порядка подачи жалобы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87193"/>
            <a:ext cx="7145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Внесение изменений в </a:t>
            </a:r>
          </a:p>
          <a:p>
            <a:pPr algn="ctr"/>
            <a:r>
              <a:rPr lang="ru-RU" sz="2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Федеральный закон № 248-ФЗ</a:t>
            </a:r>
            <a:endParaRPr lang="ru-RU" sz="2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8162757"/>
              </p:ext>
            </p:extLst>
          </p:nvPr>
        </p:nvGraphicFramePr>
        <p:xfrm>
          <a:off x="755576" y="764252"/>
          <a:ext cx="7877314" cy="468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cdn-icons-png.flaticon.com/512/2903/29035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42" y="2211710"/>
            <a:ext cx="1298692" cy="12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dn-icons-png.flaticon.com/512/6321/63212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26" y="2427734"/>
            <a:ext cx="131502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-icons-png.flaticon.com/512/1000/10009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8" y="2310188"/>
            <a:ext cx="1187734" cy="11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6504" y="123478"/>
            <a:ext cx="8767984" cy="493426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4" descr="khabkraigerb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626"/>
            <a:ext cx="842345" cy="103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rgbClr val="C00000"/>
          </a:solidFill>
        </a:ln>
      </a:spPr>
      <a:bodyPr rtlCol="0" anchor="ctr"/>
      <a:lstStyle>
        <a:defPPr algn="ctr">
          <a:defRPr sz="2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82135</TotalTime>
  <Words>409</Words>
  <Application>Microsoft Office PowerPoint</Application>
  <PresentationFormat>Экран (16:9)</PresentationFormat>
  <Paragraphs>84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Times New Roman</vt:lpstr>
      <vt:lpstr>Тема Office</vt:lpstr>
      <vt:lpstr>Заместитель начальника главного контрольного управления Губернатора и Правительства края –  Ермакова Екатерина Валерьевна</vt:lpstr>
      <vt:lpstr>Презентация PowerPoint</vt:lpstr>
      <vt:lpstr>Федеральный закон от 31 июля 2020 г. № 248-ФЗ  «О государственном контроле (надзоре) и муниципальном контроле в Российской Федерации» </vt:lpstr>
      <vt:lpstr>Цифровизация предполагает осуществление контроля в электронном виде:</vt:lpstr>
      <vt:lpstr>Презентация PowerPoint</vt:lpstr>
      <vt:lpstr>Электронный способ информирования</vt:lpstr>
      <vt:lpstr>Презентация PowerPoint</vt:lpstr>
      <vt:lpstr>Досудебное обжалование https://www.gosuslugi.ru/</vt:lpstr>
      <vt:lpstr>Презентация PowerPoint</vt:lpstr>
      <vt:lpstr> документы, оформляемые контрольным органом при осуществлении контроля должны составляться в форме электронного документа и подписываться усиленной ЭЦП</vt:lpstr>
      <vt:lpstr>Для автоматизации КНД внедрена информационная система ГИС ТОР КНД, интегрированная с ЕРКНМ</vt:lpstr>
      <vt:lpstr>Презентация PowerPoint</vt:lpstr>
      <vt:lpstr>Презентация PowerPoint</vt:lpstr>
      <vt:lpstr>СПАСИБО ЗА ВНИМАНИЕ!</vt:lpstr>
    </vt:vector>
  </TitlesOfParts>
  <Company>ГГТН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Ермакова Екатерина Валерьевна</cp:lastModifiedBy>
  <cp:revision>3219</cp:revision>
  <cp:lastPrinted>2023-07-19T07:03:19Z</cp:lastPrinted>
  <dcterms:created xsi:type="dcterms:W3CDTF">2000-02-02T11:29:10Z</dcterms:created>
  <dcterms:modified xsi:type="dcterms:W3CDTF">2023-12-15T08:42:54Z</dcterms:modified>
</cp:coreProperties>
</file>