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1" r:id="rId6"/>
    <p:sldId id="264" r:id="rId7"/>
    <p:sldId id="260" r:id="rId8"/>
    <p:sldId id="269" r:id="rId9"/>
    <p:sldId id="263" r:id="rId10"/>
    <p:sldId id="262" r:id="rId11"/>
    <p:sldId id="270" r:id="rId12"/>
    <p:sldId id="268" r:id="rId13"/>
    <p:sldId id="266" r:id="rId14"/>
    <p:sldId id="267" r:id="rId15"/>
    <p:sldId id="271" r:id="rId16"/>
    <p:sldId id="272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9A1"/>
    <a:srgbClr val="0E63CB"/>
    <a:srgbClr val="2B613D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82" d="100"/>
          <a:sy n="82" d="100"/>
        </p:scale>
        <p:origin x="2376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2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7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228E61-7419-476B-853E-FEFD7B7CB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12564" r="382" b="9560"/>
          <a:stretch/>
        </p:blipFill>
        <p:spPr>
          <a:xfrm>
            <a:off x="-1" y="0"/>
            <a:ext cx="9472247" cy="6888996"/>
          </a:xfrm>
          <a:prstGeom prst="rect">
            <a:avLst/>
          </a:prstGeom>
          <a:effectLst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5EEB80-DD75-458E-8E64-16ADFFE553E4}"/>
              </a:ext>
            </a:extLst>
          </p:cNvPr>
          <p:cNvSpPr/>
          <p:nvPr userDrawn="1"/>
        </p:nvSpPr>
        <p:spPr>
          <a:xfrm>
            <a:off x="-2" y="0"/>
            <a:ext cx="9472247" cy="6888996"/>
          </a:xfrm>
          <a:prstGeom prst="rect">
            <a:avLst/>
          </a:prstGeom>
          <a:solidFill>
            <a:srgbClr val="00206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96506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размытый камуфляжа (49 фото) » Фоны и обои для рабочего ...">
            <a:extLst>
              <a:ext uri="{FF2B5EF4-FFF2-40B4-BE49-F238E27FC236}">
                <a16:creationId xmlns:a16="http://schemas.microsoft.com/office/drawing/2014/main" id="{DFF241CF-6F70-4E45-B6F1-8B6854BF3A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2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6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3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66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36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0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94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9901E-E61B-4A6D-B73B-F159098A70D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C5866-E7B5-41C4-8D82-39CB0C490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microsoft.com/office/2007/relationships/hdphoto" Target="../media/hdphoto2.wdp"/><Relationship Id="rId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jpg"/><Relationship Id="rId7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5" Type="http://schemas.openxmlformats.org/officeDocument/2006/relationships/image" Target="../media/image1.jpg"/><Relationship Id="rId10" Type="http://schemas.microsoft.com/office/2007/relationships/hdphoto" Target="../media/hdphoto2.wdp"/><Relationship Id="rId4" Type="http://schemas.openxmlformats.org/officeDocument/2006/relationships/image" Target="../media/image60.jp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.png"/><Relationship Id="rId3" Type="http://schemas.openxmlformats.org/officeDocument/2006/relationships/image" Target="../media/image63.jpg"/><Relationship Id="rId7" Type="http://schemas.openxmlformats.org/officeDocument/2006/relationships/image" Target="../media/image66.jpg"/><Relationship Id="rId12" Type="http://schemas.microsoft.com/office/2007/relationships/hdphoto" Target="../media/hdphoto1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microsoft.com/office/2007/relationships/hdphoto" Target="../media/hdphoto5.wdp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jpg"/><Relationship Id="rId7" Type="http://schemas.openxmlformats.org/officeDocument/2006/relationships/image" Target="../media/image3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11" Type="http://schemas.microsoft.com/office/2007/relationships/hdphoto" Target="../media/hdphoto2.wdp"/><Relationship Id="rId5" Type="http://schemas.openxmlformats.org/officeDocument/2006/relationships/image" Target="../media/image72.jpg"/><Relationship Id="rId10" Type="http://schemas.openxmlformats.org/officeDocument/2006/relationships/image" Target="../media/image6.png"/><Relationship Id="rId4" Type="http://schemas.openxmlformats.org/officeDocument/2006/relationships/image" Target="../media/image71.jpg"/><Relationship Id="rId9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7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0.png"/><Relationship Id="rId7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4.jpg"/><Relationship Id="rId7" Type="http://schemas.openxmlformats.org/officeDocument/2006/relationships/image" Target="../media/image6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g"/><Relationship Id="rId7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microsoft.com/office/2007/relationships/hdphoto" Target="../media/hdphoto2.wdp"/><Relationship Id="rId4" Type="http://schemas.openxmlformats.org/officeDocument/2006/relationships/image" Target="../media/image17.jp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11" Type="http://schemas.microsoft.com/office/2007/relationships/hdphoto" Target="../media/hdphoto2.wdp"/><Relationship Id="rId5" Type="http://schemas.openxmlformats.org/officeDocument/2006/relationships/image" Target="../media/image23.jpg"/><Relationship Id="rId10" Type="http://schemas.openxmlformats.org/officeDocument/2006/relationships/image" Target="../media/image6.png"/><Relationship Id="rId4" Type="http://schemas.openxmlformats.org/officeDocument/2006/relationships/image" Target="../media/image22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6.pn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11" Type="http://schemas.openxmlformats.org/officeDocument/2006/relationships/image" Target="../media/image33.jpg"/><Relationship Id="rId5" Type="http://schemas.openxmlformats.org/officeDocument/2006/relationships/image" Target="../media/image29.jpg"/><Relationship Id="rId10" Type="http://schemas.microsoft.com/office/2007/relationships/hdphoto" Target="../media/hdphoto1.wdp"/><Relationship Id="rId4" Type="http://schemas.openxmlformats.org/officeDocument/2006/relationships/image" Target="../media/image28.jpg"/><Relationship Id="rId9" Type="http://schemas.openxmlformats.org/officeDocument/2006/relationships/image" Target="../media/image3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6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g"/><Relationship Id="rId11" Type="http://schemas.microsoft.com/office/2007/relationships/hdphoto" Target="../media/hdphoto2.wdp"/><Relationship Id="rId5" Type="http://schemas.openxmlformats.org/officeDocument/2006/relationships/image" Target="../media/image45.jpg"/><Relationship Id="rId10" Type="http://schemas.openxmlformats.org/officeDocument/2006/relationships/image" Target="../media/image6.png"/><Relationship Id="rId4" Type="http://schemas.openxmlformats.org/officeDocument/2006/relationships/image" Target="../media/image44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E087F1-3689-44B1-A1DF-88FBB0EC1C90}"/>
              </a:ext>
            </a:extLst>
          </p:cNvPr>
          <p:cNvSpPr/>
          <p:nvPr/>
        </p:nvSpPr>
        <p:spPr>
          <a:xfrm>
            <a:off x="503849" y="539312"/>
            <a:ext cx="86401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О практике работы органов местного самоуправления по поддержке участников СВО </a:t>
            </a:r>
          </a:p>
          <a:p>
            <a:pPr algn="ctr"/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и их семей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B06F7D-59CB-4CA1-9FFB-17C8C3B49913}"/>
              </a:ext>
            </a:extLst>
          </p:cNvPr>
          <p:cNvSpPr/>
          <p:nvPr/>
        </p:nvSpPr>
        <p:spPr>
          <a:xfrm>
            <a:off x="3340099" y="6065670"/>
            <a:ext cx="2463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28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сентября 2023</a:t>
            </a:r>
          </a:p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г. Хабаровск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198882-1F55-4DE4-99DA-392314F7DED6}"/>
              </a:ext>
            </a:extLst>
          </p:cNvPr>
          <p:cNvSpPr/>
          <p:nvPr/>
        </p:nvSpPr>
        <p:spPr>
          <a:xfrm>
            <a:off x="3340099" y="4328191"/>
            <a:ext cx="54538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Маслов </a:t>
            </a:r>
          </a:p>
          <a:p>
            <a:pPr algn="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Алексей Михайлович</a:t>
            </a:r>
          </a:p>
          <a:p>
            <a:pPr algn="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глава Верхнебуреинского </a:t>
            </a:r>
          </a:p>
          <a:p>
            <a:pPr algn="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21520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1DD24-8A3A-4858-A8AB-C664D764A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9155"/>
          <a:stretch/>
        </p:blipFill>
        <p:spPr>
          <a:xfrm>
            <a:off x="330931" y="1832503"/>
            <a:ext cx="3321046" cy="49293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76C56-2359-4D65-976B-D7FCA3EE7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250" l="5521" r="97292">
                        <a14:foregroundMark x1="35833" y1="11641" x2="27604" y2="6953"/>
                        <a14:foregroundMark x1="27604" y1="6953" x2="18646" y2="11172"/>
                        <a14:foregroundMark x1="18646" y1="11172" x2="1146" y2="32188"/>
                        <a14:foregroundMark x1="1146" y1="32188" x2="2813" y2="90703"/>
                        <a14:foregroundMark x1="2813" y1="90703" x2="7708" y2="97656"/>
                        <a14:foregroundMark x1="7708" y1="97656" x2="56979" y2="99766"/>
                        <a14:foregroundMark x1="56979" y1="99766" x2="79167" y2="96875"/>
                        <a14:foregroundMark x1="79167" y1="96875" x2="90208" y2="96875"/>
                        <a14:foregroundMark x1="90208" y1="96875" x2="99896" y2="92422"/>
                        <a14:foregroundMark x1="99896" y1="92422" x2="94271" y2="72813"/>
                        <a14:foregroundMark x1="94271" y1="72813" x2="99896" y2="57813"/>
                        <a14:foregroundMark x1="99896" y1="57813" x2="99688" y2="43906"/>
                        <a14:foregroundMark x1="99688" y1="43906" x2="91875" y2="38438"/>
                        <a14:foregroundMark x1="91875" y1="38438" x2="90000" y2="37813"/>
                        <a14:foregroundMark x1="7813" y1="26406" x2="1667" y2="35938"/>
                        <a14:foregroundMark x1="1667" y1="35938" x2="104" y2="52891"/>
                        <a14:foregroundMark x1="104" y1="52891" x2="8958" y2="74063"/>
                        <a14:foregroundMark x1="67936" y1="88155" x2="77292" y2="90391"/>
                        <a14:foregroundMark x1="8958" y1="74063" x2="48105" y2="83417"/>
                        <a14:foregroundMark x1="77292" y1="90391" x2="93424" y2="91147"/>
                        <a14:foregroundMark x1="9479" y1="45703" x2="5521" y2="52812"/>
                        <a14:foregroundMark x1="5521" y1="52812" x2="16771" y2="71953"/>
                        <a14:foregroundMark x1="16771" y1="71953" x2="24688" y2="77969"/>
                        <a14:foregroundMark x1="24688" y1="77969" x2="44197" y2="83146"/>
                        <a14:foregroundMark x1="46121" y1="83184" x2="78542" y2="78125"/>
                        <a14:foregroundMark x1="78542" y1="78125" x2="84583" y2="71016"/>
                        <a14:foregroundMark x1="84583" y1="71016" x2="83854" y2="47188"/>
                        <a14:foregroundMark x1="83854" y1="47188" x2="77708" y2="40781"/>
                        <a14:foregroundMark x1="77708" y1="40781" x2="56563" y2="34141"/>
                        <a14:foregroundMark x1="56563" y1="34141" x2="40104" y2="34219"/>
                        <a14:foregroundMark x1="40104" y1="34219" x2="19792" y2="41719"/>
                        <a14:foregroundMark x1="19792" y1="41719" x2="13958" y2="49219"/>
                        <a14:foregroundMark x1="13958" y1="49219" x2="14167" y2="57109"/>
                        <a14:backgroundMark x1="43333" y1="84063" x2="97917" y2="90469"/>
                        <a14:backgroundMark x1="14375" y1="80859" x2="6458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02" y="-208975"/>
            <a:ext cx="3516906" cy="46892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FEC3F3-6E80-4C3E-B8FD-785EA6A28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96" y="3107461"/>
            <a:ext cx="4872527" cy="3654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7FB41-73CC-4FE5-9F6D-734DE619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48" y="245451"/>
            <a:ext cx="3333554" cy="45743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524EEB-97D8-4DCA-A9E8-F82D59B980E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8D90A8-4886-4B39-AAD3-FA170FFFB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5DD892-0D39-48F9-9B68-7A8DDFA32698}"/>
              </a:ext>
            </a:extLst>
          </p:cNvPr>
          <p:cNvSpPr txBox="1"/>
          <p:nvPr/>
        </p:nvSpPr>
        <p:spPr>
          <a:xfrm>
            <a:off x="2144373" y="4689478"/>
            <a:ext cx="428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#</a:t>
            </a:r>
            <a:r>
              <a:rPr lang="ru-RU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СвоихНеБросаем</a:t>
            </a:r>
          </a:p>
        </p:txBody>
      </p:sp>
    </p:spTree>
    <p:extLst>
      <p:ext uri="{BB962C8B-B14F-4D97-AF65-F5344CB8AC3E}">
        <p14:creationId xmlns:p14="http://schemas.microsoft.com/office/powerpoint/2010/main" val="392983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698366-80EC-4FF5-AEA5-D07B0338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086" y="1036265"/>
            <a:ext cx="4114800" cy="27214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2F2F8D-D62E-4C39-B440-3055EB38EC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82D46-4C0C-47C9-83B2-23AA75C6C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531" y="3901495"/>
            <a:ext cx="3979469" cy="2487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9867EF-6A98-4842-ABEB-E906243B5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768" y="493776"/>
            <a:ext cx="3191827" cy="2096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A909EE-96B5-47B4-B9A4-10601C4AA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44" y="2020928"/>
            <a:ext cx="2437066" cy="1828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CCE242-019C-43B1-83E4-23E529DB5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9662"/>
            <a:ext cx="4263136" cy="2398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2F351D-814E-4A54-8E27-431BBEB38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0197" y="2935224"/>
            <a:ext cx="2971800" cy="2228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57F64E-DAD1-40F3-B5B9-EB200C444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E64CDF-88DB-4CC2-91B8-0A4F48A3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79" y="728358"/>
            <a:ext cx="3067554" cy="2300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181C09-092C-451A-8C44-89A55D854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148745"/>
            <a:ext cx="2875853" cy="21568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8BA95B-2C90-45E7-992A-1FE327055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3966137"/>
            <a:ext cx="3240907" cy="237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F9CBAA-1AB2-485A-99B5-CFC9E2624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88" y="4222168"/>
            <a:ext cx="2940798" cy="2205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7595E7-5DE1-4A96-8509-3EA52D1B9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33" y="2046274"/>
            <a:ext cx="4241972" cy="31814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F2FE8C-E8DD-446F-B181-C9F66130E7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FE4442-123E-4783-A985-525B13D5D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8481F9-F132-45AE-A3B5-056327D7F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16" y="135887"/>
            <a:ext cx="5035486" cy="31265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A96DCD-F5A6-46AB-9894-9A55429AE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" y="2652302"/>
            <a:ext cx="3554087" cy="2665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3846DE-3A12-4393-92E2-53ED04363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792" l="10000" r="90000">
                        <a14:foregroundMark x1="25859" y1="89271" x2="30156" y2="9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91" y="4368740"/>
            <a:ext cx="3319014" cy="24892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57D8E1-A183-46CD-AD57-37E75733F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66" y="4028940"/>
            <a:ext cx="2896441" cy="21723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A772B9-C245-49AC-AFC5-6F3232D94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76" y="4665134"/>
            <a:ext cx="2896440" cy="21723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50360-0196-4BDC-8FFC-9B53F2FE0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4" b="99664" l="9814" r="89848">
                        <a14:foregroundMark x1="18951" y1="19966" x2="24365" y2="2685"/>
                        <a14:foregroundMark x1="24365" y1="2685" x2="41455" y2="1510"/>
                        <a14:foregroundMark x1="41455" y1="1510" x2="69205" y2="2013"/>
                        <a14:foregroundMark x1="69205" y1="2013" x2="75296" y2="8054"/>
                        <a14:foregroundMark x1="75296" y1="8054" x2="80034" y2="24497"/>
                        <a14:foregroundMark x1="80034" y1="24497" x2="79865" y2="24497"/>
                        <a14:foregroundMark x1="17090" y1="78691" x2="15567" y2="96812"/>
                        <a14:foregroundMark x1="15567" y1="96812" x2="25042" y2="96812"/>
                        <a14:foregroundMark x1="25042" y1="96812" x2="45347" y2="97148"/>
                        <a14:foregroundMark x1="45347" y1="97148" x2="57191" y2="96812"/>
                        <a14:foregroundMark x1="57191" y1="96812" x2="75127" y2="98154"/>
                        <a14:foregroundMark x1="75127" y1="98154" x2="79019" y2="64597"/>
                        <a14:foregroundMark x1="17766" y1="5369" x2="44501" y2="1678"/>
                        <a14:foregroundMark x1="44501" y1="1678" x2="54653" y2="1678"/>
                        <a14:foregroundMark x1="54653" y1="1678" x2="73604" y2="503"/>
                        <a14:foregroundMark x1="73604" y1="503" x2="79695" y2="7718"/>
                        <a14:foregroundMark x1="79695" y1="7718" x2="79865" y2="17953"/>
                        <a14:foregroundMark x1="78342" y1="99832" x2="79695" y2="67450"/>
                        <a14:foregroundMark x1="17766" y1="7047" x2="24704" y2="1342"/>
                        <a14:foregroundMark x1="24704" y1="1342" x2="51777" y2="2349"/>
                        <a14:foregroundMark x1="51777" y1="2349" x2="61760" y2="2013"/>
                        <a14:foregroundMark x1="61760" y1="2013" x2="70558" y2="2013"/>
                        <a14:foregroundMark x1="70558" y1="2013" x2="79188" y2="1174"/>
                        <a14:foregroundMark x1="79188" y1="1174" x2="79865" y2="10067"/>
                        <a14:foregroundMark x1="79865" y1="10067" x2="79865" y2="10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56" y="160324"/>
            <a:ext cx="3554087" cy="35841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510E43-B31F-464C-B5AB-FFF2B211C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7133" y="2688878"/>
            <a:ext cx="3753909" cy="19861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2F68F4-D54F-4F91-AE84-753AE02CB19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44E7DE-E55A-4045-9824-3866CD1DA3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4B3D5-8374-4EC4-9221-2AFDEFD88B72}"/>
              </a:ext>
            </a:extLst>
          </p:cNvPr>
          <p:cNvSpPr txBox="1"/>
          <p:nvPr/>
        </p:nvSpPr>
        <p:spPr>
          <a:xfrm>
            <a:off x="2255145" y="483846"/>
            <a:ext cx="341137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859A1"/>
                </a:solidFill>
                <a:latin typeface="Arial Black" panose="020B0A04020102020204" pitchFamily="34" charset="0"/>
              </a:rPr>
              <a:t>16 августа 2023 г.</a:t>
            </a:r>
          </a:p>
        </p:txBody>
      </p:sp>
    </p:spTree>
    <p:extLst>
      <p:ext uri="{BB962C8B-B14F-4D97-AF65-F5344CB8AC3E}">
        <p14:creationId xmlns:p14="http://schemas.microsoft.com/office/powerpoint/2010/main" val="423044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5A42D6-EF22-42BC-B610-07E7493D6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12" y="698098"/>
            <a:ext cx="2484896" cy="2573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EC4796-BA43-43ED-BA7B-7D958E102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559" y="1047331"/>
            <a:ext cx="2156662" cy="28755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A98200-F7CD-4AAF-AC18-F836122E5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80" y="455077"/>
            <a:ext cx="5038387" cy="49961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15DA32-D23C-40E7-AF50-830FC8E3A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9107" y="4236615"/>
            <a:ext cx="2032483" cy="30020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A3A3D8-8588-49E4-901C-EB79BE2A4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4921" y="3552649"/>
            <a:ext cx="2251572" cy="3002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9B627E-9F94-412E-B9BE-AE4C9EC22E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2F6DD-C240-49DE-9C64-2A58DCBE3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00" y="4156832"/>
            <a:ext cx="2434720" cy="23150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49B4F0-D411-4DB9-B0FF-17E5F1387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4962A-3FA1-4EC6-BA2D-31D01CE21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0" r="24735"/>
          <a:stretch/>
        </p:blipFill>
        <p:spPr>
          <a:xfrm>
            <a:off x="4768211" y="514350"/>
            <a:ext cx="4117668" cy="28666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7E0BC-6845-4016-8F0C-6FB34CC3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24" y="3685468"/>
            <a:ext cx="4117668" cy="29869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1465DF-60E8-47E6-BDEA-5A9D55868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" y="514350"/>
            <a:ext cx="3822192" cy="28666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7CB8C3-A6F3-49BB-87FE-9B08326CDC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6959F-5A26-4496-AFE0-E6065014BB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56" r="21001"/>
          <a:stretch/>
        </p:blipFill>
        <p:spPr>
          <a:xfrm>
            <a:off x="585216" y="3685468"/>
            <a:ext cx="3822192" cy="2986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1034CD-A176-4F1D-A692-FAC409577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9C8ECC-82FF-4877-BF5D-85B9AA739351}"/>
              </a:ext>
            </a:extLst>
          </p:cNvPr>
          <p:cNvSpPr txBox="1"/>
          <p:nvPr/>
        </p:nvSpPr>
        <p:spPr>
          <a:xfrm>
            <a:off x="3008378" y="3240844"/>
            <a:ext cx="428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#</a:t>
            </a:r>
            <a:r>
              <a:rPr lang="ru-RU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СвоихНеБросаем</a:t>
            </a:r>
          </a:p>
        </p:txBody>
      </p:sp>
    </p:spTree>
    <p:extLst>
      <p:ext uri="{BB962C8B-B14F-4D97-AF65-F5344CB8AC3E}">
        <p14:creationId xmlns:p14="http://schemas.microsoft.com/office/powerpoint/2010/main" val="416638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028417-2C8A-498B-873A-DE6E164FA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53" y="276453"/>
            <a:ext cx="5462016" cy="40965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7538D-B17A-4CC4-A623-17AA5606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3429000"/>
            <a:ext cx="4434840" cy="3326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47740-159C-4042-967D-0DA08AB8756A}"/>
              </a:ext>
            </a:extLst>
          </p:cNvPr>
          <p:cNvSpPr txBox="1"/>
          <p:nvPr/>
        </p:nvSpPr>
        <p:spPr>
          <a:xfrm>
            <a:off x="5148072" y="610879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#</a:t>
            </a:r>
            <a:r>
              <a:rPr lang="ru-RU" sz="36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СвоихНеБросаем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2D90A1-8034-4B5B-8DDA-70385C57E6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CE65FD-7758-4E32-91A9-2B797FD6D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024" y="246888"/>
            <a:ext cx="2812923" cy="3750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7153F9-F56F-4CB7-80C0-8CEAF5227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873DB5-93BA-45DD-84F6-44AAEB15E7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98" t="30739" r="6809"/>
          <a:stretch/>
        </p:blipFill>
        <p:spPr>
          <a:xfrm>
            <a:off x="4750154" y="3774186"/>
            <a:ext cx="4320694" cy="2980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D82E02-9E7F-4641-BCFC-5B90062479B8}"/>
              </a:ext>
            </a:extLst>
          </p:cNvPr>
          <p:cNvSpPr txBox="1"/>
          <p:nvPr/>
        </p:nvSpPr>
        <p:spPr>
          <a:xfrm>
            <a:off x="5289805" y="3429000"/>
            <a:ext cx="428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#</a:t>
            </a:r>
            <a:r>
              <a:rPr lang="ru-RU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СвоихНеБросаем</a:t>
            </a:r>
          </a:p>
        </p:txBody>
      </p:sp>
    </p:spTree>
    <p:extLst>
      <p:ext uri="{BB962C8B-B14F-4D97-AF65-F5344CB8AC3E}">
        <p14:creationId xmlns:p14="http://schemas.microsoft.com/office/powerpoint/2010/main" val="248999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C5A80F-53A7-414A-BDC1-20692258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" y="489640"/>
            <a:ext cx="3896985" cy="5956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18CAB5-B84A-4341-BD40-101CF3F3B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6" y="489640"/>
            <a:ext cx="3896985" cy="59568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2D056A-EC34-476B-9D0A-CCBD93F6E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02" y="1753706"/>
            <a:ext cx="5171996" cy="387899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39D41D-9437-4268-BF22-CC9352E039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EE22BE-5A42-4DA7-B0DB-7F13FD670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547CA-313A-49BA-93FD-54D33C4A2A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739AF4-47DC-4FFA-AB4A-A037D378F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4" y="160324"/>
            <a:ext cx="5968943" cy="4630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14CFD0-C012-4D83-BA43-60B0F7A39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1"/>
          <a:stretch/>
        </p:blipFill>
        <p:spPr>
          <a:xfrm>
            <a:off x="314575" y="3268676"/>
            <a:ext cx="5784473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4800C4-723F-471A-9A6E-0E75B9790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104" y="4790800"/>
            <a:ext cx="1490472" cy="149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CF347-D2A6-49FA-BF77-E7E6D198FB70}"/>
              </a:ext>
            </a:extLst>
          </p:cNvPr>
          <p:cNvSpPr txBox="1"/>
          <p:nvPr/>
        </p:nvSpPr>
        <p:spPr>
          <a:xfrm>
            <a:off x="6327648" y="6252998"/>
            <a:ext cx="215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#</a:t>
            </a:r>
            <a:r>
              <a:rPr lang="ru-RU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СвоихНеБросаем</a:t>
            </a:r>
          </a:p>
        </p:txBody>
      </p:sp>
    </p:spTree>
    <p:extLst>
      <p:ext uri="{BB962C8B-B14F-4D97-AF65-F5344CB8AC3E}">
        <p14:creationId xmlns:p14="http://schemas.microsoft.com/office/powerpoint/2010/main" val="424014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4D27EC-25F6-4642-82E4-06B571BC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65" y="1"/>
            <a:ext cx="5612323" cy="48125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506FB6-D843-4BB8-9D81-43EBF8F00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3" y="2631056"/>
            <a:ext cx="4225505" cy="3467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670FC-3404-43F3-BC7C-0C182E9A3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20" y="2745286"/>
            <a:ext cx="3104230" cy="4042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C2AC37-0915-4D88-8D5B-75771A59D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" y="2725245"/>
            <a:ext cx="3104230" cy="4062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3DB3A2-F2CD-4B89-AA80-997C551838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119735-ED41-402E-BA72-B025BD871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3752DB-C587-49B3-8AED-C7C24FDE786D}"/>
              </a:ext>
            </a:extLst>
          </p:cNvPr>
          <p:cNvSpPr txBox="1"/>
          <p:nvPr/>
        </p:nvSpPr>
        <p:spPr>
          <a:xfrm>
            <a:off x="2558783" y="6193237"/>
            <a:ext cx="3713063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28 сентября 2023 г.</a:t>
            </a:r>
          </a:p>
        </p:txBody>
      </p:sp>
    </p:spTree>
    <p:extLst>
      <p:ext uri="{BB962C8B-B14F-4D97-AF65-F5344CB8AC3E}">
        <p14:creationId xmlns:p14="http://schemas.microsoft.com/office/powerpoint/2010/main" val="406730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E20ABF-1900-45D4-81AA-9AA5ED81F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355391"/>
            <a:ext cx="7836408" cy="58773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D8BA29-AD44-48C9-BCAD-66415637B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4" y="142802"/>
            <a:ext cx="4103783" cy="410378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B5C113-8FC8-4D2A-BBB3-B9B5A9DB7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" y="3964390"/>
            <a:ext cx="3685694" cy="276427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8F0002-4380-4F50-B8E4-127761EFF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52" y="4272042"/>
            <a:ext cx="3257541" cy="24431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F6C020-A292-4132-8D47-A673081BF3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9AD07-BF81-49BF-B63B-6FCCE9D00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4" y="3709767"/>
            <a:ext cx="4590287" cy="2867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601CA2-2A6D-4CCB-8D9E-1412B7F6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36" y="280913"/>
            <a:ext cx="4201871" cy="3189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D2385B-9364-4809-B3A2-76A6275C9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3629783"/>
            <a:ext cx="3889247" cy="29969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AC0C07-33FF-498E-ACC9-215BC3DDE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9" y="319351"/>
            <a:ext cx="4201871" cy="3151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F5E529-C8F8-4AA1-B2B5-CE5D9976E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46" y="2669993"/>
            <a:ext cx="2559437" cy="191957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53B1AB-2C56-4C61-B108-F77688CAF1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A48B95-E05C-402F-BE16-B287BDEFC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49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9BC30-7D91-456B-8EF1-A9DF114F1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73" y="383589"/>
            <a:ext cx="2154109" cy="1965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ABEAE9-CEF7-4657-9A1A-55095717C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07" y="287649"/>
            <a:ext cx="2959838" cy="1962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61E22-FE00-4743-AE5F-B59E9465A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73" y="570863"/>
            <a:ext cx="1754277" cy="28581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578D96-1F69-4013-8782-2CE9DAAD8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r="25263"/>
          <a:stretch/>
        </p:blipFill>
        <p:spPr>
          <a:xfrm>
            <a:off x="6341273" y="3967761"/>
            <a:ext cx="2489233" cy="26616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31B705-10C5-4471-8290-8FDEAD1E7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r="13815"/>
          <a:stretch/>
        </p:blipFill>
        <p:spPr>
          <a:xfrm>
            <a:off x="282992" y="4115258"/>
            <a:ext cx="2976007" cy="25141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37944D-F500-48DD-BD52-033B17D7F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49" y="2423523"/>
            <a:ext cx="5119600" cy="3851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EBEDC8-FF7D-4BD0-8ACB-5226EA0F25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F89A4-47ED-4DB3-9E53-FE72B97AD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1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93D2F-CDA3-4600-8BA3-1B9588E70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3" y="3976309"/>
            <a:ext cx="2276303" cy="23541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E64C5A-E24E-425D-BAE1-0B53FD583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77" y="4515614"/>
            <a:ext cx="2340487" cy="17553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BA4F3A-24E0-46CF-9FB0-175FE9CA6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13" y="441254"/>
            <a:ext cx="2503812" cy="37793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02EA14-2AA4-4201-B532-E9173F5B6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77" y="1048622"/>
            <a:ext cx="2105729" cy="30250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6FEBB7-383A-4D07-A372-2A82E605DF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1" b="22227"/>
          <a:stretch/>
        </p:blipFill>
        <p:spPr>
          <a:xfrm>
            <a:off x="2370648" y="4239673"/>
            <a:ext cx="2882133" cy="21770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1CDF7D-A504-4EAE-8DB7-51E4FC3B3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40" y="4073688"/>
            <a:ext cx="2213393" cy="16600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2EBEFC-87F0-4261-B81E-C0E6FEF22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21" y="515331"/>
            <a:ext cx="1709189" cy="17602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1CDDF2-6CEF-4E5A-8594-BEB636206AF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56A0DF-B1B6-4723-9AC0-613737A7C6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26586"/>
          <a:stretch/>
        </p:blipFill>
        <p:spPr>
          <a:xfrm>
            <a:off x="393661" y="1771529"/>
            <a:ext cx="2179097" cy="21695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D6FD8E-657C-4CC4-942F-7A872BAE38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8" y="2342386"/>
            <a:ext cx="2740306" cy="20552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AB4E14-6665-49E6-B7A1-88B0DAAB69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5310E1-AFB0-4AA4-847D-B0C1A8402F2F}"/>
              </a:ext>
            </a:extLst>
          </p:cNvPr>
          <p:cNvSpPr/>
          <p:nvPr/>
        </p:nvSpPr>
        <p:spPr>
          <a:xfrm rot="5400000">
            <a:off x="1642807" y="-1914211"/>
            <a:ext cx="6873372" cy="106710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B7D2B4-CC93-4D9E-8EE3-6A5EEED273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4AB91-DB3B-4D5E-BFBC-7A6CECDCD715}"/>
              </a:ext>
            </a:extLst>
          </p:cNvPr>
          <p:cNvSpPr txBox="1"/>
          <p:nvPr/>
        </p:nvSpPr>
        <p:spPr>
          <a:xfrm>
            <a:off x="969264" y="160324"/>
            <a:ext cx="7845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DDDDD"/>
                </a:solidFill>
                <a:effectLst>
                  <a:glow rad="101600">
                    <a:srgbClr val="2B613D"/>
                  </a:glow>
                </a:effectLst>
                <a:latin typeface="Bahnschrift" panose="020B0502040204020203" pitchFamily="34" charset="0"/>
              </a:rPr>
              <a:t>ПЕРЕЧЕНЬ </a:t>
            </a:r>
          </a:p>
          <a:p>
            <a:pPr algn="ctr"/>
            <a:r>
              <a:rPr lang="ru-RU" sz="2800" b="1" dirty="0">
                <a:solidFill>
                  <a:srgbClr val="DDDDDD"/>
                </a:solidFill>
                <a:effectLst>
                  <a:glow rad="101600">
                    <a:srgbClr val="2B613D"/>
                  </a:glow>
                </a:effectLst>
                <a:latin typeface="Bahnschrift" panose="020B0502040204020203" pitchFamily="34" charset="0"/>
              </a:rPr>
              <a:t>мер поддержки членов семей </a:t>
            </a:r>
          </a:p>
          <a:p>
            <a:pPr algn="ctr"/>
            <a:r>
              <a:rPr lang="ru-RU" sz="2800" b="1" dirty="0">
                <a:solidFill>
                  <a:srgbClr val="DDDDDD"/>
                </a:solidFill>
                <a:effectLst>
                  <a:glow rad="101600">
                    <a:srgbClr val="2B613D"/>
                  </a:glow>
                </a:effectLst>
                <a:latin typeface="Bahnschrift" panose="020B0502040204020203" pitchFamily="34" charset="0"/>
              </a:rPr>
              <a:t>участников СВО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DFBEE-5FDF-4BA0-BE97-81771EF5F7BB}"/>
              </a:ext>
            </a:extLst>
          </p:cNvPr>
          <p:cNvSpPr txBox="1"/>
          <p:nvPr/>
        </p:nvSpPr>
        <p:spPr>
          <a:xfrm>
            <a:off x="1965596" y="1664673"/>
            <a:ext cx="72848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100% освобождение от родительской платы за детский сад</a:t>
            </a:r>
          </a:p>
          <a:p>
            <a:endParaRPr lang="ru-RU" b="1" dirty="0">
              <a:solidFill>
                <a:srgbClr val="DDDDDD"/>
              </a:solidFill>
              <a:effectLst>
                <a:glow rad="63500">
                  <a:srgbClr val="2B613D">
                    <a:alpha val="40000"/>
                  </a:srgbClr>
                </a:glow>
              </a:effectLst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Обеспечение бесплатным горячим одноразовым </a:t>
            </a: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питанием учащихся 5-11 классов</a:t>
            </a:r>
          </a:p>
          <a:p>
            <a:endParaRPr lang="ru-RU" b="1" dirty="0">
              <a:solidFill>
                <a:srgbClr val="DDDDDD"/>
              </a:solidFill>
              <a:effectLst>
                <a:glow rad="63500">
                  <a:srgbClr val="2B613D">
                    <a:alpha val="40000"/>
                  </a:srgbClr>
                </a:glow>
              </a:effectLst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Обеспечение бесплатного обучения </a:t>
            </a: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по программам дополнительного образования</a:t>
            </a:r>
          </a:p>
          <a:p>
            <a:endParaRPr lang="ru-RU" b="1" dirty="0">
              <a:solidFill>
                <a:srgbClr val="DDDDDD"/>
              </a:solidFill>
              <a:effectLst>
                <a:glow rad="63500">
                  <a:srgbClr val="2B613D">
                    <a:alpha val="40000"/>
                  </a:srgbClr>
                </a:glow>
              </a:effectLst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Предоставление бесплатных путевок </a:t>
            </a: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в пришкольные лагеря для обучающихся</a:t>
            </a:r>
          </a:p>
          <a:p>
            <a:endParaRPr lang="ru-RU" b="1" dirty="0">
              <a:solidFill>
                <a:srgbClr val="DDDDDD"/>
              </a:solidFill>
              <a:effectLst>
                <a:glow rad="63500">
                  <a:srgbClr val="2B613D">
                    <a:alpha val="40000"/>
                  </a:srgbClr>
                </a:glow>
              </a:effectLst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Предоставление детям внеочередного права </a:t>
            </a: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на получение направления в детский сад</a:t>
            </a:r>
          </a:p>
          <a:p>
            <a:endParaRPr lang="ru-RU" b="1" dirty="0">
              <a:solidFill>
                <a:srgbClr val="DDDDDD"/>
              </a:solidFill>
              <a:effectLst>
                <a:glow rad="63500">
                  <a:srgbClr val="2B613D">
                    <a:alpha val="40000"/>
                  </a:srgbClr>
                </a:glow>
              </a:effectLst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Бесплатное посещение бассейна и краеведческого музея</a:t>
            </a:r>
          </a:p>
          <a:p>
            <a:endParaRPr lang="ru-RU" b="1" dirty="0">
              <a:solidFill>
                <a:srgbClr val="DDDDDD"/>
              </a:solidFill>
              <a:effectLst>
                <a:glow rad="63500">
                  <a:srgbClr val="2B613D">
                    <a:alpha val="40000"/>
                  </a:srgbClr>
                </a:glow>
              </a:effectLst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Оказание содействия в приобретении и доставке </a:t>
            </a:r>
          </a:p>
          <a:p>
            <a:r>
              <a:rPr lang="ru-RU" b="1" dirty="0">
                <a:solidFill>
                  <a:srgbClr val="DDDDDD"/>
                </a:solidFill>
                <a:effectLst>
                  <a:glow rad="63500">
                    <a:srgbClr val="2B613D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топлива (дрова, уголь) семьям, проживающим в частных домах.</a:t>
            </a:r>
          </a:p>
        </p:txBody>
      </p:sp>
      <p:pic>
        <p:nvPicPr>
          <p:cNvPr id="2050" name="Picture 2" descr="Детский сад – Бесплатные иконки: образование">
            <a:extLst>
              <a:ext uri="{FF2B5EF4-FFF2-40B4-BE49-F238E27FC236}">
                <a16:creationId xmlns:a16="http://schemas.microsoft.com/office/drawing/2014/main" id="{F2DAB0AC-D715-4681-9890-65579B42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20" y="4615438"/>
            <a:ext cx="678751" cy="67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амоуправления, защиты, обед, продукты, здравоохранения, медицинской, covid  значок в Self protection">
            <a:extLst>
              <a:ext uri="{FF2B5EF4-FFF2-40B4-BE49-F238E27FC236}">
                <a16:creationId xmlns:a16="http://schemas.microsoft.com/office/drawing/2014/main" id="{3B3E8DF1-AA55-422C-A0F1-5163A1CF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4" y="2296356"/>
            <a:ext cx="567975" cy="56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алитра краски с кистью – Бесплатные иконки: искусство">
            <a:extLst>
              <a:ext uri="{FF2B5EF4-FFF2-40B4-BE49-F238E27FC236}">
                <a16:creationId xmlns:a16="http://schemas.microsoft.com/office/drawing/2014/main" id="{6403CC25-DF49-451F-A84A-242D8FD5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72" y="3124200"/>
            <a:ext cx="567975" cy="56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юкзак – Бесплатные иконки: образование">
            <a:extLst>
              <a:ext uri="{FF2B5EF4-FFF2-40B4-BE49-F238E27FC236}">
                <a16:creationId xmlns:a16="http://schemas.microsoft.com/office/drawing/2014/main" id="{BB881473-CFE3-4C82-9D70-5CA1379F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71" y="3841154"/>
            <a:ext cx="609600" cy="56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Чек – Бесплатные иконки: бизнес и финансы">
            <a:extLst>
              <a:ext uri="{FF2B5EF4-FFF2-40B4-BE49-F238E27FC236}">
                <a16:creationId xmlns:a16="http://schemas.microsoft.com/office/drawing/2014/main" id="{C8E808C3-7923-469D-90A6-CFA6F8B9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60" y="1545646"/>
            <a:ext cx="524597" cy="52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Музей – Бесплатные иконки: памятники">
            <a:extLst>
              <a:ext uri="{FF2B5EF4-FFF2-40B4-BE49-F238E27FC236}">
                <a16:creationId xmlns:a16="http://schemas.microsoft.com/office/drawing/2014/main" id="{00E78CF7-CF54-4BA2-8264-15F56652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64" y="5479440"/>
            <a:ext cx="445008" cy="4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Дрова – Бесплатные иконки: сельское хозяйство и садоводство">
            <a:extLst>
              <a:ext uri="{FF2B5EF4-FFF2-40B4-BE49-F238E27FC236}">
                <a16:creationId xmlns:a16="http://schemas.microsoft.com/office/drawing/2014/main" id="{DE9EFA70-023E-42DD-8ED6-68FDE33F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" y="6092542"/>
            <a:ext cx="545592" cy="5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217614-EA23-4C71-AA67-406D170D4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4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5F1EE7-7749-44B6-9315-0DD1E6BE6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83" y="426951"/>
            <a:ext cx="4114543" cy="30859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091E38-3396-4C46-99A0-DC7895A36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48" y="4105248"/>
            <a:ext cx="3075685" cy="2305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70A4EA-49D3-4E10-9280-C5283BF71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15" y="1235835"/>
            <a:ext cx="3075685" cy="23058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A13AF4-9A54-495F-AA5F-BFCCF56B5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" y="1939574"/>
            <a:ext cx="2438997" cy="18292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A49F50-6FD7-4A75-86B9-EF2439E7F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0" y="4183398"/>
            <a:ext cx="3135547" cy="23516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927519-12F2-42DF-8704-646D2751F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68" y="3768822"/>
            <a:ext cx="3324692" cy="26622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4CE808-B11A-4E90-8832-8C2E5CC7015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64" l="725" r="99819">
                        <a14:foregroundMark x1="28924" y1="310" x2="29348" y2="303"/>
                        <a14:foregroundMark x1="20152" y1="451" x2="21697" y2="426"/>
                        <a14:foregroundMark x1="1268" y1="756" x2="13641" y2="556"/>
                        <a14:foregroundMark x1="30795" y1="605" x2="38768" y2="2269"/>
                        <a14:foregroundMark x1="29348" y1="303" x2="30795" y2="605"/>
                        <a14:foregroundMark x1="38768" y1="2269" x2="50543" y2="908"/>
                        <a14:foregroundMark x1="50543" y1="908" x2="60870" y2="2874"/>
                        <a14:foregroundMark x1="60870" y1="2874" x2="69928" y2="2723"/>
                        <a14:foregroundMark x1="69928" y1="2723" x2="80978" y2="3328"/>
                        <a14:foregroundMark x1="80978" y1="3328" x2="91486" y2="2723"/>
                        <a14:foregroundMark x1="91486" y1="2723" x2="96511" y2="6186"/>
                        <a14:foregroundMark x1="99179" y1="36611" x2="99275" y2="42814"/>
                        <a14:foregroundMark x1="99275" y1="42814" x2="87591" y2="73236"/>
                        <a14:foregroundMark x1="86367" y1="75310" x2="65632" y2="90150"/>
                        <a14:foregroundMark x1="1197" y1="55470" x2="1284" y2="56502"/>
                        <a14:foregroundMark x1="1426" y1="58191" x2="1427" y2="58201"/>
                        <a14:foregroundMark x1="1563" y1="59818" x2="1475" y2="58770"/>
                        <a14:foregroundMark x1="921" y1="43301" x2="5435" y2="25265"/>
                        <a14:foregroundMark x1="5435" y1="25265" x2="556" y2="10133"/>
                        <a14:foregroundMark x1="3278" y1="1664" x2="3442" y2="1664"/>
                        <a14:foregroundMark x1="20385" y1="761" x2="21874" y2="663"/>
                        <a14:foregroundMark x1="4348" y1="1815" x2="14104" y2="1174"/>
                        <a14:foregroundMark x1="28433" y1="2290" x2="31703" y2="8321"/>
                        <a14:foregroundMark x1="31703" y1="8321" x2="34420" y2="30257"/>
                        <a14:foregroundMark x1="34420" y1="30257" x2="32971" y2="40091"/>
                        <a14:foregroundMark x1="32971" y1="40091" x2="83696" y2="47655"/>
                        <a14:foregroundMark x1="83696" y1="47655" x2="84239" y2="61573"/>
                        <a14:foregroundMark x1="84239" y1="61573" x2="70471" y2="85023"/>
                        <a14:foregroundMark x1="70471" y1="85023" x2="66151" y2="89215"/>
                        <a14:foregroundMark x1="52510" y1="94783" x2="17029" y2="74887"/>
                        <a14:foregroundMark x1="7426" y1="66085" x2="5273" y2="64111"/>
                        <a14:foregroundMark x1="17029" y1="74887" x2="8439" y2="67013"/>
                        <a14:foregroundMark x1="1058" y1="56196" x2="619" y2="54202"/>
                        <a14:foregroundMark x1="1776" y1="59461" x2="1583" y2="58583"/>
                        <a14:foregroundMark x1="1439" y1="45601" x2="5435" y2="8775"/>
                        <a14:foregroundMark x1="3258" y1="663" x2="3080" y2="0"/>
                        <a14:foregroundMark x1="5435" y1="8775" x2="3312" y2="865"/>
                        <a14:foregroundMark x1="23913" y1="43419" x2="70109" y2="48411"/>
                        <a14:foregroundMark x1="70109" y1="48411" x2="72826" y2="58094"/>
                        <a14:foregroundMark x1="72826" y1="58094" x2="71196" y2="66263"/>
                        <a14:foregroundMark x1="71196" y1="66263" x2="63043" y2="75643"/>
                        <a14:foregroundMark x1="63043" y1="75643" x2="50543" y2="82602"/>
                        <a14:foregroundMark x1="50543" y1="82602" x2="39312" y2="83661"/>
                        <a14:foregroundMark x1="39312" y1="83661" x2="29891" y2="76097"/>
                        <a14:foregroundMark x1="29891" y1="76097" x2="26268" y2="46899"/>
                        <a14:foregroundMark x1="26268" y1="46899" x2="23913" y2="43268"/>
                        <a14:foregroundMark x1="82609" y1="12859" x2="83877" y2="29198"/>
                        <a14:foregroundMark x1="83877" y1="29198" x2="94928" y2="27988"/>
                        <a14:foregroundMark x1="94928" y1="27988" x2="95471" y2="18457"/>
                        <a14:foregroundMark x1="95471" y1="18457" x2="90399" y2="10741"/>
                        <a14:foregroundMark x1="90399" y1="10741" x2="79891" y2="14675"/>
                        <a14:foregroundMark x1="79891" y1="14675" x2="77899" y2="16641"/>
                        <a14:foregroundMark x1="28442" y1="13313" x2="21377" y2="47050"/>
                        <a14:foregroundMark x1="21377" y1="47050" x2="11594" y2="45386"/>
                        <a14:foregroundMark x1="11594" y1="45386" x2="3986" y2="18457"/>
                        <a14:foregroundMark x1="3986" y1="18457" x2="3804" y2="1967"/>
                        <a14:foregroundMark x1="3804" y1="1967" x2="13969" y2="993"/>
                        <a14:foregroundMark x1="14855" y1="908" x2="25000" y2="3026"/>
                        <a14:foregroundMark x1="25000" y1="3026" x2="30435" y2="10136"/>
                        <a14:foregroundMark x1="30435" y1="10136" x2="31341" y2="17247"/>
                        <a14:foregroundMark x1="29348" y1="15734" x2="30797" y2="26021"/>
                        <a14:foregroundMark x1="30797" y1="26021" x2="24275" y2="44478"/>
                        <a14:foregroundMark x1="24275" y1="44478" x2="15942" y2="50227"/>
                        <a14:foregroundMark x1="15942" y1="50227" x2="7065" y2="42057"/>
                        <a14:foregroundMark x1="7065" y1="42057" x2="2424" y2="10108"/>
                        <a14:foregroundMark x1="3262" y1="874" x2="10870" y2="756"/>
                        <a14:foregroundMark x1="20465" y1="868" x2="22042" y2="886"/>
                        <a14:foregroundMark x1="10870" y1="756" x2="13817" y2="790"/>
                        <a14:foregroundMark x1="24949" y1="2219" x2="29529" y2="8018"/>
                        <a14:foregroundMark x1="29529" y1="8018" x2="31703" y2="17700"/>
                        <a14:foregroundMark x1="17029" y1="55673" x2="52536" y2="49773"/>
                        <a14:foregroundMark x1="52536" y1="49773" x2="64674" y2="51135"/>
                        <a14:foregroundMark x1="64674" y1="51135" x2="68841" y2="59153"/>
                        <a14:foregroundMark x1="68841" y1="59153" x2="63587" y2="67322"/>
                        <a14:foregroundMark x1="63587" y1="67322" x2="54891" y2="70651"/>
                        <a14:foregroundMark x1="54891" y1="70651" x2="41667" y2="71104"/>
                        <a14:foregroundMark x1="41667" y1="71104" x2="23913" y2="64297"/>
                        <a14:foregroundMark x1="23913" y1="64297" x2="17754" y2="58245"/>
                        <a14:foregroundMark x1="17754" y1="58245" x2="17029" y2="51891"/>
                        <a14:foregroundMark x1="63768" y1="53404" x2="54348" y2="52345"/>
                        <a14:foregroundMark x1="54348" y1="52345" x2="46014" y2="56732"/>
                        <a14:foregroundMark x1="46014" y1="56732" x2="49457" y2="63994"/>
                        <a14:foregroundMark x1="49457" y1="63994" x2="55797" y2="69592"/>
                        <a14:foregroundMark x1="55797" y1="69592" x2="66123" y2="65053"/>
                        <a14:foregroundMark x1="66123" y1="65053" x2="66304" y2="56127"/>
                        <a14:foregroundMark x1="66304" y1="56127" x2="60145" y2="49924"/>
                        <a14:foregroundMark x1="60145" y1="49924" x2="59964" y2="50227"/>
                        <a14:foregroundMark x1="56522" y1="50076" x2="38949" y2="56884"/>
                        <a14:foregroundMark x1="38949" y1="56884" x2="34601" y2="63691"/>
                        <a14:foregroundMark x1="34601" y1="63691" x2="48913" y2="63843"/>
                        <a14:foregroundMark x1="48913" y1="63843" x2="51812" y2="55825"/>
                        <a14:foregroundMark x1="51812" y1="55825" x2="50362" y2="48260"/>
                        <a14:foregroundMark x1="50362" y1="48260" x2="50362" y2="48260"/>
                        <a14:foregroundMark x1="60507" y1="52648" x2="50543" y2="50530"/>
                        <a14:foregroundMark x1="50543" y1="50530" x2="41667" y2="52345"/>
                        <a14:foregroundMark x1="41667" y1="52345" x2="32065" y2="60061"/>
                        <a14:foregroundMark x1="32065" y1="60061" x2="29348" y2="68835"/>
                        <a14:foregroundMark x1="29348" y1="68835" x2="30797" y2="78064"/>
                        <a14:foregroundMark x1="30797" y1="78064" x2="44928" y2="81997"/>
                        <a14:foregroundMark x1="44928" y1="81997" x2="54348" y2="82602"/>
                        <a14:foregroundMark x1="54348" y1="82602" x2="64674" y2="80030"/>
                        <a14:foregroundMark x1="64674" y1="80030" x2="73732" y2="72315"/>
                        <a14:foregroundMark x1="73732" y1="72315" x2="76449" y2="64297"/>
                        <a14:foregroundMark x1="76449" y1="64297" x2="75543" y2="56732"/>
                        <a14:foregroundMark x1="75543" y1="56732" x2="69384" y2="50983"/>
                        <a14:foregroundMark x1="69384" y1="50983" x2="59239" y2="50983"/>
                        <a14:foregroundMark x1="59239" y1="50983" x2="57246" y2="52799"/>
                        <a14:foregroundMark x1="63406" y1="55673" x2="54167" y2="55522"/>
                        <a14:foregroundMark x1="54167" y1="55522" x2="42572" y2="60061"/>
                        <a14:foregroundMark x1="42572" y1="60061" x2="45652" y2="67322"/>
                        <a14:foregroundMark x1="45652" y1="67322" x2="59058" y2="69138"/>
                        <a14:foregroundMark x1="59058" y1="69138" x2="68297" y2="66112"/>
                        <a14:foregroundMark x1="68297" y1="66112" x2="65761" y2="57035"/>
                        <a14:foregroundMark x1="65761" y1="57035" x2="61775" y2="53858"/>
                        <a14:foregroundMark x1="60507" y1="56732" x2="55254" y2="63238"/>
                        <a14:foregroundMark x1="55254" y1="63238" x2="62138" y2="68986"/>
                        <a14:foregroundMark x1="62138" y1="68986" x2="65942" y2="61271"/>
                        <a14:foregroundMark x1="65942" y1="61271" x2="62138" y2="56732"/>
                        <a14:foregroundMark x1="74457" y1="36006" x2="69384" y2="44175"/>
                        <a14:foregroundMark x1="69384" y1="44175" x2="86232" y2="72920"/>
                        <a14:foregroundMark x1="86232" y1="72920" x2="92029" y2="43268"/>
                        <a14:foregroundMark x1="92029" y1="43268" x2="90217" y2="35250"/>
                        <a14:foregroundMark x1="90217" y1="35250" x2="79348" y2="34493"/>
                        <a14:foregroundMark x1="79348" y1="34493" x2="75906" y2="35552"/>
                        <a14:foregroundMark x1="68659" y1="4539" x2="68659" y2="35401"/>
                        <a14:foregroundMark x1="68659" y1="35401" x2="81703" y2="50530"/>
                        <a14:foregroundMark x1="81703" y1="50530" x2="91486" y2="50530"/>
                        <a14:foregroundMark x1="91486" y1="50530" x2="97101" y2="44024"/>
                        <a14:foregroundMark x1="97101" y1="44024" x2="99282" y2="36612"/>
                        <a14:foregroundMark x1="96535" y1="3921" x2="76812" y2="2723"/>
                        <a14:foregroundMark x1="76812" y1="2723" x2="69928" y2="4387"/>
                        <a14:foregroundMark x1="71739" y1="8321" x2="69746" y2="37065"/>
                        <a14:foregroundMark x1="69746" y1="37065" x2="73188" y2="46445"/>
                        <a14:foregroundMark x1="73188" y1="46445" x2="83514" y2="51589"/>
                        <a14:foregroundMark x1="83514" y1="51589" x2="93841" y2="47201"/>
                        <a14:foregroundMark x1="93841" y1="47201" x2="96269" y2="29428"/>
                        <a14:foregroundMark x1="96350" y1="21682" x2="95471" y2="17095"/>
                        <a14:foregroundMark x1="95471" y1="17095" x2="90580" y2="8472"/>
                        <a14:foregroundMark x1="90580" y1="8472" x2="83152" y2="3933"/>
                        <a14:foregroundMark x1="83152" y1="3933" x2="73913" y2="7867"/>
                        <a14:foregroundMark x1="73913" y1="7867" x2="73370" y2="9380"/>
                        <a14:foregroundMark x1="11594" y1="68230" x2="16667" y2="75340"/>
                        <a14:foregroundMark x1="16667" y1="75340" x2="39855" y2="79274"/>
                        <a14:foregroundMark x1="39855" y1="79274" x2="46920" y2="83964"/>
                        <a14:foregroundMark x1="46920" y1="83964" x2="56703" y2="81997"/>
                        <a14:foregroundMark x1="56703" y1="81997" x2="55435" y2="72617"/>
                        <a14:foregroundMark x1="55435" y1="72617" x2="21739" y2="65204"/>
                        <a14:foregroundMark x1="21739" y1="65204" x2="10507" y2="65356"/>
                        <a14:foregroundMark x1="10507" y1="65356" x2="13587" y2="67776"/>
                        <a14:foregroundMark x1="12681" y1="69440" x2="14312" y2="69592"/>
                        <a14:foregroundMark x1="31341" y1="69138" x2="32246" y2="69743"/>
                        <a14:foregroundMark x1="44384" y1="76248" x2="50362" y2="82148"/>
                        <a14:foregroundMark x1="50362" y1="82148" x2="43297" y2="78064"/>
                        <a14:foregroundMark x1="50181" y1="76399" x2="50000" y2="75340"/>
                        <a14:foregroundMark x1="49457" y1="75946" x2="44746" y2="82602"/>
                        <a14:foregroundMark x1="44746" y1="82602" x2="52174" y2="77458"/>
                        <a14:foregroundMark x1="52174" y1="77458" x2="52174" y2="74584"/>
                        <a14:foregroundMark x1="39312" y1="92890" x2="40840" y2="93695"/>
                        <a14:foregroundMark x1="53565" y1="94336" x2="40399" y2="92587"/>
                        <a14:foregroundMark x1="35870" y1="57640" x2="38587" y2="64902"/>
                        <a14:foregroundMark x1="38587" y1="64902" x2="48551" y2="63994"/>
                        <a14:foregroundMark x1="48551" y1="63994" x2="49094" y2="54917"/>
                        <a14:foregroundMark x1="49094" y1="54917" x2="36232" y2="57640"/>
                        <a14:foregroundMark x1="36957" y1="89410" x2="42534" y2="94417"/>
                        <a14:foregroundMark x1="46049" y1="95915" x2="49839" y2="95915"/>
                        <a14:foregroundMark x1="65974" y1="89090" x2="69384" y2="85174"/>
                        <a14:foregroundMark x1="69384" y1="85174" x2="65036" y2="78215"/>
                        <a14:foregroundMark x1="65036" y1="78215" x2="45290" y2="83661"/>
                        <a14:foregroundMark x1="45290" y1="83661" x2="37862" y2="89107"/>
                        <a14:foregroundMark x1="37862" y1="89107" x2="38768" y2="88654"/>
                        <a14:foregroundMark x1="1630" y1="55976" x2="1408" y2="53968"/>
                        <a14:foregroundMark x1="1468" y1="45599" x2="2355" y2="42965"/>
                        <a14:foregroundMark x1="5797" y1="28139" x2="6884" y2="38427"/>
                        <a14:foregroundMark x1="6884" y1="38427" x2="12138" y2="45386"/>
                        <a14:foregroundMark x1="12138" y1="45386" x2="21558" y2="43570"/>
                        <a14:foregroundMark x1="21558" y1="43570" x2="23913" y2="35703"/>
                        <a14:foregroundMark x1="23913" y1="35703" x2="21739" y2="27383"/>
                        <a14:foregroundMark x1="21739" y1="27383" x2="27717" y2="11346"/>
                        <a14:foregroundMark x1="27717" y1="11346" x2="24638" y2="4085"/>
                        <a14:foregroundMark x1="24638" y1="4085" x2="13406" y2="2269"/>
                        <a14:foregroundMark x1="13406" y1="2269" x2="4348" y2="9077"/>
                        <a14:foregroundMark x1="4348" y1="9077" x2="2899" y2="17700"/>
                        <a14:foregroundMark x1="2899" y1="17700" x2="4891" y2="25567"/>
                        <a14:foregroundMark x1="4891" y1="25567" x2="7971" y2="30257"/>
                        <a14:foregroundMark x1="31341" y1="22995" x2="27536" y2="6959"/>
                        <a14:foregroundMark x1="27536" y1="6959" x2="20471" y2="1059"/>
                        <a14:foregroundMark x1="20471" y1="1059" x2="9058" y2="4841"/>
                        <a14:foregroundMark x1="9058" y1="4841" x2="5616" y2="13162"/>
                        <a14:foregroundMark x1="5616" y1="13162" x2="4529" y2="29047"/>
                        <a14:foregroundMark x1="4529" y1="29047" x2="7065" y2="37519"/>
                        <a14:foregroundMark x1="7065" y1="37519" x2="12500" y2="43722"/>
                        <a14:foregroundMark x1="12500" y1="43722" x2="20290" y2="38578"/>
                        <a14:foregroundMark x1="20290" y1="38578" x2="29348" y2="15280"/>
                        <a14:foregroundMark x1="29348" y1="15280" x2="31159" y2="15280"/>
                        <a14:foregroundMark x1="14674" y1="10741" x2="9239" y2="17700"/>
                        <a14:foregroundMark x1="9239" y1="17700" x2="6884" y2="36309"/>
                        <a14:foregroundMark x1="6884" y1="36309" x2="16667" y2="39788"/>
                        <a14:foregroundMark x1="16667" y1="39788" x2="26449" y2="30257"/>
                        <a14:foregroundMark x1="26449" y1="30257" x2="28986" y2="12708"/>
                        <a14:foregroundMark x1="28986" y1="12708" x2="21196" y2="11044"/>
                        <a14:foregroundMark x1="15399" y1="12254" x2="12319" y2="20272"/>
                        <a14:foregroundMark x1="12319" y1="20272" x2="11594" y2="28139"/>
                        <a14:foregroundMark x1="11594" y1="28139" x2="20471" y2="25719"/>
                        <a14:foregroundMark x1="20471" y1="25719" x2="22826" y2="17095"/>
                        <a14:foregroundMark x1="22826" y1="17095" x2="21014" y2="11195"/>
                        <a14:foregroundMark x1="5616" y1="44629" x2="5072" y2="52950"/>
                        <a14:foregroundMark x1="5072" y1="52950" x2="9239" y2="61573"/>
                        <a14:foregroundMark x1="9239" y1="61573" x2="19022" y2="61876"/>
                        <a14:foregroundMark x1="19022" y1="61876" x2="20833" y2="53101"/>
                        <a14:foregroundMark x1="20833" y1="53101" x2="15942" y2="46445"/>
                        <a14:foregroundMark x1="15942" y1="46445" x2="7428" y2="45083"/>
                        <a14:foregroundMark x1="1687" y1="45476" x2="1630" y2="45688"/>
                        <a14:foregroundMark x1="2899" y1="43419" x2="2899" y2="42663"/>
                        <a14:foregroundMark x1="2899" y1="43268" x2="2899" y2="42814"/>
                        <a14:foregroundMark x1="3804" y1="42663" x2="4529" y2="44175"/>
                        <a14:foregroundMark x1="3080" y1="41755" x2="3623" y2="44327"/>
                        <a14:foregroundMark x1="19746" y1="79576" x2="15217" y2="76097"/>
                        <a14:foregroundMark x1="53804" y1="94856" x2="61232" y2="90318"/>
                        <a14:foregroundMark x1="61232" y1="90318" x2="66848" y2="84266"/>
                        <a14:foregroundMark x1="66848" y1="84266" x2="57246" y2="83056"/>
                        <a14:foregroundMark x1="57246" y1="83056" x2="47101" y2="84418"/>
                        <a14:foregroundMark x1="47101" y1="84418" x2="47283" y2="92133"/>
                        <a14:foregroundMark x1="47283" y1="92133" x2="53442" y2="94100"/>
                        <a14:foregroundMark x1="25543" y1="83661" x2="25543" y2="83661"/>
                        <a14:foregroundMark x1="25362" y1="84418" x2="25181" y2="84115"/>
                        <a14:foregroundMark x1="24819" y1="83812" x2="25000" y2="83964"/>
                        <a14:foregroundMark x1="25543" y1="84418" x2="25543" y2="84418"/>
                        <a14:foregroundMark x1="26087" y1="84720" x2="25906" y2="84569"/>
                        <a14:foregroundMark x1="25725" y1="84115" x2="25543" y2="83964"/>
                        <a14:foregroundMark x1="22101" y1="81694" x2="22101" y2="81694"/>
                        <a14:foregroundMark x1="25906" y1="84569" x2="25181" y2="83510"/>
                        <a14:foregroundMark x1="98370" y1="1815" x2="98551" y2="1815"/>
                        <a14:foregroundMark x1="99275" y1="1967" x2="99819" y2="2421"/>
                        <a14:foregroundMark x1="98913" y1="3782" x2="98913" y2="6505"/>
                        <a14:foregroundMark x1="98732" y1="9228" x2="98913" y2="12405"/>
                        <a14:foregroundMark x1="98732" y1="14372" x2="98913" y2="17247"/>
                        <a14:foregroundMark x1="98913" y1="19667" x2="98551" y2="24206"/>
                        <a14:foregroundMark x1="99457" y1="27080" x2="98007" y2="34644"/>
                        <a14:foregroundMark x1="98007" y1="34644" x2="98007" y2="36006"/>
                        <a14:foregroundMark x1="99457" y1="13162" x2="99457" y2="13464"/>
                        <a14:foregroundMark x1="99275" y1="7110" x2="99275" y2="8775"/>
                        <a14:foregroundMark x1="99638" y1="12557" x2="99819" y2="12859"/>
                        <a14:foregroundMark x1="99094" y1="24054" x2="98732" y2="27080"/>
                        <a14:backgroundMark x1="181" y1="908" x2="362" y2="10136"/>
                        <a14:backgroundMark x1="28804" y1="151" x2="21377" y2="0"/>
                        <a14:backgroundMark x1="15577" y1="53" x2="13225" y2="0"/>
                        <a14:backgroundMark x1="19928" y1="151" x2="19551" y2="143"/>
                        <a14:backgroundMark x1="8514" y1="72012" x2="8514" y2="72012"/>
                        <a14:backgroundMark x1="5072" y1="66717" x2="6703" y2="70802"/>
                        <a14:backgroundMark x1="13406" y1="75794" x2="10145" y2="72466"/>
                        <a14:backgroundMark x1="15399" y1="78820" x2="8514" y2="73222"/>
                        <a14:backgroundMark x1="8514" y1="73222" x2="8152" y2="72163"/>
                        <a14:backgroundMark x1="4710" y1="65356" x2="725" y2="57943"/>
                        <a14:backgroundMark x1="725" y1="57943" x2="970" y2="54295"/>
                        <a14:backgroundMark x1="4348" y1="0" x2="4348" y2="0"/>
                        <a14:backgroundMark x1="30435" y1="151" x2="30435" y2="151"/>
                        <a14:backgroundMark x1="60688" y1="94100" x2="48551" y2="99244"/>
                        <a14:backgroundMark x1="48370" y1="98638" x2="39855" y2="95008"/>
                        <a14:backgroundMark x1="39855" y1="95008" x2="39855" y2="95008"/>
                        <a14:backgroundMark x1="20555" y1="81694" x2="20408" y2="81508"/>
                        <a14:backgroundMark x1="22106" y1="83661" x2="20555" y2="81694"/>
                        <a14:backgroundMark x1="22464" y1="84115" x2="22106" y2="83661"/>
                        <a14:backgroundMark x1="19022" y1="81241" x2="15399" y2="80030"/>
                        <a14:backgroundMark x1="3986" y1="66415" x2="3442" y2="62027"/>
                        <a14:backgroundMark x1="362" y1="60363" x2="3261" y2="67020"/>
                        <a14:backgroundMark x1="7065" y1="72466" x2="7065" y2="70802"/>
                        <a14:backgroundMark x1="3986" y1="67776" x2="8333" y2="75038"/>
                        <a14:backgroundMark x1="8333" y1="75038" x2="8514" y2="74584"/>
                        <a14:backgroundMark x1="4167" y1="67322" x2="4167" y2="67322"/>
                        <a14:backgroundMark x1="4710" y1="66415" x2="4529" y2="67020"/>
                        <a14:backgroundMark x1="543" y1="55673" x2="834" y2="53949"/>
                        <a14:backgroundMark x1="19565" y1="81543" x2="19565" y2="81543"/>
                        <a14:backgroundMark x1="19384" y1="82753" x2="20652" y2="82148"/>
                        <a14:backgroundMark x1="21196" y1="81997" x2="20109" y2="82148"/>
                        <a14:backgroundMark x1="0" y1="45688" x2="725" y2="54009"/>
                        <a14:backgroundMark x1="362" y1="43268" x2="181" y2="45386"/>
                        <a14:backgroundMark x1="543" y1="53858" x2="725" y2="54160"/>
                        <a14:backgroundMark x1="1449" y1="59304" x2="181" y2="56732"/>
                        <a14:backgroundMark x1="1087" y1="59909" x2="1087" y2="60363"/>
                        <a14:backgroundMark x1="1812" y1="59607" x2="1630" y2="58699"/>
                        <a14:backgroundMark x1="1630" y1="58699" x2="906" y2="55825"/>
                        <a14:backgroundMark x1="20471" y1="81846" x2="19565" y2="81846"/>
                        <a14:backgroundMark x1="23867" y1="84437" x2="22645" y2="83510"/>
                        <a14:backgroundMark x1="24638" y1="85023" x2="24057" y2="84582"/>
                        <a14:backgroundMark x1="25959" y1="85855" x2="23974" y2="84637"/>
                        <a14:backgroundMark x1="26366" y1="86105" x2="26022" y2="85894"/>
                        <a14:backgroundMark x1="38406" y1="93495" x2="26984" y2="86484"/>
                        <a14:backgroundMark x1="39493" y1="94251" x2="37862" y2="92890"/>
                        <a14:backgroundMark x1="58514" y1="94856" x2="65036" y2="91225"/>
                        <a14:backgroundMark x1="86051" y1="75946" x2="87681" y2="74433"/>
                        <a14:backgroundMark x1="99819" y1="56581" x2="99819" y2="50832"/>
                        <a14:backgroundMark x1="99638" y1="49319" x2="99807" y2="36006"/>
                        <a14:backgroundMark x1="99281" y1="36006" x2="99275" y2="36611"/>
                        <a14:backgroundMark x1="99477" y1="17222" x2="99451" y2="19697"/>
                        <a14:backgroundMark x1="99517" y1="13464" x2="99508" y2="14338"/>
                        <a14:backgroundMark x1="99522" y1="12975" x2="99520" y2="13162"/>
                        <a14:backgroundMark x1="99528" y1="12381" x2="99526" y2="12600"/>
                        <a14:backgroundMark x1="99565" y1="8775" x2="99561" y2="9196"/>
                        <a14:backgroundMark x1="99589" y1="6505" x2="99583" y2="7110"/>
                        <a14:backgroundMark x1="99630" y1="2544" x2="99617" y2="3782"/>
                        <a14:backgroundMark x1="20833" y1="151" x2="20833" y2="151"/>
                        <a14:backgroundMark x1="29348" y1="454" x2="29348" y2="454"/>
                        <a14:backgroundMark x1="29167" y1="151" x2="29167" y2="151"/>
                        <a14:backgroundMark x1="29891" y1="151" x2="29891" y2="151"/>
                        <a14:backgroundMark x1="29710" y1="454" x2="29710" y2="454"/>
                        <a14:backgroundMark x1="30616" y1="454" x2="30616" y2="454"/>
                        <a14:backgroundMark x1="30072" y1="454" x2="30072" y2="454"/>
                        <a14:backgroundMark x1="28804" y1="303" x2="28804" y2="303"/>
                        <a14:backgroundMark x1="28804" y1="605" x2="28804" y2="605"/>
                        <a14:backgroundMark x1="21377" y1="605" x2="21377" y2="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4" y="160324"/>
            <a:ext cx="925883" cy="11087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19AD8C-43D3-4AEA-BC4C-6CAA6A4CE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7" b="96087" l="1522" r="95435">
                        <a14:foregroundMark x1="10978" y1="23043" x2="12283" y2="16087"/>
                        <a14:foregroundMark x1="12283" y1="16087" x2="22065" y2="16848"/>
                        <a14:foregroundMark x1="22065" y1="16848" x2="54239" y2="12717"/>
                        <a14:foregroundMark x1="54239" y1="12717" x2="78152" y2="18478"/>
                        <a14:foregroundMark x1="78152" y1="18478" x2="71413" y2="24674"/>
                        <a14:foregroundMark x1="71413" y1="24674" x2="56522" y2="31957"/>
                        <a14:foregroundMark x1="56522" y1="31957" x2="55870" y2="32826"/>
                        <a14:foregroundMark x1="27826" y1="84674" x2="36304" y2="80000"/>
                        <a14:foregroundMark x1="36304" y1="80000" x2="51522" y2="77065"/>
                        <a14:foregroundMark x1="51522" y1="77065" x2="77500" y2="79348"/>
                        <a14:foregroundMark x1="77500" y1="79348" x2="84457" y2="81848"/>
                        <a14:foregroundMark x1="84457" y1="81848" x2="90543" y2="80109"/>
                        <a14:foregroundMark x1="91087" y1="94022" x2="86957" y2="89239"/>
                        <a14:foregroundMark x1="95652" y1="79565" x2="90543" y2="80435"/>
                        <a14:foregroundMark x1="19348" y1="95109" x2="19348" y2="95109"/>
                        <a14:foregroundMark x1="8587" y1="83587" x2="10870" y2="76957"/>
                        <a14:foregroundMark x1="10870" y1="76957" x2="13370" y2="76087"/>
                        <a14:foregroundMark x1="75870" y1="11413" x2="37174" y2="8043"/>
                        <a14:foregroundMark x1="37174" y1="8043" x2="20978" y2="11630"/>
                        <a14:foregroundMark x1="8913" y1="14022" x2="4565" y2="20109"/>
                        <a14:foregroundMark x1="4565" y1="20109" x2="6304" y2="27391"/>
                        <a14:foregroundMark x1="6304" y1="27391" x2="11739" y2="25652"/>
                        <a14:foregroundMark x1="2174" y1="14239" x2="1739" y2="17065"/>
                        <a14:foregroundMark x1="60978" y1="5109" x2="56630" y2="4565"/>
                        <a14:foregroundMark x1="94348" y1="96087" x2="93152" y2="94783"/>
                        <a14:backgroundMark x1="1630" y1="17065" x2="1630" y2="1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616" y="185602"/>
            <a:ext cx="608076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8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120</Words>
  <Application>Microsoft Office PowerPoint</Application>
  <PresentationFormat>Экран (4:3)</PresentationFormat>
  <Paragraphs>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Bahnschrift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30</cp:revision>
  <dcterms:created xsi:type="dcterms:W3CDTF">2023-09-26T02:47:01Z</dcterms:created>
  <dcterms:modified xsi:type="dcterms:W3CDTF">2023-09-26T23:52:42Z</dcterms:modified>
</cp:coreProperties>
</file>