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1" r:id="rId3"/>
    <p:sldId id="260" r:id="rId4"/>
    <p:sldId id="301" r:id="rId5"/>
    <p:sldId id="304" r:id="rId6"/>
    <p:sldId id="305" r:id="rId7"/>
    <p:sldId id="306" r:id="rId8"/>
    <p:sldId id="287" r:id="rId9"/>
    <p:sldId id="302" r:id="rId10"/>
    <p:sldId id="285" r:id="rId11"/>
    <p:sldId id="307" r:id="rId12"/>
    <p:sldId id="276" r:id="rId13"/>
    <p:sldId id="308" r:id="rId14"/>
    <p:sldId id="310" r:id="rId15"/>
    <p:sldId id="309" r:id="rId16"/>
    <p:sldId id="311" r:id="rId17"/>
    <p:sldId id="314" r:id="rId18"/>
    <p:sldId id="312" r:id="rId19"/>
    <p:sldId id="313" r:id="rId20"/>
    <p:sldId id="26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67A6"/>
    <a:srgbClr val="1267A8"/>
    <a:srgbClr val="DDDDDD"/>
    <a:srgbClr val="FB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1752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EA974B-AD77-4BDC-A781-6AB6FA9DDE35}" type="doc">
      <dgm:prSet loTypeId="urn:microsoft.com/office/officeart/2008/layout/LinedList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B4C627E-6750-4EF1-9640-F09ACD30588F}">
      <dgm:prSet custT="1"/>
      <dgm:spPr/>
      <dgm:t>
        <a:bodyPr/>
        <a:lstStyle/>
        <a:p>
          <a:r>
            <a:rPr lang="ru-RU" sz="2800" dirty="0">
              <a:latin typeface="Montserrat Light" panose="00000400000000000000" pitchFamily="2" charset="-52"/>
            </a:rPr>
            <a:t>Статья </a:t>
          </a:r>
          <a:r>
            <a:rPr lang="ru-RU" sz="2800" b="1" dirty="0">
              <a:latin typeface="Montserrat Light" panose="00000400000000000000" pitchFamily="2" charset="-52"/>
            </a:rPr>
            <a:t>16</a:t>
          </a:r>
          <a:r>
            <a:rPr lang="ru-RU" sz="2800" dirty="0">
              <a:latin typeface="Montserrat Light" panose="00000400000000000000" pitchFamily="2" charset="-52"/>
            </a:rPr>
            <a:t> </a:t>
          </a:r>
          <a:r>
            <a:rPr lang="ru-RU" sz="2800" dirty="0" smtClean="0">
              <a:latin typeface="Montserrat Light" panose="00000400000000000000" pitchFamily="2" charset="-52"/>
            </a:rPr>
            <a:t>Федерального закона 44-ФЗ</a:t>
          </a:r>
          <a:endParaRPr lang="ru-RU" sz="2800" dirty="0">
            <a:latin typeface="Montserrat Light" panose="00000400000000000000" pitchFamily="2" charset="-52"/>
          </a:endParaRPr>
        </a:p>
      </dgm:t>
    </dgm:pt>
    <dgm:pt modelId="{8C967AD7-A58C-4599-AD19-B1B1FB5352D9}" type="parTrans" cxnId="{128718F2-B21B-4AD4-A2FF-4E2946673113}">
      <dgm:prSet/>
      <dgm:spPr/>
      <dgm:t>
        <a:bodyPr/>
        <a:lstStyle/>
        <a:p>
          <a:endParaRPr lang="ru-RU">
            <a:latin typeface="Montserrat Light" panose="00000400000000000000" pitchFamily="2" charset="-52"/>
          </a:endParaRPr>
        </a:p>
      </dgm:t>
    </dgm:pt>
    <dgm:pt modelId="{E839EB55-CDF8-40AA-980D-BCA855E3A8D2}" type="sibTrans" cxnId="{128718F2-B21B-4AD4-A2FF-4E2946673113}">
      <dgm:prSet/>
      <dgm:spPr/>
      <dgm:t>
        <a:bodyPr/>
        <a:lstStyle/>
        <a:p>
          <a:endParaRPr lang="ru-RU">
            <a:latin typeface="Montserrat Light" panose="00000400000000000000" pitchFamily="2" charset="-52"/>
          </a:endParaRPr>
        </a:p>
      </dgm:t>
    </dgm:pt>
    <dgm:pt modelId="{EACFB32C-06B9-4B38-89DD-1CCE75A8F5DB}">
      <dgm:prSet custT="1"/>
      <dgm:spPr/>
      <dgm:t>
        <a:bodyPr/>
        <a:lstStyle/>
        <a:p>
          <a:r>
            <a:rPr lang="ru-RU" sz="2800" dirty="0">
              <a:latin typeface="Montserrat Light" panose="00000400000000000000" pitchFamily="2" charset="-52"/>
            </a:rPr>
            <a:t>Постановление Правительства </a:t>
          </a:r>
          <a:r>
            <a:rPr lang="ru-RU" sz="2800" b="1" dirty="0">
              <a:latin typeface="Montserrat Light" panose="00000400000000000000" pitchFamily="2" charset="-52"/>
            </a:rPr>
            <a:t>№1279</a:t>
          </a:r>
          <a:r>
            <a:rPr lang="ru-RU" sz="2800" dirty="0">
              <a:latin typeface="Montserrat Light" panose="00000400000000000000" pitchFamily="2" charset="-52"/>
            </a:rPr>
            <a:t> от 30.09.2019 года </a:t>
          </a:r>
        </a:p>
        <a:p>
          <a:r>
            <a:rPr lang="ru-RU" sz="1800" dirty="0">
              <a:latin typeface="Montserrat Light" panose="00000400000000000000" pitchFamily="2" charset="-52"/>
            </a:rPr>
            <a:t>«Об установлении порядка формирования, утверждения и размещения в единой информационной системе планов-графиков закупок и признании утратившими силу отдельных актов Правительства Российской Федерации»</a:t>
          </a:r>
          <a:endParaRPr lang="ru-RU" sz="2800" dirty="0">
            <a:latin typeface="Montserrat Light" panose="00000400000000000000" pitchFamily="2" charset="-52"/>
          </a:endParaRPr>
        </a:p>
      </dgm:t>
    </dgm:pt>
    <dgm:pt modelId="{AC222E32-42AD-4A56-98C5-EE67D1EC4642}" type="parTrans" cxnId="{3B593146-344D-48D2-B252-5A3EA1AA8113}">
      <dgm:prSet/>
      <dgm:spPr/>
      <dgm:t>
        <a:bodyPr/>
        <a:lstStyle/>
        <a:p>
          <a:endParaRPr lang="ru-RU">
            <a:latin typeface="Montserrat Light" panose="00000400000000000000" pitchFamily="2" charset="-52"/>
          </a:endParaRPr>
        </a:p>
      </dgm:t>
    </dgm:pt>
    <dgm:pt modelId="{ECA5883A-869F-4191-9593-C7CAC7F735C8}" type="sibTrans" cxnId="{3B593146-344D-48D2-B252-5A3EA1AA8113}">
      <dgm:prSet/>
      <dgm:spPr/>
      <dgm:t>
        <a:bodyPr/>
        <a:lstStyle/>
        <a:p>
          <a:endParaRPr lang="ru-RU">
            <a:latin typeface="Montserrat Light" panose="00000400000000000000" pitchFamily="2" charset="-52"/>
          </a:endParaRPr>
        </a:p>
      </dgm:t>
    </dgm:pt>
    <dgm:pt modelId="{45B0DEA1-3DEF-4BF5-9873-6B8485136680}" type="pres">
      <dgm:prSet presAssocID="{29EA974B-AD77-4BDC-A781-6AB6FA9DDE3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F3A95FC-F4D2-4A0B-9957-3654657059BB}" type="pres">
      <dgm:prSet presAssocID="{3B4C627E-6750-4EF1-9640-F09ACD30588F}" presName="thickLine" presStyleLbl="alignNode1" presStyleIdx="0" presStyleCnt="2"/>
      <dgm:spPr/>
    </dgm:pt>
    <dgm:pt modelId="{9FBDDAE9-430E-491D-A7F0-70FF96AFC391}" type="pres">
      <dgm:prSet presAssocID="{3B4C627E-6750-4EF1-9640-F09ACD30588F}" presName="horz1" presStyleCnt="0"/>
      <dgm:spPr/>
    </dgm:pt>
    <dgm:pt modelId="{3F50BAA0-924E-47ED-908B-A2B28B57E933}" type="pres">
      <dgm:prSet presAssocID="{3B4C627E-6750-4EF1-9640-F09ACD30588F}" presName="tx1" presStyleLbl="revTx" presStyleIdx="0" presStyleCnt="2"/>
      <dgm:spPr/>
      <dgm:t>
        <a:bodyPr/>
        <a:lstStyle/>
        <a:p>
          <a:endParaRPr lang="ru-RU"/>
        </a:p>
      </dgm:t>
    </dgm:pt>
    <dgm:pt modelId="{8C090DDC-746A-4204-91B1-640F6EA683BC}" type="pres">
      <dgm:prSet presAssocID="{3B4C627E-6750-4EF1-9640-F09ACD30588F}" presName="vert1" presStyleCnt="0"/>
      <dgm:spPr/>
    </dgm:pt>
    <dgm:pt modelId="{DAE7B287-D034-49F3-9FAC-FE5161DFC8EF}" type="pres">
      <dgm:prSet presAssocID="{EACFB32C-06B9-4B38-89DD-1CCE75A8F5DB}" presName="thickLine" presStyleLbl="alignNode1" presStyleIdx="1" presStyleCnt="2"/>
      <dgm:spPr/>
    </dgm:pt>
    <dgm:pt modelId="{2F0DBB3F-4D5F-4A5E-8177-2F4DFB07F0D1}" type="pres">
      <dgm:prSet presAssocID="{EACFB32C-06B9-4B38-89DD-1CCE75A8F5DB}" presName="horz1" presStyleCnt="0"/>
      <dgm:spPr/>
    </dgm:pt>
    <dgm:pt modelId="{962D6420-D90C-461B-B59A-76F01D4302E4}" type="pres">
      <dgm:prSet presAssocID="{EACFB32C-06B9-4B38-89DD-1CCE75A8F5DB}" presName="tx1" presStyleLbl="revTx" presStyleIdx="1" presStyleCnt="2"/>
      <dgm:spPr/>
      <dgm:t>
        <a:bodyPr/>
        <a:lstStyle/>
        <a:p>
          <a:endParaRPr lang="ru-RU"/>
        </a:p>
      </dgm:t>
    </dgm:pt>
    <dgm:pt modelId="{963B960A-A9F1-4713-8E37-D57B5DCE6529}" type="pres">
      <dgm:prSet presAssocID="{EACFB32C-06B9-4B38-89DD-1CCE75A8F5DB}" presName="vert1" presStyleCnt="0"/>
      <dgm:spPr/>
    </dgm:pt>
  </dgm:ptLst>
  <dgm:cxnLst>
    <dgm:cxn modelId="{128718F2-B21B-4AD4-A2FF-4E2946673113}" srcId="{29EA974B-AD77-4BDC-A781-6AB6FA9DDE35}" destId="{3B4C627E-6750-4EF1-9640-F09ACD30588F}" srcOrd="0" destOrd="0" parTransId="{8C967AD7-A58C-4599-AD19-B1B1FB5352D9}" sibTransId="{E839EB55-CDF8-40AA-980D-BCA855E3A8D2}"/>
    <dgm:cxn modelId="{A972B750-E4B3-4714-8540-F76D1E2D3A69}" type="presOf" srcId="{3B4C627E-6750-4EF1-9640-F09ACD30588F}" destId="{3F50BAA0-924E-47ED-908B-A2B28B57E933}" srcOrd="0" destOrd="0" presId="urn:microsoft.com/office/officeart/2008/layout/LinedList"/>
    <dgm:cxn modelId="{0D58ACB1-883F-4674-A41D-C1E85D62FFB1}" type="presOf" srcId="{EACFB32C-06B9-4B38-89DD-1CCE75A8F5DB}" destId="{962D6420-D90C-461B-B59A-76F01D4302E4}" srcOrd="0" destOrd="0" presId="urn:microsoft.com/office/officeart/2008/layout/LinedList"/>
    <dgm:cxn modelId="{3B593146-344D-48D2-B252-5A3EA1AA8113}" srcId="{29EA974B-AD77-4BDC-A781-6AB6FA9DDE35}" destId="{EACFB32C-06B9-4B38-89DD-1CCE75A8F5DB}" srcOrd="1" destOrd="0" parTransId="{AC222E32-42AD-4A56-98C5-EE67D1EC4642}" sibTransId="{ECA5883A-869F-4191-9593-C7CAC7F735C8}"/>
    <dgm:cxn modelId="{3DE39C0F-43E4-4D7F-A59D-BFD3DE54F567}" type="presOf" srcId="{29EA974B-AD77-4BDC-A781-6AB6FA9DDE35}" destId="{45B0DEA1-3DEF-4BF5-9873-6B8485136680}" srcOrd="0" destOrd="0" presId="urn:microsoft.com/office/officeart/2008/layout/LinedList"/>
    <dgm:cxn modelId="{2C40C73C-C1D2-403A-BB4F-1669D70C7751}" type="presParOf" srcId="{45B0DEA1-3DEF-4BF5-9873-6B8485136680}" destId="{0F3A95FC-F4D2-4A0B-9957-3654657059BB}" srcOrd="0" destOrd="0" presId="urn:microsoft.com/office/officeart/2008/layout/LinedList"/>
    <dgm:cxn modelId="{9B26D70B-1EB1-4174-955A-1F43EFB48D5A}" type="presParOf" srcId="{45B0DEA1-3DEF-4BF5-9873-6B8485136680}" destId="{9FBDDAE9-430E-491D-A7F0-70FF96AFC391}" srcOrd="1" destOrd="0" presId="urn:microsoft.com/office/officeart/2008/layout/LinedList"/>
    <dgm:cxn modelId="{654513EB-64E5-4F21-A8A0-B04B153BB992}" type="presParOf" srcId="{9FBDDAE9-430E-491D-A7F0-70FF96AFC391}" destId="{3F50BAA0-924E-47ED-908B-A2B28B57E933}" srcOrd="0" destOrd="0" presId="urn:microsoft.com/office/officeart/2008/layout/LinedList"/>
    <dgm:cxn modelId="{FA45C20D-6E83-44EF-96DB-4073862AF628}" type="presParOf" srcId="{9FBDDAE9-430E-491D-A7F0-70FF96AFC391}" destId="{8C090DDC-746A-4204-91B1-640F6EA683BC}" srcOrd="1" destOrd="0" presId="urn:microsoft.com/office/officeart/2008/layout/LinedList"/>
    <dgm:cxn modelId="{371A365D-4DB5-43EF-A2ED-0E41511EE4B6}" type="presParOf" srcId="{45B0DEA1-3DEF-4BF5-9873-6B8485136680}" destId="{DAE7B287-D034-49F3-9FAC-FE5161DFC8EF}" srcOrd="2" destOrd="0" presId="urn:microsoft.com/office/officeart/2008/layout/LinedList"/>
    <dgm:cxn modelId="{5DAE162F-5A24-47F5-8333-23003BF54615}" type="presParOf" srcId="{45B0DEA1-3DEF-4BF5-9873-6B8485136680}" destId="{2F0DBB3F-4D5F-4A5E-8177-2F4DFB07F0D1}" srcOrd="3" destOrd="0" presId="urn:microsoft.com/office/officeart/2008/layout/LinedList"/>
    <dgm:cxn modelId="{2339C93F-3720-494C-9CE3-C7C604F4327E}" type="presParOf" srcId="{2F0DBB3F-4D5F-4A5E-8177-2F4DFB07F0D1}" destId="{962D6420-D90C-461B-B59A-76F01D4302E4}" srcOrd="0" destOrd="0" presId="urn:microsoft.com/office/officeart/2008/layout/LinedList"/>
    <dgm:cxn modelId="{4BB2130E-45E9-4436-B045-708E5C7DBC42}" type="presParOf" srcId="{2F0DBB3F-4D5F-4A5E-8177-2F4DFB07F0D1}" destId="{963B960A-A9F1-4713-8E37-D57B5DCE65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2FC833-4ACF-4EA8-9EE4-416CA8C760C5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EAA793D-872F-425C-86CE-49886BC545CC}">
      <dgm:prSet custT="1"/>
      <dgm:spPr/>
      <dgm:t>
        <a:bodyPr/>
        <a:lstStyle/>
        <a:p>
          <a:r>
            <a:rPr lang="ru-RU" sz="1600" dirty="0" smtClean="0">
              <a:latin typeface="Montserrat"/>
            </a:rPr>
            <a:t>Контракты, заключаемые с целью обеспечения безопасности страны, ее обороны</a:t>
          </a:r>
          <a:endParaRPr lang="ru-RU" sz="1600" dirty="0">
            <a:latin typeface="Montserrat"/>
          </a:endParaRPr>
        </a:p>
      </dgm:t>
    </dgm:pt>
    <dgm:pt modelId="{6BFC4F14-94CB-4A30-9773-02A1CC9561A9}" type="parTrans" cxnId="{0779BBE5-87A9-4ECF-AAB3-D7843F9D00CC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44A4B5FF-1829-486C-BAFD-5EBF5FE7C02A}" type="sibTrans" cxnId="{0779BBE5-87A9-4ECF-AAB3-D7843F9D00CC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3AFD69FB-601D-4152-9A00-BB3579AFF456}">
      <dgm:prSet custT="1"/>
      <dgm:spPr/>
      <dgm:t>
        <a:bodyPr/>
        <a:lstStyle/>
        <a:p>
          <a:r>
            <a:rPr lang="ru-RU" sz="1600" dirty="0" smtClean="0">
              <a:latin typeface="Montserrat"/>
            </a:rPr>
            <a:t>Приобретение услуг по выдаче кредитов</a:t>
          </a:r>
          <a:endParaRPr lang="ru-RU" sz="1600" dirty="0">
            <a:latin typeface="Montserrat"/>
          </a:endParaRPr>
        </a:p>
      </dgm:t>
    </dgm:pt>
    <dgm:pt modelId="{E062A097-6D35-4AB3-928F-2923CD06432B}" type="parTrans" cxnId="{16D1B619-C1B1-4A92-80EF-D8C918744DCF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75ECCB4C-876F-4036-8E71-6CA9982F7179}" type="sibTrans" cxnId="{16D1B619-C1B1-4A92-80EF-D8C918744DCF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8532A9DC-E176-4BBE-BCD4-2663FF154A98}">
      <dgm:prSet custT="1"/>
      <dgm:spPr/>
      <dgm:t>
        <a:bodyPr/>
        <a:lstStyle/>
        <a:p>
          <a:r>
            <a:rPr lang="ru-RU" sz="1600" dirty="0" smtClean="0">
              <a:latin typeface="Montserrat"/>
            </a:rPr>
            <a:t>Закупки ТРУ, связанные с использованием атомной энергии, осуществляемые закрытым способом</a:t>
          </a:r>
          <a:endParaRPr lang="ru-RU" sz="1600" dirty="0">
            <a:latin typeface="Montserrat"/>
          </a:endParaRPr>
        </a:p>
      </dgm:t>
    </dgm:pt>
    <dgm:pt modelId="{F6BC7990-6E67-4775-AC4C-0C8641A0C1A3}" type="parTrans" cxnId="{A07722FE-0D26-48DA-9D82-376F6DEA924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21587C82-A526-4B3D-B403-8CF4ECDAC280}" type="sibTrans" cxnId="{A07722FE-0D26-48DA-9D82-376F6DEA924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11954E5A-1349-4010-B0E2-B4C22302DB8B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Государственные закупки у единственного поставщика</a:t>
          </a:r>
          <a:endParaRPr lang="ru-RU" sz="1600" dirty="0">
            <a:latin typeface="Montserrat" panose="00000500000000000000" pitchFamily="2" charset="-52"/>
          </a:endParaRPr>
        </a:p>
      </dgm:t>
    </dgm:pt>
    <dgm:pt modelId="{674D4F11-3EF9-4793-AEFA-15CDB16D3602}" type="parTrans" cxnId="{E6FF60FD-C02D-4902-B00C-D5EC242B1200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48DC7013-61A8-4306-98F1-48913C079DBA}" type="sibTrans" cxnId="{E6FF60FD-C02D-4902-B00C-D5EC242B1200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64FFEE53-C6F7-4DBD-BD7B-4541A19B195C}" type="pres">
      <dgm:prSet presAssocID="{6A2FC833-4ACF-4EA8-9EE4-416CA8C760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399F0A-F5D9-4E3D-8895-C769CF71AE94}" type="pres">
      <dgm:prSet presAssocID="{2EAA793D-872F-425C-86CE-49886BC545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41B43-CE05-409E-93D1-21AE42A2CA09}" type="pres">
      <dgm:prSet presAssocID="{44A4B5FF-1829-486C-BAFD-5EBF5FE7C02A}" presName="spacer" presStyleCnt="0"/>
      <dgm:spPr/>
    </dgm:pt>
    <dgm:pt modelId="{077E35E2-1950-431E-B3FD-82F43536916E}" type="pres">
      <dgm:prSet presAssocID="{3AFD69FB-601D-4152-9A00-BB3579AFF45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B6897-A6BD-4BF3-B362-103C9B92BD28}" type="pres">
      <dgm:prSet presAssocID="{75ECCB4C-876F-4036-8E71-6CA9982F7179}" presName="spacer" presStyleCnt="0"/>
      <dgm:spPr/>
    </dgm:pt>
    <dgm:pt modelId="{8A69BF6E-6D53-4A22-A019-29E30864742A}" type="pres">
      <dgm:prSet presAssocID="{8532A9DC-E176-4BBE-BCD4-2663FF154A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89C9E-AE1E-4104-B994-E31D0F11108C}" type="pres">
      <dgm:prSet presAssocID="{21587C82-A526-4B3D-B403-8CF4ECDAC280}" presName="spacer" presStyleCnt="0"/>
      <dgm:spPr/>
    </dgm:pt>
    <dgm:pt modelId="{5DDF83A1-88AD-4EB6-A98A-E42818F6CEB9}" type="pres">
      <dgm:prSet presAssocID="{11954E5A-1349-4010-B0E2-B4C22302DB8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6CB98A-46AA-410B-963A-52A1C267F71D}" type="presOf" srcId="{3AFD69FB-601D-4152-9A00-BB3579AFF456}" destId="{077E35E2-1950-431E-B3FD-82F43536916E}" srcOrd="0" destOrd="0" presId="urn:microsoft.com/office/officeart/2005/8/layout/vList2"/>
    <dgm:cxn modelId="{E6FF60FD-C02D-4902-B00C-D5EC242B1200}" srcId="{6A2FC833-4ACF-4EA8-9EE4-416CA8C760C5}" destId="{11954E5A-1349-4010-B0E2-B4C22302DB8B}" srcOrd="3" destOrd="0" parTransId="{674D4F11-3EF9-4793-AEFA-15CDB16D3602}" sibTransId="{48DC7013-61A8-4306-98F1-48913C079DBA}"/>
    <dgm:cxn modelId="{16D1B619-C1B1-4A92-80EF-D8C918744DCF}" srcId="{6A2FC833-4ACF-4EA8-9EE4-416CA8C760C5}" destId="{3AFD69FB-601D-4152-9A00-BB3579AFF456}" srcOrd="1" destOrd="0" parTransId="{E062A097-6D35-4AB3-928F-2923CD06432B}" sibTransId="{75ECCB4C-876F-4036-8E71-6CA9982F7179}"/>
    <dgm:cxn modelId="{7CD1EC7C-F895-439F-A138-F56CBC1FDD3F}" type="presOf" srcId="{2EAA793D-872F-425C-86CE-49886BC545CC}" destId="{F7399F0A-F5D9-4E3D-8895-C769CF71AE94}" srcOrd="0" destOrd="0" presId="urn:microsoft.com/office/officeart/2005/8/layout/vList2"/>
    <dgm:cxn modelId="{8B06C5D6-B238-413A-B38D-74173FB995D1}" type="presOf" srcId="{6A2FC833-4ACF-4EA8-9EE4-416CA8C760C5}" destId="{64FFEE53-C6F7-4DBD-BD7B-4541A19B195C}" srcOrd="0" destOrd="0" presId="urn:microsoft.com/office/officeart/2005/8/layout/vList2"/>
    <dgm:cxn modelId="{3C7A0722-FD22-4F8E-841C-360772BC6706}" type="presOf" srcId="{11954E5A-1349-4010-B0E2-B4C22302DB8B}" destId="{5DDF83A1-88AD-4EB6-A98A-E42818F6CEB9}" srcOrd="0" destOrd="0" presId="urn:microsoft.com/office/officeart/2005/8/layout/vList2"/>
    <dgm:cxn modelId="{D0949548-1B51-4B4F-8FD0-210BE7684B3D}" type="presOf" srcId="{8532A9DC-E176-4BBE-BCD4-2663FF154A98}" destId="{8A69BF6E-6D53-4A22-A019-29E30864742A}" srcOrd="0" destOrd="0" presId="urn:microsoft.com/office/officeart/2005/8/layout/vList2"/>
    <dgm:cxn modelId="{A07722FE-0D26-48DA-9D82-376F6DEA9241}" srcId="{6A2FC833-4ACF-4EA8-9EE4-416CA8C760C5}" destId="{8532A9DC-E176-4BBE-BCD4-2663FF154A98}" srcOrd="2" destOrd="0" parTransId="{F6BC7990-6E67-4775-AC4C-0C8641A0C1A3}" sibTransId="{21587C82-A526-4B3D-B403-8CF4ECDAC280}"/>
    <dgm:cxn modelId="{0779BBE5-87A9-4ECF-AAB3-D7843F9D00CC}" srcId="{6A2FC833-4ACF-4EA8-9EE4-416CA8C760C5}" destId="{2EAA793D-872F-425C-86CE-49886BC545CC}" srcOrd="0" destOrd="0" parTransId="{6BFC4F14-94CB-4A30-9773-02A1CC9561A9}" sibTransId="{44A4B5FF-1829-486C-BAFD-5EBF5FE7C02A}"/>
    <dgm:cxn modelId="{9897F3BF-1F4D-4FAF-B808-7440E9EF3787}" type="presParOf" srcId="{64FFEE53-C6F7-4DBD-BD7B-4541A19B195C}" destId="{F7399F0A-F5D9-4E3D-8895-C769CF71AE94}" srcOrd="0" destOrd="0" presId="urn:microsoft.com/office/officeart/2005/8/layout/vList2"/>
    <dgm:cxn modelId="{95A8D08E-18ED-49C1-B846-D02114191422}" type="presParOf" srcId="{64FFEE53-C6F7-4DBD-BD7B-4541A19B195C}" destId="{A4B41B43-CE05-409E-93D1-21AE42A2CA09}" srcOrd="1" destOrd="0" presId="urn:microsoft.com/office/officeart/2005/8/layout/vList2"/>
    <dgm:cxn modelId="{75F4DA34-7BFB-45A6-9741-D593955C340A}" type="presParOf" srcId="{64FFEE53-C6F7-4DBD-BD7B-4541A19B195C}" destId="{077E35E2-1950-431E-B3FD-82F43536916E}" srcOrd="2" destOrd="0" presId="urn:microsoft.com/office/officeart/2005/8/layout/vList2"/>
    <dgm:cxn modelId="{AEC83557-C057-4EF4-AD57-B2A1FE4FCA8C}" type="presParOf" srcId="{64FFEE53-C6F7-4DBD-BD7B-4541A19B195C}" destId="{D42B6897-A6BD-4BF3-B362-103C9B92BD28}" srcOrd="3" destOrd="0" presId="urn:microsoft.com/office/officeart/2005/8/layout/vList2"/>
    <dgm:cxn modelId="{E964B3C9-C000-48E6-8645-BD0E3A323E3D}" type="presParOf" srcId="{64FFEE53-C6F7-4DBD-BD7B-4541A19B195C}" destId="{8A69BF6E-6D53-4A22-A019-29E30864742A}" srcOrd="4" destOrd="0" presId="urn:microsoft.com/office/officeart/2005/8/layout/vList2"/>
    <dgm:cxn modelId="{2910B582-3F19-43D1-8366-3AEA7A756F3C}" type="presParOf" srcId="{64FFEE53-C6F7-4DBD-BD7B-4541A19B195C}" destId="{68889C9E-AE1E-4104-B994-E31D0F11108C}" srcOrd="5" destOrd="0" presId="urn:microsoft.com/office/officeart/2005/8/layout/vList2"/>
    <dgm:cxn modelId="{A2369487-8F36-4DAD-B8EC-28DB3AC33E6E}" type="presParOf" srcId="{64FFEE53-C6F7-4DBD-BD7B-4541A19B195C}" destId="{5DDF83A1-88AD-4EB6-A98A-E42818F6CEB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380533-55EE-4394-87B4-D18F47EBFEA7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676700C-3FF1-4605-A039-C8B953DEA5AB}">
      <dgm:prSet phldrT="[Текст]" custT="1"/>
      <dgm:spPr/>
      <dgm:t>
        <a:bodyPr/>
        <a:lstStyle/>
        <a:p>
          <a:r>
            <a:rPr lang="ru-RU" sz="1600" dirty="0" smtClean="0"/>
            <a:t>ИКЗ</a:t>
          </a:r>
          <a:endParaRPr lang="ru-RU" sz="1600" dirty="0"/>
        </a:p>
      </dgm:t>
    </dgm:pt>
    <dgm:pt modelId="{C5DA35BA-9D28-4AF7-AA27-F421D05A00AF}" type="parTrans" cxnId="{30F9F708-0953-4B06-B468-2306E22F8017}">
      <dgm:prSet/>
      <dgm:spPr/>
      <dgm:t>
        <a:bodyPr/>
        <a:lstStyle/>
        <a:p>
          <a:endParaRPr lang="ru-RU"/>
        </a:p>
      </dgm:t>
    </dgm:pt>
    <dgm:pt modelId="{579C11E8-DA7E-4398-9A3E-361FBC6231EA}" type="sibTrans" cxnId="{30F9F708-0953-4B06-B468-2306E22F8017}">
      <dgm:prSet/>
      <dgm:spPr/>
      <dgm:t>
        <a:bodyPr/>
        <a:lstStyle/>
        <a:p>
          <a:endParaRPr lang="ru-RU"/>
        </a:p>
      </dgm:t>
    </dgm:pt>
    <dgm:pt modelId="{D47ADDE2-1401-420E-B128-012A35E041B8}">
      <dgm:prSet custT="1"/>
      <dgm:spPr/>
      <dgm:t>
        <a:bodyPr/>
        <a:lstStyle/>
        <a:p>
          <a:r>
            <a:rPr lang="ru-RU" sz="1600" dirty="0" smtClean="0"/>
            <a:t>Код ОКПД2</a:t>
          </a:r>
          <a:endParaRPr lang="ru-RU" sz="1600" dirty="0"/>
        </a:p>
      </dgm:t>
    </dgm:pt>
    <dgm:pt modelId="{CEB599A4-3122-4C2C-9134-511DFFFD5532}" type="parTrans" cxnId="{09AEA295-8740-40C2-BA33-CE60FEEC8895}">
      <dgm:prSet/>
      <dgm:spPr/>
      <dgm:t>
        <a:bodyPr/>
        <a:lstStyle/>
        <a:p>
          <a:endParaRPr lang="ru-RU"/>
        </a:p>
      </dgm:t>
    </dgm:pt>
    <dgm:pt modelId="{C9F003DB-662F-4D62-9240-5FD736408A41}" type="sibTrans" cxnId="{09AEA295-8740-40C2-BA33-CE60FEEC8895}">
      <dgm:prSet/>
      <dgm:spPr/>
      <dgm:t>
        <a:bodyPr/>
        <a:lstStyle/>
        <a:p>
          <a:endParaRPr lang="ru-RU"/>
        </a:p>
      </dgm:t>
    </dgm:pt>
    <dgm:pt modelId="{79A2AA18-0C7F-43F6-B465-D675DF42ABCC}">
      <dgm:prSet custT="1"/>
      <dgm:spPr/>
      <dgm:t>
        <a:bodyPr/>
        <a:lstStyle/>
        <a:p>
          <a:r>
            <a:rPr lang="ru-RU" sz="1600" dirty="0" smtClean="0"/>
            <a:t>Наименование ОКПД2</a:t>
          </a:r>
          <a:endParaRPr lang="ru-RU" sz="1600" dirty="0"/>
        </a:p>
      </dgm:t>
    </dgm:pt>
    <dgm:pt modelId="{D8ADC666-76B5-4F41-AE85-20A3C9EF1370}" type="parTrans" cxnId="{63497516-FE09-48E4-AAFE-CADCB4603555}">
      <dgm:prSet/>
      <dgm:spPr/>
      <dgm:t>
        <a:bodyPr/>
        <a:lstStyle/>
        <a:p>
          <a:endParaRPr lang="ru-RU"/>
        </a:p>
      </dgm:t>
    </dgm:pt>
    <dgm:pt modelId="{EADB63E7-D844-4919-8848-D9D42E283C91}" type="sibTrans" cxnId="{63497516-FE09-48E4-AAFE-CADCB4603555}">
      <dgm:prSet/>
      <dgm:spPr/>
      <dgm:t>
        <a:bodyPr/>
        <a:lstStyle/>
        <a:p>
          <a:endParaRPr lang="ru-RU"/>
        </a:p>
      </dgm:t>
    </dgm:pt>
    <dgm:pt modelId="{3665F19D-4F77-4D4A-976F-15A9E3586E8C}">
      <dgm:prSet custT="1"/>
      <dgm:spPr/>
      <dgm:t>
        <a:bodyPr/>
        <a:lstStyle/>
        <a:p>
          <a:r>
            <a:rPr lang="ru-RU" sz="1600" dirty="0" smtClean="0"/>
            <a:t>Наименование объекта закупки</a:t>
          </a:r>
          <a:endParaRPr lang="ru-RU" sz="1600" dirty="0"/>
        </a:p>
      </dgm:t>
    </dgm:pt>
    <dgm:pt modelId="{1E5E9DBE-8FA4-4E10-BB27-239442F3AC3C}" type="parTrans" cxnId="{C419BE2D-5A39-42D4-AF68-5343117F97C4}">
      <dgm:prSet/>
      <dgm:spPr/>
      <dgm:t>
        <a:bodyPr/>
        <a:lstStyle/>
        <a:p>
          <a:endParaRPr lang="ru-RU"/>
        </a:p>
      </dgm:t>
    </dgm:pt>
    <dgm:pt modelId="{9C7B9B7A-6D97-4E3B-BDB9-21C25DE2D4AB}" type="sibTrans" cxnId="{C419BE2D-5A39-42D4-AF68-5343117F97C4}">
      <dgm:prSet/>
      <dgm:spPr/>
      <dgm:t>
        <a:bodyPr/>
        <a:lstStyle/>
        <a:p>
          <a:endParaRPr lang="ru-RU"/>
        </a:p>
      </dgm:t>
    </dgm:pt>
    <dgm:pt modelId="{C13379CF-5B5B-469E-80F4-CB07255EB0AB}">
      <dgm:prSet custT="1"/>
      <dgm:spPr/>
      <dgm:t>
        <a:bodyPr/>
        <a:lstStyle/>
        <a:p>
          <a:r>
            <a:rPr lang="ru-RU" sz="1600" dirty="0" smtClean="0"/>
            <a:t>Планируемый год размещения</a:t>
          </a:r>
          <a:endParaRPr lang="ru-RU" sz="1600" dirty="0"/>
        </a:p>
      </dgm:t>
    </dgm:pt>
    <dgm:pt modelId="{3D7B549E-16E0-4795-AE99-FBD8DDF1B682}" type="parTrans" cxnId="{25D342E7-D896-41B0-B9D6-3214AD327B4E}">
      <dgm:prSet/>
      <dgm:spPr/>
      <dgm:t>
        <a:bodyPr/>
        <a:lstStyle/>
        <a:p>
          <a:endParaRPr lang="ru-RU"/>
        </a:p>
      </dgm:t>
    </dgm:pt>
    <dgm:pt modelId="{08828D16-F839-4A2B-A2DC-4F6C3BE51B4A}" type="sibTrans" cxnId="{25D342E7-D896-41B0-B9D6-3214AD327B4E}">
      <dgm:prSet/>
      <dgm:spPr/>
      <dgm:t>
        <a:bodyPr/>
        <a:lstStyle/>
        <a:p>
          <a:endParaRPr lang="ru-RU"/>
        </a:p>
      </dgm:t>
    </dgm:pt>
    <dgm:pt modelId="{1794163D-1C4B-45B9-8F16-AED50A731FFE}">
      <dgm:prSet custT="1"/>
      <dgm:spPr/>
      <dgm:t>
        <a:bodyPr/>
        <a:lstStyle/>
        <a:p>
          <a:r>
            <a:rPr lang="ru-RU" sz="1600" dirty="0" smtClean="0"/>
            <a:t>Фин.обеспечение общее</a:t>
          </a:r>
          <a:endParaRPr lang="ru-RU" sz="1600" dirty="0"/>
        </a:p>
      </dgm:t>
    </dgm:pt>
    <dgm:pt modelId="{F47DD706-939B-4B7A-8B81-976E25F18E69}" type="parTrans" cxnId="{E0165AF0-E709-4F9E-B1C9-50D2C6FEA615}">
      <dgm:prSet/>
      <dgm:spPr/>
      <dgm:t>
        <a:bodyPr/>
        <a:lstStyle/>
        <a:p>
          <a:endParaRPr lang="ru-RU"/>
        </a:p>
      </dgm:t>
    </dgm:pt>
    <dgm:pt modelId="{5CBDA05C-AD9D-43B2-A614-12CB1C5CACCE}" type="sibTrans" cxnId="{E0165AF0-E709-4F9E-B1C9-50D2C6FEA615}">
      <dgm:prSet/>
      <dgm:spPr/>
      <dgm:t>
        <a:bodyPr/>
        <a:lstStyle/>
        <a:p>
          <a:endParaRPr lang="ru-RU"/>
        </a:p>
      </dgm:t>
    </dgm:pt>
    <dgm:pt modelId="{AC0FF65C-AD3F-4C21-B143-849D6413417D}">
      <dgm:prSet custT="1"/>
      <dgm:spPr/>
      <dgm:t>
        <a:bodyPr/>
        <a:lstStyle/>
        <a:p>
          <a:r>
            <a:rPr lang="ru-RU" sz="1600" dirty="0" smtClean="0"/>
            <a:t>Фин.обеспечение на текущий год</a:t>
          </a:r>
          <a:endParaRPr lang="ru-RU" sz="1600" dirty="0"/>
        </a:p>
      </dgm:t>
    </dgm:pt>
    <dgm:pt modelId="{B3D7DC64-FFE1-444F-AE9E-04E38E6F00BA}" type="parTrans" cxnId="{D40112D6-DC03-4168-9100-9BD04E985B80}">
      <dgm:prSet/>
      <dgm:spPr/>
      <dgm:t>
        <a:bodyPr/>
        <a:lstStyle/>
        <a:p>
          <a:endParaRPr lang="ru-RU"/>
        </a:p>
      </dgm:t>
    </dgm:pt>
    <dgm:pt modelId="{28F2DE0A-FBAC-4CF5-85DF-C833CD536532}" type="sibTrans" cxnId="{D40112D6-DC03-4168-9100-9BD04E985B80}">
      <dgm:prSet/>
      <dgm:spPr/>
      <dgm:t>
        <a:bodyPr/>
        <a:lstStyle/>
        <a:p>
          <a:endParaRPr lang="ru-RU"/>
        </a:p>
      </dgm:t>
    </dgm:pt>
    <dgm:pt modelId="{030464B0-7D40-47EC-8651-E75AA49166D5}">
      <dgm:prSet custT="1"/>
      <dgm:spPr/>
      <dgm:t>
        <a:bodyPr/>
        <a:lstStyle/>
        <a:p>
          <a:r>
            <a:rPr lang="ru-RU" sz="1600" dirty="0" smtClean="0"/>
            <a:t>Фин.обеспечение на первый плановый период</a:t>
          </a:r>
          <a:endParaRPr lang="ru-RU" sz="1600" dirty="0"/>
        </a:p>
      </dgm:t>
    </dgm:pt>
    <dgm:pt modelId="{98E5E180-01A9-4AA9-AFDD-5D2531CEFAFD}" type="parTrans" cxnId="{35B42921-10FA-4D35-A4E0-2DE4C75E9D32}">
      <dgm:prSet/>
      <dgm:spPr/>
      <dgm:t>
        <a:bodyPr/>
        <a:lstStyle/>
        <a:p>
          <a:endParaRPr lang="ru-RU"/>
        </a:p>
      </dgm:t>
    </dgm:pt>
    <dgm:pt modelId="{B53A9891-DEFD-4686-9A94-7AECBFDEAE04}" type="sibTrans" cxnId="{35B42921-10FA-4D35-A4E0-2DE4C75E9D32}">
      <dgm:prSet/>
      <dgm:spPr/>
      <dgm:t>
        <a:bodyPr/>
        <a:lstStyle/>
        <a:p>
          <a:endParaRPr lang="ru-RU"/>
        </a:p>
      </dgm:t>
    </dgm:pt>
    <dgm:pt modelId="{FD961E63-191C-4250-B0D7-10F225312753}">
      <dgm:prSet custT="1"/>
      <dgm:spPr/>
      <dgm:t>
        <a:bodyPr/>
        <a:lstStyle/>
        <a:p>
          <a:r>
            <a:rPr lang="ru-RU" sz="1600" dirty="0" smtClean="0"/>
            <a:t>Фин.обеспечение на второй плановый период</a:t>
          </a:r>
          <a:endParaRPr lang="ru-RU" sz="1600" dirty="0"/>
        </a:p>
      </dgm:t>
    </dgm:pt>
    <dgm:pt modelId="{0B324C5F-D68E-42DA-9E28-AF400DD54651}" type="parTrans" cxnId="{CDBEB2E3-757B-4FBB-A7A7-F5CE1E3A6DF9}">
      <dgm:prSet/>
      <dgm:spPr/>
      <dgm:t>
        <a:bodyPr/>
        <a:lstStyle/>
        <a:p>
          <a:endParaRPr lang="ru-RU"/>
        </a:p>
      </dgm:t>
    </dgm:pt>
    <dgm:pt modelId="{917C97B0-27CC-46C1-89AA-86FDB09F0B31}" type="sibTrans" cxnId="{CDBEB2E3-757B-4FBB-A7A7-F5CE1E3A6DF9}">
      <dgm:prSet/>
      <dgm:spPr/>
      <dgm:t>
        <a:bodyPr/>
        <a:lstStyle/>
        <a:p>
          <a:endParaRPr lang="ru-RU"/>
        </a:p>
      </dgm:t>
    </dgm:pt>
    <dgm:pt modelId="{B643F166-A074-43CF-B3B8-D807989334D4}">
      <dgm:prSet custT="1"/>
      <dgm:spPr/>
      <dgm:t>
        <a:bodyPr/>
        <a:lstStyle/>
        <a:p>
          <a:r>
            <a:rPr lang="ru-RU" sz="1600" dirty="0" smtClean="0"/>
            <a:t>Фин.обеспечение на последующие годы</a:t>
          </a:r>
          <a:endParaRPr lang="ru-RU" sz="1600" dirty="0"/>
        </a:p>
      </dgm:t>
    </dgm:pt>
    <dgm:pt modelId="{B447289A-F8B8-45AE-8F74-1C9D040C349B}" type="parTrans" cxnId="{5EE8B67B-62CD-4742-AEEF-B6F21099812F}">
      <dgm:prSet/>
      <dgm:spPr/>
      <dgm:t>
        <a:bodyPr/>
        <a:lstStyle/>
        <a:p>
          <a:endParaRPr lang="ru-RU"/>
        </a:p>
      </dgm:t>
    </dgm:pt>
    <dgm:pt modelId="{DB9B6CC7-6A4E-4270-BFCD-ECAA177B9EFF}" type="sibTrans" cxnId="{5EE8B67B-62CD-4742-AEEF-B6F21099812F}">
      <dgm:prSet/>
      <dgm:spPr/>
      <dgm:t>
        <a:bodyPr/>
        <a:lstStyle/>
        <a:p>
          <a:endParaRPr lang="ru-RU"/>
        </a:p>
      </dgm:t>
    </dgm:pt>
    <dgm:pt modelId="{EFF80B0E-C63F-485F-8068-80C673127CCD}">
      <dgm:prSet custT="1"/>
      <dgm:spPr/>
      <dgm:t>
        <a:bodyPr/>
        <a:lstStyle/>
        <a:p>
          <a:r>
            <a:rPr lang="ru-RU" sz="1600" dirty="0" smtClean="0"/>
            <a:t>Обязательное общественное обсуждение</a:t>
          </a:r>
          <a:endParaRPr lang="ru-RU" sz="1600" dirty="0"/>
        </a:p>
      </dgm:t>
    </dgm:pt>
    <dgm:pt modelId="{31DA2ACD-864D-4F12-B79B-F3A941F3FEAA}" type="parTrans" cxnId="{CEA92C5D-41F7-49C3-B489-B6B13D6967CA}">
      <dgm:prSet/>
      <dgm:spPr/>
      <dgm:t>
        <a:bodyPr/>
        <a:lstStyle/>
        <a:p>
          <a:endParaRPr lang="ru-RU"/>
        </a:p>
      </dgm:t>
    </dgm:pt>
    <dgm:pt modelId="{1C42441F-220D-44EB-8D8E-39751B154F55}" type="sibTrans" cxnId="{CEA92C5D-41F7-49C3-B489-B6B13D6967CA}">
      <dgm:prSet/>
      <dgm:spPr/>
      <dgm:t>
        <a:bodyPr/>
        <a:lstStyle/>
        <a:p>
          <a:endParaRPr lang="ru-RU"/>
        </a:p>
      </dgm:t>
    </dgm:pt>
    <dgm:pt modelId="{01A94835-DE4A-4981-9636-C498183E9AD6}">
      <dgm:prSet custT="1"/>
      <dgm:spPr/>
      <dgm:t>
        <a:bodyPr/>
        <a:lstStyle/>
        <a:p>
          <a:r>
            <a:rPr lang="ru-RU" sz="1600" dirty="0" smtClean="0"/>
            <a:t>Наименование уполномоченного органа</a:t>
          </a:r>
          <a:endParaRPr lang="ru-RU" sz="1600" dirty="0"/>
        </a:p>
      </dgm:t>
    </dgm:pt>
    <dgm:pt modelId="{1D41B70A-67B8-47AB-8BF3-8F12AA8CC1C7}" type="parTrans" cxnId="{D538CEEF-3A39-45CB-9018-8CAF4A1C7ED4}">
      <dgm:prSet/>
      <dgm:spPr/>
      <dgm:t>
        <a:bodyPr/>
        <a:lstStyle/>
        <a:p>
          <a:endParaRPr lang="ru-RU"/>
        </a:p>
      </dgm:t>
    </dgm:pt>
    <dgm:pt modelId="{FDA8BC7B-CECB-4E9D-8C64-BB0E5402D8BF}" type="sibTrans" cxnId="{D538CEEF-3A39-45CB-9018-8CAF4A1C7ED4}">
      <dgm:prSet/>
      <dgm:spPr/>
      <dgm:t>
        <a:bodyPr/>
        <a:lstStyle/>
        <a:p>
          <a:endParaRPr lang="ru-RU"/>
        </a:p>
      </dgm:t>
    </dgm:pt>
    <dgm:pt modelId="{5C0D3A5E-0CFF-4B45-A03B-9C0A2EF5B98C}">
      <dgm:prSet custT="1"/>
      <dgm:spPr/>
      <dgm:t>
        <a:bodyPr/>
        <a:lstStyle/>
        <a:p>
          <a:r>
            <a:rPr lang="ru-RU" sz="1600" dirty="0" smtClean="0"/>
            <a:t>Наименование организатора совместных торгов</a:t>
          </a:r>
          <a:endParaRPr lang="ru-RU" sz="1600" dirty="0"/>
        </a:p>
      </dgm:t>
    </dgm:pt>
    <dgm:pt modelId="{7AC22D30-5184-4AC4-B5EF-6ECF9F68373A}" type="parTrans" cxnId="{B3B69C24-BE06-4B50-AFFC-A3C426A76208}">
      <dgm:prSet/>
      <dgm:spPr/>
      <dgm:t>
        <a:bodyPr/>
        <a:lstStyle/>
        <a:p>
          <a:endParaRPr lang="ru-RU"/>
        </a:p>
      </dgm:t>
    </dgm:pt>
    <dgm:pt modelId="{71695813-E282-431A-8C90-B5B6071A6F63}" type="sibTrans" cxnId="{B3B69C24-BE06-4B50-AFFC-A3C426A76208}">
      <dgm:prSet/>
      <dgm:spPr/>
      <dgm:t>
        <a:bodyPr/>
        <a:lstStyle/>
        <a:p>
          <a:endParaRPr lang="ru-RU"/>
        </a:p>
      </dgm:t>
    </dgm:pt>
    <dgm:pt modelId="{E3FC97A8-77E1-42A1-92D2-38F81A4AFD85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rgbClr val="1267A8"/>
              </a:solidFill>
              <a:latin typeface="Montserrat Light" panose="00000400000000000000" pitchFamily="2" charset="-52"/>
            </a:rPr>
            <a:t>ПЕРЕЧЕНЬ СВЕДЕНИЙ ДЛЯ ПЛАНА-ГРАФИКА</a:t>
          </a:r>
          <a:endParaRPr lang="ru-RU" sz="1800" dirty="0">
            <a:solidFill>
              <a:srgbClr val="1267A8"/>
            </a:solidFill>
          </a:endParaRPr>
        </a:p>
      </dgm:t>
    </dgm:pt>
    <dgm:pt modelId="{25F1BD9C-52BD-4F37-8819-2732BD1DEB7C}" type="parTrans" cxnId="{6329C956-63F3-4AE7-AEDB-07474F8784DC}">
      <dgm:prSet/>
      <dgm:spPr/>
      <dgm:t>
        <a:bodyPr/>
        <a:lstStyle/>
        <a:p>
          <a:endParaRPr lang="ru-RU"/>
        </a:p>
      </dgm:t>
    </dgm:pt>
    <dgm:pt modelId="{2D66C4BD-4E30-401F-B658-6D1B4882DA6D}" type="sibTrans" cxnId="{6329C956-63F3-4AE7-AEDB-07474F8784DC}">
      <dgm:prSet/>
      <dgm:spPr/>
      <dgm:t>
        <a:bodyPr/>
        <a:lstStyle/>
        <a:p>
          <a:endParaRPr lang="ru-RU"/>
        </a:p>
      </dgm:t>
    </dgm:pt>
    <dgm:pt modelId="{A080AA28-1E72-44CE-8C37-9C1EC06071BD}" type="pres">
      <dgm:prSet presAssocID="{04380533-55EE-4394-87B4-D18F47EBFEA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B46C3ED-EE6D-425F-893F-AFAC653A8336}" type="pres">
      <dgm:prSet presAssocID="{E3FC97A8-77E1-42A1-92D2-38F81A4AFD85}" presName="thickLine" presStyleLbl="alignNode1" presStyleIdx="0" presStyleCnt="14"/>
      <dgm:spPr/>
    </dgm:pt>
    <dgm:pt modelId="{363B12A8-8561-4EA4-A5BD-69D95FC11EA7}" type="pres">
      <dgm:prSet presAssocID="{E3FC97A8-77E1-42A1-92D2-38F81A4AFD85}" presName="horz1" presStyleCnt="0"/>
      <dgm:spPr/>
    </dgm:pt>
    <dgm:pt modelId="{3294C5EB-BA5C-4C8A-9E94-326A5AD24054}" type="pres">
      <dgm:prSet presAssocID="{E3FC97A8-77E1-42A1-92D2-38F81A4AFD85}" presName="tx1" presStyleLbl="revTx" presStyleIdx="0" presStyleCnt="14"/>
      <dgm:spPr/>
      <dgm:t>
        <a:bodyPr/>
        <a:lstStyle/>
        <a:p>
          <a:endParaRPr lang="ru-RU"/>
        </a:p>
      </dgm:t>
    </dgm:pt>
    <dgm:pt modelId="{8B6A2AE3-EF57-4589-B321-D1244984C978}" type="pres">
      <dgm:prSet presAssocID="{E3FC97A8-77E1-42A1-92D2-38F81A4AFD85}" presName="vert1" presStyleCnt="0"/>
      <dgm:spPr/>
    </dgm:pt>
    <dgm:pt modelId="{7B791FD3-FD25-4BFD-97EB-5B20B21CAC6A}" type="pres">
      <dgm:prSet presAssocID="{9676700C-3FF1-4605-A039-C8B953DEA5AB}" presName="thickLine" presStyleLbl="alignNode1" presStyleIdx="1" presStyleCnt="14"/>
      <dgm:spPr/>
    </dgm:pt>
    <dgm:pt modelId="{8F2C459F-4E3E-4584-9CCB-315C0E137A41}" type="pres">
      <dgm:prSet presAssocID="{9676700C-3FF1-4605-A039-C8B953DEA5AB}" presName="horz1" presStyleCnt="0"/>
      <dgm:spPr/>
    </dgm:pt>
    <dgm:pt modelId="{0DE18FFC-A17F-49AF-B02D-32C7880D4931}" type="pres">
      <dgm:prSet presAssocID="{9676700C-3FF1-4605-A039-C8B953DEA5AB}" presName="tx1" presStyleLbl="revTx" presStyleIdx="1" presStyleCnt="14"/>
      <dgm:spPr/>
      <dgm:t>
        <a:bodyPr/>
        <a:lstStyle/>
        <a:p>
          <a:endParaRPr lang="ru-RU"/>
        </a:p>
      </dgm:t>
    </dgm:pt>
    <dgm:pt modelId="{84947DA1-F2DD-433D-8E15-F62DAF6B1858}" type="pres">
      <dgm:prSet presAssocID="{9676700C-3FF1-4605-A039-C8B953DEA5AB}" presName="vert1" presStyleCnt="0"/>
      <dgm:spPr/>
    </dgm:pt>
    <dgm:pt modelId="{68083048-AB7D-4AA1-89B6-6AF24EECFB9F}" type="pres">
      <dgm:prSet presAssocID="{D47ADDE2-1401-420E-B128-012A35E041B8}" presName="thickLine" presStyleLbl="alignNode1" presStyleIdx="2" presStyleCnt="14"/>
      <dgm:spPr/>
    </dgm:pt>
    <dgm:pt modelId="{9B40AE3C-A9FF-4593-9689-AFFB7FE5D05A}" type="pres">
      <dgm:prSet presAssocID="{D47ADDE2-1401-420E-B128-012A35E041B8}" presName="horz1" presStyleCnt="0"/>
      <dgm:spPr/>
    </dgm:pt>
    <dgm:pt modelId="{46A0CDE8-BA01-4901-9A9E-DF292F6A21D8}" type="pres">
      <dgm:prSet presAssocID="{D47ADDE2-1401-420E-B128-012A35E041B8}" presName="tx1" presStyleLbl="revTx" presStyleIdx="2" presStyleCnt="14"/>
      <dgm:spPr/>
      <dgm:t>
        <a:bodyPr/>
        <a:lstStyle/>
        <a:p>
          <a:endParaRPr lang="ru-RU"/>
        </a:p>
      </dgm:t>
    </dgm:pt>
    <dgm:pt modelId="{2709156C-BB94-4082-BAFE-29CF1BBF4DA7}" type="pres">
      <dgm:prSet presAssocID="{D47ADDE2-1401-420E-B128-012A35E041B8}" presName="vert1" presStyleCnt="0"/>
      <dgm:spPr/>
    </dgm:pt>
    <dgm:pt modelId="{CDDAD7ED-9950-4E30-80B3-F7B02F2A4E81}" type="pres">
      <dgm:prSet presAssocID="{79A2AA18-0C7F-43F6-B465-D675DF42ABCC}" presName="thickLine" presStyleLbl="alignNode1" presStyleIdx="3" presStyleCnt="14"/>
      <dgm:spPr/>
    </dgm:pt>
    <dgm:pt modelId="{976E9C98-D03C-4060-B8DF-4F03E79EA818}" type="pres">
      <dgm:prSet presAssocID="{79A2AA18-0C7F-43F6-B465-D675DF42ABCC}" presName="horz1" presStyleCnt="0"/>
      <dgm:spPr/>
    </dgm:pt>
    <dgm:pt modelId="{2187A9CA-7FE9-4563-9628-75784E9B73F3}" type="pres">
      <dgm:prSet presAssocID="{79A2AA18-0C7F-43F6-B465-D675DF42ABCC}" presName="tx1" presStyleLbl="revTx" presStyleIdx="3" presStyleCnt="14"/>
      <dgm:spPr/>
      <dgm:t>
        <a:bodyPr/>
        <a:lstStyle/>
        <a:p>
          <a:endParaRPr lang="ru-RU"/>
        </a:p>
      </dgm:t>
    </dgm:pt>
    <dgm:pt modelId="{13834BCF-19B7-4B90-940A-E2212D6D7FF6}" type="pres">
      <dgm:prSet presAssocID="{79A2AA18-0C7F-43F6-B465-D675DF42ABCC}" presName="vert1" presStyleCnt="0"/>
      <dgm:spPr/>
    </dgm:pt>
    <dgm:pt modelId="{E70B030D-B7BD-470D-BB87-C59AC8695D70}" type="pres">
      <dgm:prSet presAssocID="{3665F19D-4F77-4D4A-976F-15A9E3586E8C}" presName="thickLine" presStyleLbl="alignNode1" presStyleIdx="4" presStyleCnt="14"/>
      <dgm:spPr/>
    </dgm:pt>
    <dgm:pt modelId="{3FE92BD0-830D-45A0-8820-5AFE500FE0FF}" type="pres">
      <dgm:prSet presAssocID="{3665F19D-4F77-4D4A-976F-15A9E3586E8C}" presName="horz1" presStyleCnt="0"/>
      <dgm:spPr/>
    </dgm:pt>
    <dgm:pt modelId="{83EEF474-0FC8-4C16-8DF4-E0B504EFBADD}" type="pres">
      <dgm:prSet presAssocID="{3665F19D-4F77-4D4A-976F-15A9E3586E8C}" presName="tx1" presStyleLbl="revTx" presStyleIdx="4" presStyleCnt="14"/>
      <dgm:spPr/>
      <dgm:t>
        <a:bodyPr/>
        <a:lstStyle/>
        <a:p>
          <a:endParaRPr lang="ru-RU"/>
        </a:p>
      </dgm:t>
    </dgm:pt>
    <dgm:pt modelId="{3A299D8E-F86E-4F87-A14A-AE4DCCF89B99}" type="pres">
      <dgm:prSet presAssocID="{3665F19D-4F77-4D4A-976F-15A9E3586E8C}" presName="vert1" presStyleCnt="0"/>
      <dgm:spPr/>
    </dgm:pt>
    <dgm:pt modelId="{41462B53-7054-46F4-8904-496F77673715}" type="pres">
      <dgm:prSet presAssocID="{C13379CF-5B5B-469E-80F4-CB07255EB0AB}" presName="thickLine" presStyleLbl="alignNode1" presStyleIdx="5" presStyleCnt="14"/>
      <dgm:spPr/>
    </dgm:pt>
    <dgm:pt modelId="{419723CF-8D49-43E9-8533-4A7FAAC3DECE}" type="pres">
      <dgm:prSet presAssocID="{C13379CF-5B5B-469E-80F4-CB07255EB0AB}" presName="horz1" presStyleCnt="0"/>
      <dgm:spPr/>
    </dgm:pt>
    <dgm:pt modelId="{10101E64-81BD-4B39-B880-7E1EFD2A2A49}" type="pres">
      <dgm:prSet presAssocID="{C13379CF-5B5B-469E-80F4-CB07255EB0AB}" presName="tx1" presStyleLbl="revTx" presStyleIdx="5" presStyleCnt="14"/>
      <dgm:spPr/>
      <dgm:t>
        <a:bodyPr/>
        <a:lstStyle/>
        <a:p>
          <a:endParaRPr lang="ru-RU"/>
        </a:p>
      </dgm:t>
    </dgm:pt>
    <dgm:pt modelId="{AB594D46-8539-46A0-91C2-47BC8BA3AF53}" type="pres">
      <dgm:prSet presAssocID="{C13379CF-5B5B-469E-80F4-CB07255EB0AB}" presName="vert1" presStyleCnt="0"/>
      <dgm:spPr/>
    </dgm:pt>
    <dgm:pt modelId="{F331E69D-9EF9-427A-8064-35D8DB80E3EF}" type="pres">
      <dgm:prSet presAssocID="{1794163D-1C4B-45B9-8F16-AED50A731FFE}" presName="thickLine" presStyleLbl="alignNode1" presStyleIdx="6" presStyleCnt="14"/>
      <dgm:spPr/>
    </dgm:pt>
    <dgm:pt modelId="{F6533974-802C-4AAF-ACD8-3C88180D2C1B}" type="pres">
      <dgm:prSet presAssocID="{1794163D-1C4B-45B9-8F16-AED50A731FFE}" presName="horz1" presStyleCnt="0"/>
      <dgm:spPr/>
    </dgm:pt>
    <dgm:pt modelId="{EE6C0CEB-A8D7-4037-BCAE-1DC9B29CE648}" type="pres">
      <dgm:prSet presAssocID="{1794163D-1C4B-45B9-8F16-AED50A731FFE}" presName="tx1" presStyleLbl="revTx" presStyleIdx="6" presStyleCnt="14"/>
      <dgm:spPr/>
      <dgm:t>
        <a:bodyPr/>
        <a:lstStyle/>
        <a:p>
          <a:endParaRPr lang="ru-RU"/>
        </a:p>
      </dgm:t>
    </dgm:pt>
    <dgm:pt modelId="{99FD2741-DF77-45CA-A57A-EAB4DFC75CBE}" type="pres">
      <dgm:prSet presAssocID="{1794163D-1C4B-45B9-8F16-AED50A731FFE}" presName="vert1" presStyleCnt="0"/>
      <dgm:spPr/>
    </dgm:pt>
    <dgm:pt modelId="{B80EBE26-B877-43F9-9608-80E920926CBD}" type="pres">
      <dgm:prSet presAssocID="{AC0FF65C-AD3F-4C21-B143-849D6413417D}" presName="thickLine" presStyleLbl="alignNode1" presStyleIdx="7" presStyleCnt="14"/>
      <dgm:spPr/>
    </dgm:pt>
    <dgm:pt modelId="{0A9933CA-6298-453E-B44A-2D15ACB5BF09}" type="pres">
      <dgm:prSet presAssocID="{AC0FF65C-AD3F-4C21-B143-849D6413417D}" presName="horz1" presStyleCnt="0"/>
      <dgm:spPr/>
    </dgm:pt>
    <dgm:pt modelId="{6BA208F1-D44B-443A-923F-C5208C3494B3}" type="pres">
      <dgm:prSet presAssocID="{AC0FF65C-AD3F-4C21-B143-849D6413417D}" presName="tx1" presStyleLbl="revTx" presStyleIdx="7" presStyleCnt="14"/>
      <dgm:spPr/>
      <dgm:t>
        <a:bodyPr/>
        <a:lstStyle/>
        <a:p>
          <a:endParaRPr lang="ru-RU"/>
        </a:p>
      </dgm:t>
    </dgm:pt>
    <dgm:pt modelId="{133B0F30-3A8C-4737-9529-7430390B684B}" type="pres">
      <dgm:prSet presAssocID="{AC0FF65C-AD3F-4C21-B143-849D6413417D}" presName="vert1" presStyleCnt="0"/>
      <dgm:spPr/>
    </dgm:pt>
    <dgm:pt modelId="{2E63EAAB-7202-4D27-BFC7-79F2B7A13C4B}" type="pres">
      <dgm:prSet presAssocID="{030464B0-7D40-47EC-8651-E75AA49166D5}" presName="thickLine" presStyleLbl="alignNode1" presStyleIdx="8" presStyleCnt="14"/>
      <dgm:spPr/>
    </dgm:pt>
    <dgm:pt modelId="{0B991242-0BA5-4795-9DEF-6D01C9839B92}" type="pres">
      <dgm:prSet presAssocID="{030464B0-7D40-47EC-8651-E75AA49166D5}" presName="horz1" presStyleCnt="0"/>
      <dgm:spPr/>
    </dgm:pt>
    <dgm:pt modelId="{5AB74624-622E-430C-A878-6FDE49C136DD}" type="pres">
      <dgm:prSet presAssocID="{030464B0-7D40-47EC-8651-E75AA49166D5}" presName="tx1" presStyleLbl="revTx" presStyleIdx="8" presStyleCnt="14"/>
      <dgm:spPr/>
      <dgm:t>
        <a:bodyPr/>
        <a:lstStyle/>
        <a:p>
          <a:endParaRPr lang="ru-RU"/>
        </a:p>
      </dgm:t>
    </dgm:pt>
    <dgm:pt modelId="{BF1BED3D-8373-4B29-9FB6-500592C3E9DA}" type="pres">
      <dgm:prSet presAssocID="{030464B0-7D40-47EC-8651-E75AA49166D5}" presName="vert1" presStyleCnt="0"/>
      <dgm:spPr/>
    </dgm:pt>
    <dgm:pt modelId="{4632790B-D602-4D4A-81C0-4FB0DEC3AFB2}" type="pres">
      <dgm:prSet presAssocID="{FD961E63-191C-4250-B0D7-10F225312753}" presName="thickLine" presStyleLbl="alignNode1" presStyleIdx="9" presStyleCnt="14"/>
      <dgm:spPr/>
    </dgm:pt>
    <dgm:pt modelId="{43D4E8F6-3FAC-4910-B94F-9612F02A3719}" type="pres">
      <dgm:prSet presAssocID="{FD961E63-191C-4250-B0D7-10F225312753}" presName="horz1" presStyleCnt="0"/>
      <dgm:spPr/>
    </dgm:pt>
    <dgm:pt modelId="{51C4C04D-9FD8-4DDC-9CF6-D9A6B9102A8A}" type="pres">
      <dgm:prSet presAssocID="{FD961E63-191C-4250-B0D7-10F225312753}" presName="tx1" presStyleLbl="revTx" presStyleIdx="9" presStyleCnt="14"/>
      <dgm:spPr/>
      <dgm:t>
        <a:bodyPr/>
        <a:lstStyle/>
        <a:p>
          <a:endParaRPr lang="ru-RU"/>
        </a:p>
      </dgm:t>
    </dgm:pt>
    <dgm:pt modelId="{7D2749D7-C200-4685-820C-91F50DF62466}" type="pres">
      <dgm:prSet presAssocID="{FD961E63-191C-4250-B0D7-10F225312753}" presName="vert1" presStyleCnt="0"/>
      <dgm:spPr/>
    </dgm:pt>
    <dgm:pt modelId="{2263A352-5CD7-4431-A25A-DB1BB0B17280}" type="pres">
      <dgm:prSet presAssocID="{B643F166-A074-43CF-B3B8-D807989334D4}" presName="thickLine" presStyleLbl="alignNode1" presStyleIdx="10" presStyleCnt="14"/>
      <dgm:spPr/>
    </dgm:pt>
    <dgm:pt modelId="{6064B4B5-4008-44E2-87A8-E5FE4293A630}" type="pres">
      <dgm:prSet presAssocID="{B643F166-A074-43CF-B3B8-D807989334D4}" presName="horz1" presStyleCnt="0"/>
      <dgm:spPr/>
    </dgm:pt>
    <dgm:pt modelId="{7773A9D7-54DB-496B-B761-F3B4B4CEF463}" type="pres">
      <dgm:prSet presAssocID="{B643F166-A074-43CF-B3B8-D807989334D4}" presName="tx1" presStyleLbl="revTx" presStyleIdx="10" presStyleCnt="14"/>
      <dgm:spPr/>
      <dgm:t>
        <a:bodyPr/>
        <a:lstStyle/>
        <a:p>
          <a:endParaRPr lang="ru-RU"/>
        </a:p>
      </dgm:t>
    </dgm:pt>
    <dgm:pt modelId="{EEE0570F-547B-47EF-8754-B7825D934469}" type="pres">
      <dgm:prSet presAssocID="{B643F166-A074-43CF-B3B8-D807989334D4}" presName="vert1" presStyleCnt="0"/>
      <dgm:spPr/>
    </dgm:pt>
    <dgm:pt modelId="{66266166-04CF-4BCF-BA9F-8A3F92E5D9FF}" type="pres">
      <dgm:prSet presAssocID="{EFF80B0E-C63F-485F-8068-80C673127CCD}" presName="thickLine" presStyleLbl="alignNode1" presStyleIdx="11" presStyleCnt="14"/>
      <dgm:spPr/>
    </dgm:pt>
    <dgm:pt modelId="{F94F594D-A1C6-4AD1-BAA4-120AE56A3742}" type="pres">
      <dgm:prSet presAssocID="{EFF80B0E-C63F-485F-8068-80C673127CCD}" presName="horz1" presStyleCnt="0"/>
      <dgm:spPr/>
    </dgm:pt>
    <dgm:pt modelId="{BAF29F95-2D10-411A-A040-723925296C32}" type="pres">
      <dgm:prSet presAssocID="{EFF80B0E-C63F-485F-8068-80C673127CCD}" presName="tx1" presStyleLbl="revTx" presStyleIdx="11" presStyleCnt="14"/>
      <dgm:spPr/>
      <dgm:t>
        <a:bodyPr/>
        <a:lstStyle/>
        <a:p>
          <a:endParaRPr lang="ru-RU"/>
        </a:p>
      </dgm:t>
    </dgm:pt>
    <dgm:pt modelId="{FB112A11-A758-400B-B9B9-397A808FB8D8}" type="pres">
      <dgm:prSet presAssocID="{EFF80B0E-C63F-485F-8068-80C673127CCD}" presName="vert1" presStyleCnt="0"/>
      <dgm:spPr/>
    </dgm:pt>
    <dgm:pt modelId="{DCA10964-3AC1-4B8C-88B5-F084D192DF8E}" type="pres">
      <dgm:prSet presAssocID="{01A94835-DE4A-4981-9636-C498183E9AD6}" presName="thickLine" presStyleLbl="alignNode1" presStyleIdx="12" presStyleCnt="14"/>
      <dgm:spPr/>
    </dgm:pt>
    <dgm:pt modelId="{F72D18EC-3F41-4240-AE62-86A582FD6BA3}" type="pres">
      <dgm:prSet presAssocID="{01A94835-DE4A-4981-9636-C498183E9AD6}" presName="horz1" presStyleCnt="0"/>
      <dgm:spPr/>
    </dgm:pt>
    <dgm:pt modelId="{52FF6061-F0BD-4C65-9938-401AC2AFCA56}" type="pres">
      <dgm:prSet presAssocID="{01A94835-DE4A-4981-9636-C498183E9AD6}" presName="tx1" presStyleLbl="revTx" presStyleIdx="12" presStyleCnt="14"/>
      <dgm:spPr/>
      <dgm:t>
        <a:bodyPr/>
        <a:lstStyle/>
        <a:p>
          <a:endParaRPr lang="ru-RU"/>
        </a:p>
      </dgm:t>
    </dgm:pt>
    <dgm:pt modelId="{641B14A1-5DBC-4C15-AE94-077E98DD5B9A}" type="pres">
      <dgm:prSet presAssocID="{01A94835-DE4A-4981-9636-C498183E9AD6}" presName="vert1" presStyleCnt="0"/>
      <dgm:spPr/>
    </dgm:pt>
    <dgm:pt modelId="{4C4A60FA-C687-4487-9CC0-A7AE412A3B06}" type="pres">
      <dgm:prSet presAssocID="{5C0D3A5E-0CFF-4B45-A03B-9C0A2EF5B98C}" presName="thickLine" presStyleLbl="alignNode1" presStyleIdx="13" presStyleCnt="14"/>
      <dgm:spPr/>
    </dgm:pt>
    <dgm:pt modelId="{8F64867B-7ECB-4AFA-833D-FA5C89D003E5}" type="pres">
      <dgm:prSet presAssocID="{5C0D3A5E-0CFF-4B45-A03B-9C0A2EF5B98C}" presName="horz1" presStyleCnt="0"/>
      <dgm:spPr/>
    </dgm:pt>
    <dgm:pt modelId="{EC80981A-2A7D-4EEF-ABEB-FCA7D36CEC3F}" type="pres">
      <dgm:prSet presAssocID="{5C0D3A5E-0CFF-4B45-A03B-9C0A2EF5B98C}" presName="tx1" presStyleLbl="revTx" presStyleIdx="13" presStyleCnt="14"/>
      <dgm:spPr/>
      <dgm:t>
        <a:bodyPr/>
        <a:lstStyle/>
        <a:p>
          <a:endParaRPr lang="ru-RU"/>
        </a:p>
      </dgm:t>
    </dgm:pt>
    <dgm:pt modelId="{108C6F17-C25B-45ED-A928-13DFD9259517}" type="pres">
      <dgm:prSet presAssocID="{5C0D3A5E-0CFF-4B45-A03B-9C0A2EF5B98C}" presName="vert1" presStyleCnt="0"/>
      <dgm:spPr/>
    </dgm:pt>
  </dgm:ptLst>
  <dgm:cxnLst>
    <dgm:cxn modelId="{8B3A4118-29CE-4B93-B593-B5D6450C9F58}" type="presOf" srcId="{79A2AA18-0C7F-43F6-B465-D675DF42ABCC}" destId="{2187A9CA-7FE9-4563-9628-75784E9B73F3}" srcOrd="0" destOrd="0" presId="urn:microsoft.com/office/officeart/2008/layout/LinedList"/>
    <dgm:cxn modelId="{0260579D-9823-4047-9413-27C89EDB138B}" type="presOf" srcId="{D47ADDE2-1401-420E-B128-012A35E041B8}" destId="{46A0CDE8-BA01-4901-9A9E-DF292F6A21D8}" srcOrd="0" destOrd="0" presId="urn:microsoft.com/office/officeart/2008/layout/LinedList"/>
    <dgm:cxn modelId="{425DCE6A-25C1-428F-9B55-7C91F550AE73}" type="presOf" srcId="{B643F166-A074-43CF-B3B8-D807989334D4}" destId="{7773A9D7-54DB-496B-B761-F3B4B4CEF463}" srcOrd="0" destOrd="0" presId="urn:microsoft.com/office/officeart/2008/layout/LinedList"/>
    <dgm:cxn modelId="{5C08DFD1-1AB0-4DD5-9A5F-8D08D13AD6D0}" type="presOf" srcId="{9676700C-3FF1-4605-A039-C8B953DEA5AB}" destId="{0DE18FFC-A17F-49AF-B02D-32C7880D4931}" srcOrd="0" destOrd="0" presId="urn:microsoft.com/office/officeart/2008/layout/LinedList"/>
    <dgm:cxn modelId="{09AEA295-8740-40C2-BA33-CE60FEEC8895}" srcId="{04380533-55EE-4394-87B4-D18F47EBFEA7}" destId="{D47ADDE2-1401-420E-B128-012A35E041B8}" srcOrd="2" destOrd="0" parTransId="{CEB599A4-3122-4C2C-9134-511DFFFD5532}" sibTransId="{C9F003DB-662F-4D62-9240-5FD736408A41}"/>
    <dgm:cxn modelId="{63497516-FE09-48E4-AAFE-CADCB4603555}" srcId="{04380533-55EE-4394-87B4-D18F47EBFEA7}" destId="{79A2AA18-0C7F-43F6-B465-D675DF42ABCC}" srcOrd="3" destOrd="0" parTransId="{D8ADC666-76B5-4F41-AE85-20A3C9EF1370}" sibTransId="{EADB63E7-D844-4919-8848-D9D42E283C91}"/>
    <dgm:cxn modelId="{6329C956-63F3-4AE7-AEDB-07474F8784DC}" srcId="{04380533-55EE-4394-87B4-D18F47EBFEA7}" destId="{E3FC97A8-77E1-42A1-92D2-38F81A4AFD85}" srcOrd="0" destOrd="0" parTransId="{25F1BD9C-52BD-4F37-8819-2732BD1DEB7C}" sibTransId="{2D66C4BD-4E30-401F-B658-6D1B4882DA6D}"/>
    <dgm:cxn modelId="{E0165AF0-E709-4F9E-B1C9-50D2C6FEA615}" srcId="{04380533-55EE-4394-87B4-D18F47EBFEA7}" destId="{1794163D-1C4B-45B9-8F16-AED50A731FFE}" srcOrd="6" destOrd="0" parTransId="{F47DD706-939B-4B7A-8B81-976E25F18E69}" sibTransId="{5CBDA05C-AD9D-43B2-A614-12CB1C5CACCE}"/>
    <dgm:cxn modelId="{7EB95236-0E47-46B7-8353-BF251A91DC60}" type="presOf" srcId="{E3FC97A8-77E1-42A1-92D2-38F81A4AFD85}" destId="{3294C5EB-BA5C-4C8A-9E94-326A5AD24054}" srcOrd="0" destOrd="0" presId="urn:microsoft.com/office/officeart/2008/layout/LinedList"/>
    <dgm:cxn modelId="{41647C2F-4052-4465-9914-BB64561206E0}" type="presOf" srcId="{C13379CF-5B5B-469E-80F4-CB07255EB0AB}" destId="{10101E64-81BD-4B39-B880-7E1EFD2A2A49}" srcOrd="0" destOrd="0" presId="urn:microsoft.com/office/officeart/2008/layout/LinedList"/>
    <dgm:cxn modelId="{86D4B0F2-25E0-4AE5-83B5-AADAB3B0E56F}" type="presOf" srcId="{3665F19D-4F77-4D4A-976F-15A9E3586E8C}" destId="{83EEF474-0FC8-4C16-8DF4-E0B504EFBADD}" srcOrd="0" destOrd="0" presId="urn:microsoft.com/office/officeart/2008/layout/LinedList"/>
    <dgm:cxn modelId="{C7B9C889-4A07-4CFA-BB61-368A9A1B82C2}" type="presOf" srcId="{030464B0-7D40-47EC-8651-E75AA49166D5}" destId="{5AB74624-622E-430C-A878-6FDE49C136DD}" srcOrd="0" destOrd="0" presId="urn:microsoft.com/office/officeart/2008/layout/LinedList"/>
    <dgm:cxn modelId="{912A6AD2-030D-421D-8B7E-66D1110DBAD1}" type="presOf" srcId="{01A94835-DE4A-4981-9636-C498183E9AD6}" destId="{52FF6061-F0BD-4C65-9938-401AC2AFCA56}" srcOrd="0" destOrd="0" presId="urn:microsoft.com/office/officeart/2008/layout/LinedList"/>
    <dgm:cxn modelId="{CDBEB2E3-757B-4FBB-A7A7-F5CE1E3A6DF9}" srcId="{04380533-55EE-4394-87B4-D18F47EBFEA7}" destId="{FD961E63-191C-4250-B0D7-10F225312753}" srcOrd="9" destOrd="0" parTransId="{0B324C5F-D68E-42DA-9E28-AF400DD54651}" sibTransId="{917C97B0-27CC-46C1-89AA-86FDB09F0B31}"/>
    <dgm:cxn modelId="{B3B69C24-BE06-4B50-AFFC-A3C426A76208}" srcId="{04380533-55EE-4394-87B4-D18F47EBFEA7}" destId="{5C0D3A5E-0CFF-4B45-A03B-9C0A2EF5B98C}" srcOrd="13" destOrd="0" parTransId="{7AC22D30-5184-4AC4-B5EF-6ECF9F68373A}" sibTransId="{71695813-E282-431A-8C90-B5B6071A6F63}"/>
    <dgm:cxn modelId="{35B42921-10FA-4D35-A4E0-2DE4C75E9D32}" srcId="{04380533-55EE-4394-87B4-D18F47EBFEA7}" destId="{030464B0-7D40-47EC-8651-E75AA49166D5}" srcOrd="8" destOrd="0" parTransId="{98E5E180-01A9-4AA9-AFDD-5D2531CEFAFD}" sibTransId="{B53A9891-DEFD-4686-9A94-7AECBFDEAE04}"/>
    <dgm:cxn modelId="{867F103E-7885-44D7-BD2B-90EFDB5B8C2E}" type="presOf" srcId="{5C0D3A5E-0CFF-4B45-A03B-9C0A2EF5B98C}" destId="{EC80981A-2A7D-4EEF-ABEB-FCA7D36CEC3F}" srcOrd="0" destOrd="0" presId="urn:microsoft.com/office/officeart/2008/layout/LinedList"/>
    <dgm:cxn modelId="{D40112D6-DC03-4168-9100-9BD04E985B80}" srcId="{04380533-55EE-4394-87B4-D18F47EBFEA7}" destId="{AC0FF65C-AD3F-4C21-B143-849D6413417D}" srcOrd="7" destOrd="0" parTransId="{B3D7DC64-FFE1-444F-AE9E-04E38E6F00BA}" sibTransId="{28F2DE0A-FBAC-4CF5-85DF-C833CD536532}"/>
    <dgm:cxn modelId="{C419BE2D-5A39-42D4-AF68-5343117F97C4}" srcId="{04380533-55EE-4394-87B4-D18F47EBFEA7}" destId="{3665F19D-4F77-4D4A-976F-15A9E3586E8C}" srcOrd="4" destOrd="0" parTransId="{1E5E9DBE-8FA4-4E10-BB27-239442F3AC3C}" sibTransId="{9C7B9B7A-6D97-4E3B-BDB9-21C25DE2D4AB}"/>
    <dgm:cxn modelId="{6AE7C756-027A-450F-A026-ABDBD8374F1C}" type="presOf" srcId="{FD961E63-191C-4250-B0D7-10F225312753}" destId="{51C4C04D-9FD8-4DDC-9CF6-D9A6B9102A8A}" srcOrd="0" destOrd="0" presId="urn:microsoft.com/office/officeart/2008/layout/LinedList"/>
    <dgm:cxn modelId="{30F9F708-0953-4B06-B468-2306E22F8017}" srcId="{04380533-55EE-4394-87B4-D18F47EBFEA7}" destId="{9676700C-3FF1-4605-A039-C8B953DEA5AB}" srcOrd="1" destOrd="0" parTransId="{C5DA35BA-9D28-4AF7-AA27-F421D05A00AF}" sibTransId="{579C11E8-DA7E-4398-9A3E-361FBC6231EA}"/>
    <dgm:cxn modelId="{25D342E7-D896-41B0-B9D6-3214AD327B4E}" srcId="{04380533-55EE-4394-87B4-D18F47EBFEA7}" destId="{C13379CF-5B5B-469E-80F4-CB07255EB0AB}" srcOrd="5" destOrd="0" parTransId="{3D7B549E-16E0-4795-AE99-FBD8DDF1B682}" sibTransId="{08828D16-F839-4A2B-A2DC-4F6C3BE51B4A}"/>
    <dgm:cxn modelId="{94D29D8B-1ABD-4893-AF23-78A992709952}" type="presOf" srcId="{1794163D-1C4B-45B9-8F16-AED50A731FFE}" destId="{EE6C0CEB-A8D7-4037-BCAE-1DC9B29CE648}" srcOrd="0" destOrd="0" presId="urn:microsoft.com/office/officeart/2008/layout/LinedList"/>
    <dgm:cxn modelId="{D538CEEF-3A39-45CB-9018-8CAF4A1C7ED4}" srcId="{04380533-55EE-4394-87B4-D18F47EBFEA7}" destId="{01A94835-DE4A-4981-9636-C498183E9AD6}" srcOrd="12" destOrd="0" parTransId="{1D41B70A-67B8-47AB-8BF3-8F12AA8CC1C7}" sibTransId="{FDA8BC7B-CECB-4E9D-8C64-BB0E5402D8BF}"/>
    <dgm:cxn modelId="{C90F47DF-4A98-420B-A014-450D24395357}" type="presOf" srcId="{04380533-55EE-4394-87B4-D18F47EBFEA7}" destId="{A080AA28-1E72-44CE-8C37-9C1EC06071BD}" srcOrd="0" destOrd="0" presId="urn:microsoft.com/office/officeart/2008/layout/LinedList"/>
    <dgm:cxn modelId="{4CE03501-205E-49A1-B4DB-8EA1FC2EE6AE}" type="presOf" srcId="{AC0FF65C-AD3F-4C21-B143-849D6413417D}" destId="{6BA208F1-D44B-443A-923F-C5208C3494B3}" srcOrd="0" destOrd="0" presId="urn:microsoft.com/office/officeart/2008/layout/LinedList"/>
    <dgm:cxn modelId="{40536543-30C6-4F5A-91F9-16F8FD116B0C}" type="presOf" srcId="{EFF80B0E-C63F-485F-8068-80C673127CCD}" destId="{BAF29F95-2D10-411A-A040-723925296C32}" srcOrd="0" destOrd="0" presId="urn:microsoft.com/office/officeart/2008/layout/LinedList"/>
    <dgm:cxn modelId="{CEA92C5D-41F7-49C3-B489-B6B13D6967CA}" srcId="{04380533-55EE-4394-87B4-D18F47EBFEA7}" destId="{EFF80B0E-C63F-485F-8068-80C673127CCD}" srcOrd="11" destOrd="0" parTransId="{31DA2ACD-864D-4F12-B79B-F3A941F3FEAA}" sibTransId="{1C42441F-220D-44EB-8D8E-39751B154F55}"/>
    <dgm:cxn modelId="{5EE8B67B-62CD-4742-AEEF-B6F21099812F}" srcId="{04380533-55EE-4394-87B4-D18F47EBFEA7}" destId="{B643F166-A074-43CF-B3B8-D807989334D4}" srcOrd="10" destOrd="0" parTransId="{B447289A-F8B8-45AE-8F74-1C9D040C349B}" sibTransId="{DB9B6CC7-6A4E-4270-BFCD-ECAA177B9EFF}"/>
    <dgm:cxn modelId="{68770CA5-E63F-4573-8427-848D76BB4D2C}" type="presParOf" srcId="{A080AA28-1E72-44CE-8C37-9C1EC06071BD}" destId="{BB46C3ED-EE6D-425F-893F-AFAC653A8336}" srcOrd="0" destOrd="0" presId="urn:microsoft.com/office/officeart/2008/layout/LinedList"/>
    <dgm:cxn modelId="{027D946C-1544-4CA6-99A2-C8861B941C6E}" type="presParOf" srcId="{A080AA28-1E72-44CE-8C37-9C1EC06071BD}" destId="{363B12A8-8561-4EA4-A5BD-69D95FC11EA7}" srcOrd="1" destOrd="0" presId="urn:microsoft.com/office/officeart/2008/layout/LinedList"/>
    <dgm:cxn modelId="{FDF3491E-8F14-4649-AC36-1A9B0A33F48E}" type="presParOf" srcId="{363B12A8-8561-4EA4-A5BD-69D95FC11EA7}" destId="{3294C5EB-BA5C-4C8A-9E94-326A5AD24054}" srcOrd="0" destOrd="0" presId="urn:microsoft.com/office/officeart/2008/layout/LinedList"/>
    <dgm:cxn modelId="{41F9E347-DFAB-4FFF-ACE0-457902CB01CB}" type="presParOf" srcId="{363B12A8-8561-4EA4-A5BD-69D95FC11EA7}" destId="{8B6A2AE3-EF57-4589-B321-D1244984C978}" srcOrd="1" destOrd="0" presId="urn:microsoft.com/office/officeart/2008/layout/LinedList"/>
    <dgm:cxn modelId="{2FB7E8E4-62A8-4A32-B5F7-BE61807C9B35}" type="presParOf" srcId="{A080AA28-1E72-44CE-8C37-9C1EC06071BD}" destId="{7B791FD3-FD25-4BFD-97EB-5B20B21CAC6A}" srcOrd="2" destOrd="0" presId="urn:microsoft.com/office/officeart/2008/layout/LinedList"/>
    <dgm:cxn modelId="{02FB89E2-DC72-44D6-A2CA-6BBD49AB095F}" type="presParOf" srcId="{A080AA28-1E72-44CE-8C37-9C1EC06071BD}" destId="{8F2C459F-4E3E-4584-9CCB-315C0E137A41}" srcOrd="3" destOrd="0" presId="urn:microsoft.com/office/officeart/2008/layout/LinedList"/>
    <dgm:cxn modelId="{96C5F8A5-8047-46F2-9531-1C945F3C49CE}" type="presParOf" srcId="{8F2C459F-4E3E-4584-9CCB-315C0E137A41}" destId="{0DE18FFC-A17F-49AF-B02D-32C7880D4931}" srcOrd="0" destOrd="0" presId="urn:microsoft.com/office/officeart/2008/layout/LinedList"/>
    <dgm:cxn modelId="{117B50CA-425A-43B0-AD34-296C0C7B4F36}" type="presParOf" srcId="{8F2C459F-4E3E-4584-9CCB-315C0E137A41}" destId="{84947DA1-F2DD-433D-8E15-F62DAF6B1858}" srcOrd="1" destOrd="0" presId="urn:microsoft.com/office/officeart/2008/layout/LinedList"/>
    <dgm:cxn modelId="{6B4608F1-47E9-42C8-84C5-4E67C3E06B52}" type="presParOf" srcId="{A080AA28-1E72-44CE-8C37-9C1EC06071BD}" destId="{68083048-AB7D-4AA1-89B6-6AF24EECFB9F}" srcOrd="4" destOrd="0" presId="urn:microsoft.com/office/officeart/2008/layout/LinedList"/>
    <dgm:cxn modelId="{A14A5902-6DF3-4F5C-ADE5-01B40FA1D57C}" type="presParOf" srcId="{A080AA28-1E72-44CE-8C37-9C1EC06071BD}" destId="{9B40AE3C-A9FF-4593-9689-AFFB7FE5D05A}" srcOrd="5" destOrd="0" presId="urn:microsoft.com/office/officeart/2008/layout/LinedList"/>
    <dgm:cxn modelId="{9B15C36F-EB09-471B-8B64-6058005C5DBE}" type="presParOf" srcId="{9B40AE3C-A9FF-4593-9689-AFFB7FE5D05A}" destId="{46A0CDE8-BA01-4901-9A9E-DF292F6A21D8}" srcOrd="0" destOrd="0" presId="urn:microsoft.com/office/officeart/2008/layout/LinedList"/>
    <dgm:cxn modelId="{682AC456-7BB1-4F47-8D12-8E33FFDDFE5E}" type="presParOf" srcId="{9B40AE3C-A9FF-4593-9689-AFFB7FE5D05A}" destId="{2709156C-BB94-4082-BAFE-29CF1BBF4DA7}" srcOrd="1" destOrd="0" presId="urn:microsoft.com/office/officeart/2008/layout/LinedList"/>
    <dgm:cxn modelId="{C6B018AD-C425-45C4-82C6-66147EF1E739}" type="presParOf" srcId="{A080AA28-1E72-44CE-8C37-9C1EC06071BD}" destId="{CDDAD7ED-9950-4E30-80B3-F7B02F2A4E81}" srcOrd="6" destOrd="0" presId="urn:microsoft.com/office/officeart/2008/layout/LinedList"/>
    <dgm:cxn modelId="{9DB719A0-531C-4527-BB60-A1E9C37B2F03}" type="presParOf" srcId="{A080AA28-1E72-44CE-8C37-9C1EC06071BD}" destId="{976E9C98-D03C-4060-B8DF-4F03E79EA818}" srcOrd="7" destOrd="0" presId="urn:microsoft.com/office/officeart/2008/layout/LinedList"/>
    <dgm:cxn modelId="{DC34EF6D-CCB6-4445-97BE-797D2F056FBA}" type="presParOf" srcId="{976E9C98-D03C-4060-B8DF-4F03E79EA818}" destId="{2187A9CA-7FE9-4563-9628-75784E9B73F3}" srcOrd="0" destOrd="0" presId="urn:microsoft.com/office/officeart/2008/layout/LinedList"/>
    <dgm:cxn modelId="{1FE5B220-555C-4B9B-B3FD-172A09A0BD98}" type="presParOf" srcId="{976E9C98-D03C-4060-B8DF-4F03E79EA818}" destId="{13834BCF-19B7-4B90-940A-E2212D6D7FF6}" srcOrd="1" destOrd="0" presId="urn:microsoft.com/office/officeart/2008/layout/LinedList"/>
    <dgm:cxn modelId="{8669A350-A42B-44D4-BBCF-722C2C9DA956}" type="presParOf" srcId="{A080AA28-1E72-44CE-8C37-9C1EC06071BD}" destId="{E70B030D-B7BD-470D-BB87-C59AC8695D70}" srcOrd="8" destOrd="0" presId="urn:microsoft.com/office/officeart/2008/layout/LinedList"/>
    <dgm:cxn modelId="{7069B7CC-F7D4-4773-8C79-2329A2DE0FA3}" type="presParOf" srcId="{A080AA28-1E72-44CE-8C37-9C1EC06071BD}" destId="{3FE92BD0-830D-45A0-8820-5AFE500FE0FF}" srcOrd="9" destOrd="0" presId="urn:microsoft.com/office/officeart/2008/layout/LinedList"/>
    <dgm:cxn modelId="{00DC0FED-22DB-422C-966D-B7779AF66F5C}" type="presParOf" srcId="{3FE92BD0-830D-45A0-8820-5AFE500FE0FF}" destId="{83EEF474-0FC8-4C16-8DF4-E0B504EFBADD}" srcOrd="0" destOrd="0" presId="urn:microsoft.com/office/officeart/2008/layout/LinedList"/>
    <dgm:cxn modelId="{87060339-FC58-4CB8-8AE0-EB7DCFD885A3}" type="presParOf" srcId="{3FE92BD0-830D-45A0-8820-5AFE500FE0FF}" destId="{3A299D8E-F86E-4F87-A14A-AE4DCCF89B99}" srcOrd="1" destOrd="0" presId="urn:microsoft.com/office/officeart/2008/layout/LinedList"/>
    <dgm:cxn modelId="{86D57C0A-92FD-4932-9F23-11B7AF512C5B}" type="presParOf" srcId="{A080AA28-1E72-44CE-8C37-9C1EC06071BD}" destId="{41462B53-7054-46F4-8904-496F77673715}" srcOrd="10" destOrd="0" presId="urn:microsoft.com/office/officeart/2008/layout/LinedList"/>
    <dgm:cxn modelId="{ADC36B22-27FB-4857-AFA0-E1F8DC8CDA12}" type="presParOf" srcId="{A080AA28-1E72-44CE-8C37-9C1EC06071BD}" destId="{419723CF-8D49-43E9-8533-4A7FAAC3DECE}" srcOrd="11" destOrd="0" presId="urn:microsoft.com/office/officeart/2008/layout/LinedList"/>
    <dgm:cxn modelId="{C3C54FA7-8D58-40FA-BF94-93F052805F26}" type="presParOf" srcId="{419723CF-8D49-43E9-8533-4A7FAAC3DECE}" destId="{10101E64-81BD-4B39-B880-7E1EFD2A2A49}" srcOrd="0" destOrd="0" presId="urn:microsoft.com/office/officeart/2008/layout/LinedList"/>
    <dgm:cxn modelId="{F66B4C16-B260-4B6B-A506-338C1DA9056B}" type="presParOf" srcId="{419723CF-8D49-43E9-8533-4A7FAAC3DECE}" destId="{AB594D46-8539-46A0-91C2-47BC8BA3AF53}" srcOrd="1" destOrd="0" presId="urn:microsoft.com/office/officeart/2008/layout/LinedList"/>
    <dgm:cxn modelId="{A9ADCF94-9D8F-4707-BF95-900DF3EC01DB}" type="presParOf" srcId="{A080AA28-1E72-44CE-8C37-9C1EC06071BD}" destId="{F331E69D-9EF9-427A-8064-35D8DB80E3EF}" srcOrd="12" destOrd="0" presId="urn:microsoft.com/office/officeart/2008/layout/LinedList"/>
    <dgm:cxn modelId="{DC3A2474-36D5-4C78-B4B6-0BBC9B9F8BCB}" type="presParOf" srcId="{A080AA28-1E72-44CE-8C37-9C1EC06071BD}" destId="{F6533974-802C-4AAF-ACD8-3C88180D2C1B}" srcOrd="13" destOrd="0" presId="urn:microsoft.com/office/officeart/2008/layout/LinedList"/>
    <dgm:cxn modelId="{5C6EEC32-D0D9-445B-A182-CC634EC29F83}" type="presParOf" srcId="{F6533974-802C-4AAF-ACD8-3C88180D2C1B}" destId="{EE6C0CEB-A8D7-4037-BCAE-1DC9B29CE648}" srcOrd="0" destOrd="0" presId="urn:microsoft.com/office/officeart/2008/layout/LinedList"/>
    <dgm:cxn modelId="{2904838A-17F5-450E-BA06-435CC00A3B6E}" type="presParOf" srcId="{F6533974-802C-4AAF-ACD8-3C88180D2C1B}" destId="{99FD2741-DF77-45CA-A57A-EAB4DFC75CBE}" srcOrd="1" destOrd="0" presId="urn:microsoft.com/office/officeart/2008/layout/LinedList"/>
    <dgm:cxn modelId="{96CA8E9D-3DA9-474C-AA5E-B48DBACC1A63}" type="presParOf" srcId="{A080AA28-1E72-44CE-8C37-9C1EC06071BD}" destId="{B80EBE26-B877-43F9-9608-80E920926CBD}" srcOrd="14" destOrd="0" presId="urn:microsoft.com/office/officeart/2008/layout/LinedList"/>
    <dgm:cxn modelId="{181CBC93-A3EE-4227-95DA-B434D1918ABE}" type="presParOf" srcId="{A080AA28-1E72-44CE-8C37-9C1EC06071BD}" destId="{0A9933CA-6298-453E-B44A-2D15ACB5BF09}" srcOrd="15" destOrd="0" presId="urn:microsoft.com/office/officeart/2008/layout/LinedList"/>
    <dgm:cxn modelId="{973163E1-7C7B-43DD-ADBE-9CFB49C33B38}" type="presParOf" srcId="{0A9933CA-6298-453E-B44A-2D15ACB5BF09}" destId="{6BA208F1-D44B-443A-923F-C5208C3494B3}" srcOrd="0" destOrd="0" presId="urn:microsoft.com/office/officeart/2008/layout/LinedList"/>
    <dgm:cxn modelId="{AF60DD51-72AA-4C19-B4A5-F49113172448}" type="presParOf" srcId="{0A9933CA-6298-453E-B44A-2D15ACB5BF09}" destId="{133B0F30-3A8C-4737-9529-7430390B684B}" srcOrd="1" destOrd="0" presId="urn:microsoft.com/office/officeart/2008/layout/LinedList"/>
    <dgm:cxn modelId="{23853795-E28F-4428-B083-B2706B91D1E6}" type="presParOf" srcId="{A080AA28-1E72-44CE-8C37-9C1EC06071BD}" destId="{2E63EAAB-7202-4D27-BFC7-79F2B7A13C4B}" srcOrd="16" destOrd="0" presId="urn:microsoft.com/office/officeart/2008/layout/LinedList"/>
    <dgm:cxn modelId="{8BC68BE4-FD24-49BD-BAB4-1CA8008A1910}" type="presParOf" srcId="{A080AA28-1E72-44CE-8C37-9C1EC06071BD}" destId="{0B991242-0BA5-4795-9DEF-6D01C9839B92}" srcOrd="17" destOrd="0" presId="urn:microsoft.com/office/officeart/2008/layout/LinedList"/>
    <dgm:cxn modelId="{5E524C70-52A7-44DA-A27F-95BC46FDD345}" type="presParOf" srcId="{0B991242-0BA5-4795-9DEF-6D01C9839B92}" destId="{5AB74624-622E-430C-A878-6FDE49C136DD}" srcOrd="0" destOrd="0" presId="urn:microsoft.com/office/officeart/2008/layout/LinedList"/>
    <dgm:cxn modelId="{0D4991F7-F8C8-4856-B923-D3B97A072A6C}" type="presParOf" srcId="{0B991242-0BA5-4795-9DEF-6D01C9839B92}" destId="{BF1BED3D-8373-4B29-9FB6-500592C3E9DA}" srcOrd="1" destOrd="0" presId="urn:microsoft.com/office/officeart/2008/layout/LinedList"/>
    <dgm:cxn modelId="{34159A05-9781-488E-A26A-0CAD049BF7CB}" type="presParOf" srcId="{A080AA28-1E72-44CE-8C37-9C1EC06071BD}" destId="{4632790B-D602-4D4A-81C0-4FB0DEC3AFB2}" srcOrd="18" destOrd="0" presId="urn:microsoft.com/office/officeart/2008/layout/LinedList"/>
    <dgm:cxn modelId="{283DE223-7E84-4099-AC37-486901F283A4}" type="presParOf" srcId="{A080AA28-1E72-44CE-8C37-9C1EC06071BD}" destId="{43D4E8F6-3FAC-4910-B94F-9612F02A3719}" srcOrd="19" destOrd="0" presId="urn:microsoft.com/office/officeart/2008/layout/LinedList"/>
    <dgm:cxn modelId="{1AA41C67-B511-4500-8E3F-902F25A35252}" type="presParOf" srcId="{43D4E8F6-3FAC-4910-B94F-9612F02A3719}" destId="{51C4C04D-9FD8-4DDC-9CF6-D9A6B9102A8A}" srcOrd="0" destOrd="0" presId="urn:microsoft.com/office/officeart/2008/layout/LinedList"/>
    <dgm:cxn modelId="{B7740E1A-7701-4CAB-970F-3578472B8CD5}" type="presParOf" srcId="{43D4E8F6-3FAC-4910-B94F-9612F02A3719}" destId="{7D2749D7-C200-4685-820C-91F50DF62466}" srcOrd="1" destOrd="0" presId="urn:microsoft.com/office/officeart/2008/layout/LinedList"/>
    <dgm:cxn modelId="{E9DF5DF5-6F7D-4EE2-881F-F9028696540A}" type="presParOf" srcId="{A080AA28-1E72-44CE-8C37-9C1EC06071BD}" destId="{2263A352-5CD7-4431-A25A-DB1BB0B17280}" srcOrd="20" destOrd="0" presId="urn:microsoft.com/office/officeart/2008/layout/LinedList"/>
    <dgm:cxn modelId="{1FF2B840-6720-4568-9A1A-17EBF0456A96}" type="presParOf" srcId="{A080AA28-1E72-44CE-8C37-9C1EC06071BD}" destId="{6064B4B5-4008-44E2-87A8-E5FE4293A630}" srcOrd="21" destOrd="0" presId="urn:microsoft.com/office/officeart/2008/layout/LinedList"/>
    <dgm:cxn modelId="{4F30A37D-DE8B-48DE-B51A-184A1FFB6C68}" type="presParOf" srcId="{6064B4B5-4008-44E2-87A8-E5FE4293A630}" destId="{7773A9D7-54DB-496B-B761-F3B4B4CEF463}" srcOrd="0" destOrd="0" presId="urn:microsoft.com/office/officeart/2008/layout/LinedList"/>
    <dgm:cxn modelId="{078BD21C-CED9-41E0-9089-118BFC549BA3}" type="presParOf" srcId="{6064B4B5-4008-44E2-87A8-E5FE4293A630}" destId="{EEE0570F-547B-47EF-8754-B7825D934469}" srcOrd="1" destOrd="0" presId="urn:microsoft.com/office/officeart/2008/layout/LinedList"/>
    <dgm:cxn modelId="{F7671F5C-8B02-4DDF-A257-D9AC5E9E5269}" type="presParOf" srcId="{A080AA28-1E72-44CE-8C37-9C1EC06071BD}" destId="{66266166-04CF-4BCF-BA9F-8A3F92E5D9FF}" srcOrd="22" destOrd="0" presId="urn:microsoft.com/office/officeart/2008/layout/LinedList"/>
    <dgm:cxn modelId="{BA1B4B10-BA37-444C-AC02-7131BA73EF79}" type="presParOf" srcId="{A080AA28-1E72-44CE-8C37-9C1EC06071BD}" destId="{F94F594D-A1C6-4AD1-BAA4-120AE56A3742}" srcOrd="23" destOrd="0" presId="urn:microsoft.com/office/officeart/2008/layout/LinedList"/>
    <dgm:cxn modelId="{BC3039E8-3154-4657-9064-7973EF879EA1}" type="presParOf" srcId="{F94F594D-A1C6-4AD1-BAA4-120AE56A3742}" destId="{BAF29F95-2D10-411A-A040-723925296C32}" srcOrd="0" destOrd="0" presId="urn:microsoft.com/office/officeart/2008/layout/LinedList"/>
    <dgm:cxn modelId="{8876088E-74CD-4DD8-A57E-F343A88A4273}" type="presParOf" srcId="{F94F594D-A1C6-4AD1-BAA4-120AE56A3742}" destId="{FB112A11-A758-400B-B9B9-397A808FB8D8}" srcOrd="1" destOrd="0" presId="urn:microsoft.com/office/officeart/2008/layout/LinedList"/>
    <dgm:cxn modelId="{11FF9873-9656-4C50-9D9D-0C4F14181268}" type="presParOf" srcId="{A080AA28-1E72-44CE-8C37-9C1EC06071BD}" destId="{DCA10964-3AC1-4B8C-88B5-F084D192DF8E}" srcOrd="24" destOrd="0" presId="urn:microsoft.com/office/officeart/2008/layout/LinedList"/>
    <dgm:cxn modelId="{B11FF3F4-0B0E-43FC-84A5-01DBDB849BB3}" type="presParOf" srcId="{A080AA28-1E72-44CE-8C37-9C1EC06071BD}" destId="{F72D18EC-3F41-4240-AE62-86A582FD6BA3}" srcOrd="25" destOrd="0" presId="urn:microsoft.com/office/officeart/2008/layout/LinedList"/>
    <dgm:cxn modelId="{3BA0EB05-1096-46F1-BF3C-502E21817D10}" type="presParOf" srcId="{F72D18EC-3F41-4240-AE62-86A582FD6BA3}" destId="{52FF6061-F0BD-4C65-9938-401AC2AFCA56}" srcOrd="0" destOrd="0" presId="urn:microsoft.com/office/officeart/2008/layout/LinedList"/>
    <dgm:cxn modelId="{77E9E2D8-CD96-418B-9B34-64DBA25C8315}" type="presParOf" srcId="{F72D18EC-3F41-4240-AE62-86A582FD6BA3}" destId="{641B14A1-5DBC-4C15-AE94-077E98DD5B9A}" srcOrd="1" destOrd="0" presId="urn:microsoft.com/office/officeart/2008/layout/LinedList"/>
    <dgm:cxn modelId="{8C5681A5-1735-4167-8BF2-0687921AF3CA}" type="presParOf" srcId="{A080AA28-1E72-44CE-8C37-9C1EC06071BD}" destId="{4C4A60FA-C687-4487-9CC0-A7AE412A3B06}" srcOrd="26" destOrd="0" presId="urn:microsoft.com/office/officeart/2008/layout/LinedList"/>
    <dgm:cxn modelId="{CD040353-90B5-43CB-BF86-571FBB01CD73}" type="presParOf" srcId="{A080AA28-1E72-44CE-8C37-9C1EC06071BD}" destId="{8F64867B-7ECB-4AFA-833D-FA5C89D003E5}" srcOrd="27" destOrd="0" presId="urn:microsoft.com/office/officeart/2008/layout/LinedList"/>
    <dgm:cxn modelId="{A231DB72-59EC-447B-A298-07B549D50EF3}" type="presParOf" srcId="{8F64867B-7ECB-4AFA-833D-FA5C89D003E5}" destId="{EC80981A-2A7D-4EEF-ABEB-FCA7D36CEC3F}" srcOrd="0" destOrd="0" presId="urn:microsoft.com/office/officeart/2008/layout/LinedList"/>
    <dgm:cxn modelId="{B902B8B4-38D3-4182-B460-739AB1529BC6}" type="presParOf" srcId="{8F64867B-7ECB-4AFA-833D-FA5C89D003E5}" destId="{108C6F17-C25B-45ED-A928-13DFD92595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65FAB1-9F1F-4E78-8099-BA8A0E912E8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724F1D-5F81-4321-8CDB-FEACF64C54F4}">
      <dgm:prSet phldrT="[Текст]" custT="1"/>
      <dgm:spPr/>
      <dgm:t>
        <a:bodyPr/>
        <a:lstStyle/>
        <a:p>
          <a:r>
            <a:rPr lang="ru-RU" sz="1750" dirty="0" smtClean="0"/>
            <a:t>Позиции плана-графика можно укрупнять*</a:t>
          </a:r>
          <a:endParaRPr lang="ru-RU" sz="1750" dirty="0"/>
        </a:p>
      </dgm:t>
    </dgm:pt>
    <dgm:pt modelId="{C85DEF0C-6345-46FE-A1DF-46F0054A5016}" type="parTrans" cxnId="{B8317898-020A-4D0D-B278-F2675389D4FA}">
      <dgm:prSet/>
      <dgm:spPr/>
      <dgm:t>
        <a:bodyPr/>
        <a:lstStyle/>
        <a:p>
          <a:endParaRPr lang="ru-RU"/>
        </a:p>
      </dgm:t>
    </dgm:pt>
    <dgm:pt modelId="{BE68C77D-FBCB-4E76-BAA3-7C9DAEE4012D}" type="sibTrans" cxnId="{B8317898-020A-4D0D-B278-F2675389D4FA}">
      <dgm:prSet/>
      <dgm:spPr/>
      <dgm:t>
        <a:bodyPr/>
        <a:lstStyle/>
        <a:p>
          <a:endParaRPr lang="ru-RU"/>
        </a:p>
      </dgm:t>
    </dgm:pt>
    <dgm:pt modelId="{6C5DB953-9B80-49EF-991B-CF2A498734AC}">
      <dgm:prSet phldrT="[Текст]" phldr="1"/>
      <dgm:spPr/>
      <dgm:t>
        <a:bodyPr/>
        <a:lstStyle/>
        <a:p>
          <a:endParaRPr lang="ru-RU" dirty="0"/>
        </a:p>
      </dgm:t>
    </dgm:pt>
    <dgm:pt modelId="{AC855380-C28B-41C5-BB2B-9FFC534CB8DF}" type="parTrans" cxnId="{243E5DD1-FF80-4259-85BA-D95D26095775}">
      <dgm:prSet/>
      <dgm:spPr/>
      <dgm:t>
        <a:bodyPr/>
        <a:lstStyle/>
        <a:p>
          <a:endParaRPr lang="ru-RU"/>
        </a:p>
      </dgm:t>
    </dgm:pt>
    <dgm:pt modelId="{DFE5F5B1-CDC4-475E-B749-8579510264F9}" type="sibTrans" cxnId="{243E5DD1-FF80-4259-85BA-D95D26095775}">
      <dgm:prSet/>
      <dgm:spPr/>
      <dgm:t>
        <a:bodyPr/>
        <a:lstStyle/>
        <a:p>
          <a:endParaRPr lang="ru-RU"/>
        </a:p>
      </dgm:t>
    </dgm:pt>
    <dgm:pt modelId="{F05E554F-708B-42AD-B569-F333D26240B7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Код ОКПД2 – не ниже 4 знаков</a:t>
          </a:r>
          <a:endParaRPr lang="ru-RU" sz="1800" dirty="0">
            <a:solidFill>
              <a:schemeClr val="tx1"/>
            </a:solidFill>
          </a:endParaRPr>
        </a:p>
      </dgm:t>
    </dgm:pt>
    <dgm:pt modelId="{FBE93518-48D1-4DB3-B2B4-8F4080F6E23D}" type="parTrans" cxnId="{35876CFD-3346-4355-9356-997102D53E3B}">
      <dgm:prSet/>
      <dgm:spPr/>
      <dgm:t>
        <a:bodyPr/>
        <a:lstStyle/>
        <a:p>
          <a:endParaRPr lang="ru-RU"/>
        </a:p>
      </dgm:t>
    </dgm:pt>
    <dgm:pt modelId="{2D684470-9BF1-4775-B5F4-933424C63A9B}" type="sibTrans" cxnId="{35876CFD-3346-4355-9356-997102D53E3B}">
      <dgm:prSet custT="1"/>
      <dgm:spPr/>
      <dgm:t>
        <a:bodyPr/>
        <a:lstStyle/>
        <a:p>
          <a:r>
            <a:rPr lang="ru-RU" sz="1600" dirty="0" smtClean="0"/>
            <a:t>Название закупки по ОКПД2 или проекту контракта</a:t>
          </a:r>
          <a:endParaRPr lang="ru-RU" sz="1600" dirty="0"/>
        </a:p>
      </dgm:t>
    </dgm:pt>
    <dgm:pt modelId="{A957FCF6-944D-44CD-A825-BBE14581559A}">
      <dgm:prSet phldrT="[Текст]" phldr="1"/>
      <dgm:spPr/>
      <dgm:t>
        <a:bodyPr/>
        <a:lstStyle/>
        <a:p>
          <a:endParaRPr lang="ru-RU" dirty="0"/>
        </a:p>
      </dgm:t>
    </dgm:pt>
    <dgm:pt modelId="{41CE5390-3966-404F-82F9-5AA745F49CEB}" type="parTrans" cxnId="{10570824-D613-49C2-B4B1-10BEBA5F14B4}">
      <dgm:prSet/>
      <dgm:spPr/>
      <dgm:t>
        <a:bodyPr/>
        <a:lstStyle/>
        <a:p>
          <a:endParaRPr lang="ru-RU"/>
        </a:p>
      </dgm:t>
    </dgm:pt>
    <dgm:pt modelId="{EB06AAC6-1973-4D8E-AB28-906E6F29786B}" type="sibTrans" cxnId="{10570824-D613-49C2-B4B1-10BEBA5F14B4}">
      <dgm:prSet/>
      <dgm:spPr/>
      <dgm:t>
        <a:bodyPr/>
        <a:lstStyle/>
        <a:p>
          <a:endParaRPr lang="ru-RU"/>
        </a:p>
      </dgm:t>
    </dgm:pt>
    <dgm:pt modelId="{DA6EA41D-9C1E-4EAA-B38B-FE0613F4035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Не надо указывать способ проведения закупки</a:t>
          </a:r>
          <a:endParaRPr lang="ru-RU" dirty="0">
            <a:solidFill>
              <a:schemeClr val="tx1"/>
            </a:solidFill>
          </a:endParaRPr>
        </a:p>
      </dgm:t>
    </dgm:pt>
    <dgm:pt modelId="{22983F3A-7FAD-4CCA-8504-5015EDC4650D}" type="parTrans" cxnId="{92A5C435-DA76-4A74-B517-5CE14B3737B0}">
      <dgm:prSet/>
      <dgm:spPr/>
      <dgm:t>
        <a:bodyPr/>
        <a:lstStyle/>
        <a:p>
          <a:endParaRPr lang="ru-RU"/>
        </a:p>
      </dgm:t>
    </dgm:pt>
    <dgm:pt modelId="{693435F8-3431-4C5A-97B2-56AACC50A6D1}" type="sibTrans" cxnId="{92A5C435-DA76-4A74-B517-5CE14B3737B0}">
      <dgm:prSet/>
      <dgm:spPr/>
      <dgm:t>
        <a:bodyPr/>
        <a:lstStyle/>
        <a:p>
          <a:r>
            <a:rPr lang="ru-RU" dirty="0" smtClean="0"/>
            <a:t>Срок закупки = году размещения извещения</a:t>
          </a:r>
          <a:endParaRPr lang="ru-RU" dirty="0"/>
        </a:p>
      </dgm:t>
    </dgm:pt>
    <dgm:pt modelId="{CC5CE2F5-5D6D-4E68-823A-06230F3C7296}" type="pres">
      <dgm:prSet presAssocID="{FD65FAB1-9F1F-4E78-8099-BA8A0E912E8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6278A14-1EC7-4272-B0A4-3B4863A35199}" type="pres">
      <dgm:prSet presAssocID="{E5724F1D-5F81-4321-8CDB-FEACF64C54F4}" presName="composite" presStyleCnt="0"/>
      <dgm:spPr/>
    </dgm:pt>
    <dgm:pt modelId="{6434287F-4540-4F76-BDC6-B0F011B9508A}" type="pres">
      <dgm:prSet presAssocID="{E5724F1D-5F81-4321-8CDB-FEACF64C54F4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CC714-655E-435B-91E7-FD199BC39486}" type="pres">
      <dgm:prSet presAssocID="{E5724F1D-5F81-4321-8CDB-FEACF64C54F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2F27A-D068-43DD-9A8D-F0C66721C1A2}" type="pres">
      <dgm:prSet presAssocID="{E5724F1D-5F81-4321-8CDB-FEACF64C54F4}" presName="BalanceSpacing" presStyleCnt="0"/>
      <dgm:spPr/>
    </dgm:pt>
    <dgm:pt modelId="{392F4B24-E0B7-4542-ADCB-136035495F2D}" type="pres">
      <dgm:prSet presAssocID="{E5724F1D-5F81-4321-8CDB-FEACF64C54F4}" presName="BalanceSpacing1" presStyleCnt="0"/>
      <dgm:spPr/>
    </dgm:pt>
    <dgm:pt modelId="{55CCE31A-5327-43B2-9EAD-C5FCBC248CC1}" type="pres">
      <dgm:prSet presAssocID="{BE68C77D-FBCB-4E76-BAA3-7C9DAEE4012D}" presName="Accent1Text" presStyleLbl="node1" presStyleIdx="1" presStyleCnt="6" custLinFactNeighborX="225" custLinFactNeighborY="-1187"/>
      <dgm:spPr/>
      <dgm:t>
        <a:bodyPr/>
        <a:lstStyle/>
        <a:p>
          <a:endParaRPr lang="ru-RU"/>
        </a:p>
      </dgm:t>
    </dgm:pt>
    <dgm:pt modelId="{B8E1C487-EF5C-4930-A8DC-D9504BD7A1E6}" type="pres">
      <dgm:prSet presAssocID="{BE68C77D-FBCB-4E76-BAA3-7C9DAEE4012D}" presName="spaceBetweenRectangles" presStyleCnt="0"/>
      <dgm:spPr/>
    </dgm:pt>
    <dgm:pt modelId="{874CD342-414D-42CF-A56A-C45F053CFB43}" type="pres">
      <dgm:prSet presAssocID="{F05E554F-708B-42AD-B569-F333D26240B7}" presName="composite" presStyleCnt="0"/>
      <dgm:spPr/>
    </dgm:pt>
    <dgm:pt modelId="{B7C50426-99D1-4AF1-8FAD-26B361154787}" type="pres">
      <dgm:prSet presAssocID="{F05E554F-708B-42AD-B569-F333D26240B7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EBFCB8-0E69-410D-8BDF-A0FDC3108BFD}" type="pres">
      <dgm:prSet presAssocID="{F05E554F-708B-42AD-B569-F333D26240B7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B8707-4BC2-4137-A4C4-D9AD66768D46}" type="pres">
      <dgm:prSet presAssocID="{F05E554F-708B-42AD-B569-F333D26240B7}" presName="BalanceSpacing" presStyleCnt="0"/>
      <dgm:spPr/>
    </dgm:pt>
    <dgm:pt modelId="{11C00447-8D59-4FD0-B90B-907F0B2BE56D}" type="pres">
      <dgm:prSet presAssocID="{F05E554F-708B-42AD-B569-F333D26240B7}" presName="BalanceSpacing1" presStyleCnt="0"/>
      <dgm:spPr/>
    </dgm:pt>
    <dgm:pt modelId="{9B51145F-9B5A-4742-8957-213ECBDCFDE8}" type="pres">
      <dgm:prSet presAssocID="{2D684470-9BF1-4775-B5F4-933424C63A9B}" presName="Accent1Text" presStyleLbl="node1" presStyleIdx="3" presStyleCnt="6"/>
      <dgm:spPr/>
      <dgm:t>
        <a:bodyPr/>
        <a:lstStyle/>
        <a:p>
          <a:endParaRPr lang="ru-RU"/>
        </a:p>
      </dgm:t>
    </dgm:pt>
    <dgm:pt modelId="{0E5E1712-1D8B-44CE-87C9-AD328E95C17B}" type="pres">
      <dgm:prSet presAssocID="{2D684470-9BF1-4775-B5F4-933424C63A9B}" presName="spaceBetweenRectangles" presStyleCnt="0"/>
      <dgm:spPr/>
    </dgm:pt>
    <dgm:pt modelId="{5341B733-F4A2-4F1B-BC48-47D7002E636D}" type="pres">
      <dgm:prSet presAssocID="{DA6EA41D-9C1E-4EAA-B38B-FE0613F4035C}" presName="composite" presStyleCnt="0"/>
      <dgm:spPr/>
    </dgm:pt>
    <dgm:pt modelId="{C64037C5-3A05-44D4-A568-1E9CC969B38D}" type="pres">
      <dgm:prSet presAssocID="{DA6EA41D-9C1E-4EAA-B38B-FE0613F4035C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0332D-70E6-4623-AE5A-F6CE57C08936}" type="pres">
      <dgm:prSet presAssocID="{DA6EA41D-9C1E-4EAA-B38B-FE0613F4035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1E0D3-125A-4271-9960-2898DA132574}" type="pres">
      <dgm:prSet presAssocID="{DA6EA41D-9C1E-4EAA-B38B-FE0613F4035C}" presName="BalanceSpacing" presStyleCnt="0"/>
      <dgm:spPr/>
    </dgm:pt>
    <dgm:pt modelId="{191A8427-B612-4EBE-8306-7348F907D981}" type="pres">
      <dgm:prSet presAssocID="{DA6EA41D-9C1E-4EAA-B38B-FE0613F4035C}" presName="BalanceSpacing1" presStyleCnt="0"/>
      <dgm:spPr/>
    </dgm:pt>
    <dgm:pt modelId="{44192A98-CAA6-4718-9436-0AF5C065EBCE}" type="pres">
      <dgm:prSet presAssocID="{693435F8-3431-4C5A-97B2-56AACC50A6D1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07739E03-8164-43B5-8752-E19718CC2EE4}" type="presOf" srcId="{6C5DB953-9B80-49EF-991B-CF2A498734AC}" destId="{52BCC714-655E-435B-91E7-FD199BC39486}" srcOrd="0" destOrd="0" presId="urn:microsoft.com/office/officeart/2008/layout/AlternatingHexagons"/>
    <dgm:cxn modelId="{78096B9C-3411-47B7-8AD0-0CFADBDD066F}" type="presOf" srcId="{A957FCF6-944D-44CD-A825-BBE14581559A}" destId="{E7EBFCB8-0E69-410D-8BDF-A0FDC3108BFD}" srcOrd="0" destOrd="0" presId="urn:microsoft.com/office/officeart/2008/layout/AlternatingHexagons"/>
    <dgm:cxn modelId="{8C5534F9-19BB-412B-95F2-C95A102C03C5}" type="presOf" srcId="{DA6EA41D-9C1E-4EAA-B38B-FE0613F4035C}" destId="{C64037C5-3A05-44D4-A568-1E9CC969B38D}" srcOrd="0" destOrd="0" presId="urn:microsoft.com/office/officeart/2008/layout/AlternatingHexagons"/>
    <dgm:cxn modelId="{CED4C329-EB8F-4952-9168-2DCF223A0DFF}" type="presOf" srcId="{2D684470-9BF1-4775-B5F4-933424C63A9B}" destId="{9B51145F-9B5A-4742-8957-213ECBDCFDE8}" srcOrd="0" destOrd="0" presId="urn:microsoft.com/office/officeart/2008/layout/AlternatingHexagons"/>
    <dgm:cxn modelId="{B8317898-020A-4D0D-B278-F2675389D4FA}" srcId="{FD65FAB1-9F1F-4E78-8099-BA8A0E912E82}" destId="{E5724F1D-5F81-4321-8CDB-FEACF64C54F4}" srcOrd="0" destOrd="0" parTransId="{C85DEF0C-6345-46FE-A1DF-46F0054A5016}" sibTransId="{BE68C77D-FBCB-4E76-BAA3-7C9DAEE4012D}"/>
    <dgm:cxn modelId="{92A5C435-DA76-4A74-B517-5CE14B3737B0}" srcId="{FD65FAB1-9F1F-4E78-8099-BA8A0E912E82}" destId="{DA6EA41D-9C1E-4EAA-B38B-FE0613F4035C}" srcOrd="2" destOrd="0" parTransId="{22983F3A-7FAD-4CCA-8504-5015EDC4650D}" sibTransId="{693435F8-3431-4C5A-97B2-56AACC50A6D1}"/>
    <dgm:cxn modelId="{7B5FE2AE-39A0-4D69-B1A3-C25BB41761BC}" type="presOf" srcId="{FD65FAB1-9F1F-4E78-8099-BA8A0E912E82}" destId="{CC5CE2F5-5D6D-4E68-823A-06230F3C7296}" srcOrd="0" destOrd="0" presId="urn:microsoft.com/office/officeart/2008/layout/AlternatingHexagons"/>
    <dgm:cxn modelId="{4C2F7DB0-6DAE-47B0-A63F-43957B05AE30}" type="presOf" srcId="{693435F8-3431-4C5A-97B2-56AACC50A6D1}" destId="{44192A98-CAA6-4718-9436-0AF5C065EBCE}" srcOrd="0" destOrd="0" presId="urn:microsoft.com/office/officeart/2008/layout/AlternatingHexagons"/>
    <dgm:cxn modelId="{35876CFD-3346-4355-9356-997102D53E3B}" srcId="{FD65FAB1-9F1F-4E78-8099-BA8A0E912E82}" destId="{F05E554F-708B-42AD-B569-F333D26240B7}" srcOrd="1" destOrd="0" parTransId="{FBE93518-48D1-4DB3-B2B4-8F4080F6E23D}" sibTransId="{2D684470-9BF1-4775-B5F4-933424C63A9B}"/>
    <dgm:cxn modelId="{10570824-D613-49C2-B4B1-10BEBA5F14B4}" srcId="{F05E554F-708B-42AD-B569-F333D26240B7}" destId="{A957FCF6-944D-44CD-A825-BBE14581559A}" srcOrd="0" destOrd="0" parTransId="{41CE5390-3966-404F-82F9-5AA745F49CEB}" sibTransId="{EB06AAC6-1973-4D8E-AB28-906E6F29786B}"/>
    <dgm:cxn modelId="{59859014-C807-4806-B7D4-AB98F0025F9F}" type="presOf" srcId="{F05E554F-708B-42AD-B569-F333D26240B7}" destId="{B7C50426-99D1-4AF1-8FAD-26B361154787}" srcOrd="0" destOrd="0" presId="urn:microsoft.com/office/officeart/2008/layout/AlternatingHexagons"/>
    <dgm:cxn modelId="{243E5DD1-FF80-4259-85BA-D95D26095775}" srcId="{E5724F1D-5F81-4321-8CDB-FEACF64C54F4}" destId="{6C5DB953-9B80-49EF-991B-CF2A498734AC}" srcOrd="0" destOrd="0" parTransId="{AC855380-C28B-41C5-BB2B-9FFC534CB8DF}" sibTransId="{DFE5F5B1-CDC4-475E-B749-8579510264F9}"/>
    <dgm:cxn modelId="{56FB1E7A-125A-474A-B8CE-0A2DEECE7DF5}" type="presOf" srcId="{BE68C77D-FBCB-4E76-BAA3-7C9DAEE4012D}" destId="{55CCE31A-5327-43B2-9EAD-C5FCBC248CC1}" srcOrd="0" destOrd="0" presId="urn:microsoft.com/office/officeart/2008/layout/AlternatingHexagons"/>
    <dgm:cxn modelId="{3E7A6147-1894-4051-A00A-B7D03B56D7D4}" type="presOf" srcId="{E5724F1D-5F81-4321-8CDB-FEACF64C54F4}" destId="{6434287F-4540-4F76-BDC6-B0F011B9508A}" srcOrd="0" destOrd="0" presId="urn:microsoft.com/office/officeart/2008/layout/AlternatingHexagons"/>
    <dgm:cxn modelId="{415206FA-59B4-4160-951C-E737C51B4380}" type="presParOf" srcId="{CC5CE2F5-5D6D-4E68-823A-06230F3C7296}" destId="{46278A14-1EC7-4272-B0A4-3B4863A35199}" srcOrd="0" destOrd="0" presId="urn:microsoft.com/office/officeart/2008/layout/AlternatingHexagons"/>
    <dgm:cxn modelId="{99B866BA-87D7-404E-BB6A-59A8534ADA70}" type="presParOf" srcId="{46278A14-1EC7-4272-B0A4-3B4863A35199}" destId="{6434287F-4540-4F76-BDC6-B0F011B9508A}" srcOrd="0" destOrd="0" presId="urn:microsoft.com/office/officeart/2008/layout/AlternatingHexagons"/>
    <dgm:cxn modelId="{5CF678CF-7D5F-4C59-B993-25FC3818D110}" type="presParOf" srcId="{46278A14-1EC7-4272-B0A4-3B4863A35199}" destId="{52BCC714-655E-435B-91E7-FD199BC39486}" srcOrd="1" destOrd="0" presId="urn:microsoft.com/office/officeart/2008/layout/AlternatingHexagons"/>
    <dgm:cxn modelId="{FC1BAF95-3662-43A7-BC32-6599C26B8A36}" type="presParOf" srcId="{46278A14-1EC7-4272-B0A4-3B4863A35199}" destId="{D712F27A-D068-43DD-9A8D-F0C66721C1A2}" srcOrd="2" destOrd="0" presId="urn:microsoft.com/office/officeart/2008/layout/AlternatingHexagons"/>
    <dgm:cxn modelId="{C722A798-03EE-4505-BD11-ECDBC06C0913}" type="presParOf" srcId="{46278A14-1EC7-4272-B0A4-3B4863A35199}" destId="{392F4B24-E0B7-4542-ADCB-136035495F2D}" srcOrd="3" destOrd="0" presId="urn:microsoft.com/office/officeart/2008/layout/AlternatingHexagons"/>
    <dgm:cxn modelId="{A0607253-178F-4822-A60F-7AC384A05B52}" type="presParOf" srcId="{46278A14-1EC7-4272-B0A4-3B4863A35199}" destId="{55CCE31A-5327-43B2-9EAD-C5FCBC248CC1}" srcOrd="4" destOrd="0" presId="urn:microsoft.com/office/officeart/2008/layout/AlternatingHexagons"/>
    <dgm:cxn modelId="{9C7AFF42-55C1-42C2-A67D-0880324EFC3C}" type="presParOf" srcId="{CC5CE2F5-5D6D-4E68-823A-06230F3C7296}" destId="{B8E1C487-EF5C-4930-A8DC-D9504BD7A1E6}" srcOrd="1" destOrd="0" presId="urn:microsoft.com/office/officeart/2008/layout/AlternatingHexagons"/>
    <dgm:cxn modelId="{3458575C-30B4-48D9-8623-A37FA794960A}" type="presParOf" srcId="{CC5CE2F5-5D6D-4E68-823A-06230F3C7296}" destId="{874CD342-414D-42CF-A56A-C45F053CFB43}" srcOrd="2" destOrd="0" presId="urn:microsoft.com/office/officeart/2008/layout/AlternatingHexagons"/>
    <dgm:cxn modelId="{27396980-2CEA-4E9C-9F59-5B2C4A1E6C3F}" type="presParOf" srcId="{874CD342-414D-42CF-A56A-C45F053CFB43}" destId="{B7C50426-99D1-4AF1-8FAD-26B361154787}" srcOrd="0" destOrd="0" presId="urn:microsoft.com/office/officeart/2008/layout/AlternatingHexagons"/>
    <dgm:cxn modelId="{FD27E487-040D-4CC5-BA27-40EC79DDCCA4}" type="presParOf" srcId="{874CD342-414D-42CF-A56A-C45F053CFB43}" destId="{E7EBFCB8-0E69-410D-8BDF-A0FDC3108BFD}" srcOrd="1" destOrd="0" presId="urn:microsoft.com/office/officeart/2008/layout/AlternatingHexagons"/>
    <dgm:cxn modelId="{E0CFD95B-FBBD-4459-87AB-BF5732E501E8}" type="presParOf" srcId="{874CD342-414D-42CF-A56A-C45F053CFB43}" destId="{3FEB8707-4BC2-4137-A4C4-D9AD66768D46}" srcOrd="2" destOrd="0" presId="urn:microsoft.com/office/officeart/2008/layout/AlternatingHexagons"/>
    <dgm:cxn modelId="{BDEB27D9-E0CE-4C4A-B6F5-1A939B5FBB42}" type="presParOf" srcId="{874CD342-414D-42CF-A56A-C45F053CFB43}" destId="{11C00447-8D59-4FD0-B90B-907F0B2BE56D}" srcOrd="3" destOrd="0" presId="urn:microsoft.com/office/officeart/2008/layout/AlternatingHexagons"/>
    <dgm:cxn modelId="{5C693966-5B6E-4B6F-80E1-5BF854EE7E6B}" type="presParOf" srcId="{874CD342-414D-42CF-A56A-C45F053CFB43}" destId="{9B51145F-9B5A-4742-8957-213ECBDCFDE8}" srcOrd="4" destOrd="0" presId="urn:microsoft.com/office/officeart/2008/layout/AlternatingHexagons"/>
    <dgm:cxn modelId="{02FEF143-EB69-42E1-B2C4-51A207975332}" type="presParOf" srcId="{CC5CE2F5-5D6D-4E68-823A-06230F3C7296}" destId="{0E5E1712-1D8B-44CE-87C9-AD328E95C17B}" srcOrd="3" destOrd="0" presId="urn:microsoft.com/office/officeart/2008/layout/AlternatingHexagons"/>
    <dgm:cxn modelId="{DC00B9A1-DB25-4749-819A-39C7ECC928DD}" type="presParOf" srcId="{CC5CE2F5-5D6D-4E68-823A-06230F3C7296}" destId="{5341B733-F4A2-4F1B-BC48-47D7002E636D}" srcOrd="4" destOrd="0" presId="urn:microsoft.com/office/officeart/2008/layout/AlternatingHexagons"/>
    <dgm:cxn modelId="{646F02CE-DBC7-4052-90DD-F4216F6B56B0}" type="presParOf" srcId="{5341B733-F4A2-4F1B-BC48-47D7002E636D}" destId="{C64037C5-3A05-44D4-A568-1E9CC969B38D}" srcOrd="0" destOrd="0" presId="urn:microsoft.com/office/officeart/2008/layout/AlternatingHexagons"/>
    <dgm:cxn modelId="{A6DC1511-D270-4C2D-9752-8C30B13D07BF}" type="presParOf" srcId="{5341B733-F4A2-4F1B-BC48-47D7002E636D}" destId="{45F0332D-70E6-4623-AE5A-F6CE57C08936}" srcOrd="1" destOrd="0" presId="urn:microsoft.com/office/officeart/2008/layout/AlternatingHexagons"/>
    <dgm:cxn modelId="{D8AA5C68-DC7B-4773-8321-17768843CD36}" type="presParOf" srcId="{5341B733-F4A2-4F1B-BC48-47D7002E636D}" destId="{0631E0D3-125A-4271-9960-2898DA132574}" srcOrd="2" destOrd="0" presId="urn:microsoft.com/office/officeart/2008/layout/AlternatingHexagons"/>
    <dgm:cxn modelId="{1942598A-C759-4E38-88D6-627BD9AC12BC}" type="presParOf" srcId="{5341B733-F4A2-4F1B-BC48-47D7002E636D}" destId="{191A8427-B612-4EBE-8306-7348F907D981}" srcOrd="3" destOrd="0" presId="urn:microsoft.com/office/officeart/2008/layout/AlternatingHexagons"/>
    <dgm:cxn modelId="{84CBDDD7-65AD-49DE-A4E5-7120C0AD9E55}" type="presParOf" srcId="{5341B733-F4A2-4F1B-BC48-47D7002E636D}" destId="{44192A98-CAA6-4718-9436-0AF5C065EBC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5BE6EE-FD44-461C-93F8-C236FFE26D7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F23491-9435-44BE-8F84-E1486457EBED}">
      <dgm:prSet phldrT="[Текст]"/>
      <dgm:spPr/>
      <dgm:t>
        <a:bodyPr/>
        <a:lstStyle/>
        <a:p>
          <a:r>
            <a:rPr lang="ru-RU" dirty="0" smtClean="0"/>
            <a:t>Закупки, которые нельзя укрупнять в плане-графике      </a:t>
          </a:r>
        </a:p>
        <a:p>
          <a:r>
            <a:rPr lang="ru-RU" dirty="0" smtClean="0"/>
            <a:t>                                                                 </a:t>
          </a:r>
          <a:endParaRPr lang="ru-RU" dirty="0"/>
        </a:p>
      </dgm:t>
    </dgm:pt>
    <dgm:pt modelId="{A5163B7D-B54C-4BE5-8D49-EC68FD54C832}" type="parTrans" cxnId="{C9CB411E-CA59-4DCA-862A-0727E9EF6254}">
      <dgm:prSet/>
      <dgm:spPr/>
      <dgm:t>
        <a:bodyPr/>
        <a:lstStyle/>
        <a:p>
          <a:endParaRPr lang="ru-RU"/>
        </a:p>
      </dgm:t>
    </dgm:pt>
    <dgm:pt modelId="{48E13D41-207A-4F6D-9F13-153805B61CD2}" type="sibTrans" cxnId="{C9CB411E-CA59-4DCA-862A-0727E9EF6254}">
      <dgm:prSet/>
      <dgm:spPr/>
      <dgm:t>
        <a:bodyPr/>
        <a:lstStyle/>
        <a:p>
          <a:endParaRPr lang="ru-RU"/>
        </a:p>
      </dgm:t>
    </dgm:pt>
    <dgm:pt modelId="{6D3287F1-38F0-4331-A341-09CF935D69A0}">
      <dgm:prSet phldrT="[Текст]"/>
      <dgm:spPr/>
      <dgm:t>
        <a:bodyPr/>
        <a:lstStyle/>
        <a:p>
          <a:r>
            <a:rPr lang="ru-RU" dirty="0" smtClean="0"/>
            <a:t>Действует правило «1 позиция плана – 1 извещение – 1 контракт»:</a:t>
          </a:r>
          <a:endParaRPr lang="ru-RU" dirty="0"/>
        </a:p>
      </dgm:t>
    </dgm:pt>
    <dgm:pt modelId="{0F806743-7BC3-4649-B942-A6CC2E5B53A1}" type="parTrans" cxnId="{0E293163-D7D9-454B-9414-BD9F26DD166D}">
      <dgm:prSet/>
      <dgm:spPr/>
      <dgm:t>
        <a:bodyPr/>
        <a:lstStyle/>
        <a:p>
          <a:endParaRPr lang="ru-RU"/>
        </a:p>
      </dgm:t>
    </dgm:pt>
    <dgm:pt modelId="{2A61ACF8-631A-44F1-AAEF-F3B4B5E0E24B}" type="sibTrans" cxnId="{0E293163-D7D9-454B-9414-BD9F26DD166D}">
      <dgm:prSet/>
      <dgm:spPr/>
      <dgm:t>
        <a:bodyPr/>
        <a:lstStyle/>
        <a:p>
          <a:endParaRPr lang="ru-RU"/>
        </a:p>
      </dgm:t>
    </dgm:pt>
    <dgm:pt modelId="{CE255EE0-AA04-4D4A-8544-079C39A1E523}">
      <dgm:prSet phldrT="[Текст]"/>
      <dgm:spPr/>
      <dgm:t>
        <a:bodyPr/>
        <a:lstStyle/>
        <a:p>
          <a:r>
            <a:rPr lang="ru-RU" dirty="0" smtClean="0"/>
            <a:t>Закупки, которые указываются укрупненно в размере общего годового объема</a:t>
          </a:r>
          <a:endParaRPr lang="ru-RU" dirty="0"/>
        </a:p>
      </dgm:t>
    </dgm:pt>
    <dgm:pt modelId="{3400A65B-8804-41EE-A881-950E1B526F6E}" type="parTrans" cxnId="{10DD8059-D2F9-4454-A530-20B22CB2DE8D}">
      <dgm:prSet/>
      <dgm:spPr/>
      <dgm:t>
        <a:bodyPr/>
        <a:lstStyle/>
        <a:p>
          <a:endParaRPr lang="ru-RU"/>
        </a:p>
      </dgm:t>
    </dgm:pt>
    <dgm:pt modelId="{3826A121-F872-4BA3-A37F-83C9ECC33AD6}" type="sibTrans" cxnId="{10DD8059-D2F9-4454-A530-20B22CB2DE8D}">
      <dgm:prSet/>
      <dgm:spPr/>
      <dgm:t>
        <a:bodyPr/>
        <a:lstStyle/>
        <a:p>
          <a:endParaRPr lang="ru-RU"/>
        </a:p>
      </dgm:t>
    </dgm:pt>
    <dgm:pt modelId="{FDF4781A-EB74-41AA-98B1-C6BBEC888F0D}">
      <dgm:prSet phldrT="[Текст]"/>
      <dgm:spPr/>
      <dgm:t>
        <a:bodyPr/>
        <a:lstStyle/>
        <a:p>
          <a:r>
            <a:rPr lang="ru-RU" dirty="0" smtClean="0"/>
            <a:t>закупка в соответствии с ст.48 Закона 44-ФЗ;</a:t>
          </a:r>
          <a:endParaRPr lang="ru-RU" dirty="0"/>
        </a:p>
      </dgm:t>
    </dgm:pt>
    <dgm:pt modelId="{3602ADD7-B80B-4A82-BFEB-E127B111E232}" type="parTrans" cxnId="{A64D66E9-FA6F-4667-A08A-03AAB4FF4D85}">
      <dgm:prSet/>
      <dgm:spPr/>
      <dgm:t>
        <a:bodyPr/>
        <a:lstStyle/>
        <a:p>
          <a:endParaRPr lang="ru-RU"/>
        </a:p>
      </dgm:t>
    </dgm:pt>
    <dgm:pt modelId="{B9626914-7602-44C8-A036-079278634BEB}" type="sibTrans" cxnId="{A64D66E9-FA6F-4667-A08A-03AAB4FF4D85}">
      <dgm:prSet/>
      <dgm:spPr/>
      <dgm:t>
        <a:bodyPr/>
        <a:lstStyle/>
        <a:p>
          <a:endParaRPr lang="ru-RU"/>
        </a:p>
      </dgm:t>
    </dgm:pt>
    <dgm:pt modelId="{F7C5304E-9512-411D-985B-8CBF6D7EFE27}">
      <dgm:prSet/>
      <dgm:spPr/>
      <dgm:t>
        <a:bodyPr/>
        <a:lstStyle/>
        <a:p>
          <a:r>
            <a:rPr lang="ru-RU" dirty="0" smtClean="0"/>
            <a:t>закупка работ по реконструкции объекта капитального строительства;</a:t>
          </a:r>
          <a:endParaRPr lang="ru-RU" dirty="0"/>
        </a:p>
      </dgm:t>
    </dgm:pt>
    <dgm:pt modelId="{64F77225-3DA0-4E80-AAF7-6482F0CF9B71}" type="parTrans" cxnId="{BD11D6E2-56DB-48EB-884D-020CB4B13783}">
      <dgm:prSet/>
      <dgm:spPr/>
      <dgm:t>
        <a:bodyPr/>
        <a:lstStyle/>
        <a:p>
          <a:endParaRPr lang="ru-RU"/>
        </a:p>
      </dgm:t>
    </dgm:pt>
    <dgm:pt modelId="{FDD1CC18-4967-40E9-94A3-8DE661EE431A}" type="sibTrans" cxnId="{BD11D6E2-56DB-48EB-884D-020CB4B13783}">
      <dgm:prSet/>
      <dgm:spPr/>
      <dgm:t>
        <a:bodyPr/>
        <a:lstStyle/>
        <a:p>
          <a:endParaRPr lang="ru-RU"/>
        </a:p>
      </dgm:t>
    </dgm:pt>
    <dgm:pt modelId="{6812F27B-5D7F-4301-B309-FC7CB1B117B1}">
      <dgm:prSet/>
      <dgm:spPr/>
      <dgm:t>
        <a:bodyPr/>
        <a:lstStyle/>
        <a:p>
          <a:r>
            <a:rPr lang="ru-RU" dirty="0" smtClean="0"/>
            <a:t>закупка, предусматривающая заключение энергосервисного контракта;</a:t>
          </a:r>
          <a:endParaRPr lang="ru-RU" dirty="0"/>
        </a:p>
      </dgm:t>
    </dgm:pt>
    <dgm:pt modelId="{428032EC-178B-4C39-8C2D-8C5AA4B9F47A}" type="parTrans" cxnId="{87118AA3-0F9C-425C-B4DD-5528A8691E5E}">
      <dgm:prSet/>
      <dgm:spPr/>
      <dgm:t>
        <a:bodyPr/>
        <a:lstStyle/>
        <a:p>
          <a:endParaRPr lang="ru-RU"/>
        </a:p>
      </dgm:t>
    </dgm:pt>
    <dgm:pt modelId="{09BCB2BA-E63E-4A60-82EE-28C9F99919F3}" type="sibTrans" cxnId="{87118AA3-0F9C-425C-B4DD-5528A8691E5E}">
      <dgm:prSet/>
      <dgm:spPr/>
      <dgm:t>
        <a:bodyPr/>
        <a:lstStyle/>
        <a:p>
          <a:endParaRPr lang="ru-RU"/>
        </a:p>
      </dgm:t>
    </dgm:pt>
    <dgm:pt modelId="{FE0EEDE7-BBE3-421A-8A9A-C8060338C653}">
      <dgm:prSet/>
      <dgm:spPr/>
      <dgm:t>
        <a:bodyPr/>
        <a:lstStyle/>
        <a:p>
          <a:r>
            <a:rPr lang="ru-RU" dirty="0" smtClean="0"/>
            <a:t>закупка, подлежащая общественному обсуждению</a:t>
          </a:r>
          <a:endParaRPr lang="ru-RU" dirty="0"/>
        </a:p>
      </dgm:t>
    </dgm:pt>
    <dgm:pt modelId="{9FE4C0C6-711D-411E-806E-0D6C94C2B58F}" type="parTrans" cxnId="{CCA03D07-10D7-4EF2-9157-5F727B4FE4A8}">
      <dgm:prSet/>
      <dgm:spPr/>
      <dgm:t>
        <a:bodyPr/>
        <a:lstStyle/>
        <a:p>
          <a:endParaRPr lang="ru-RU"/>
        </a:p>
      </dgm:t>
    </dgm:pt>
    <dgm:pt modelId="{8D788F46-7E91-4ECF-BD94-BA56F37BDDC2}" type="sibTrans" cxnId="{CCA03D07-10D7-4EF2-9157-5F727B4FE4A8}">
      <dgm:prSet/>
      <dgm:spPr/>
      <dgm:t>
        <a:bodyPr/>
        <a:lstStyle/>
        <a:p>
          <a:endParaRPr lang="ru-RU"/>
        </a:p>
      </dgm:t>
    </dgm:pt>
    <dgm:pt modelId="{46D44947-E6C7-4264-BF8D-600D4F614DEC}">
      <dgm:prSet phldrT="[Текст]"/>
      <dgm:spPr/>
      <dgm:t>
        <a:bodyPr/>
        <a:lstStyle/>
        <a:p>
          <a:r>
            <a:rPr lang="ru-RU" dirty="0" smtClean="0"/>
            <a:t>закупка работ по строительству объекта капитального строительства;</a:t>
          </a:r>
          <a:endParaRPr lang="ru-RU" dirty="0"/>
        </a:p>
      </dgm:t>
    </dgm:pt>
    <dgm:pt modelId="{8C9A873F-BC92-4530-B87B-9A05BF79556E}" type="parTrans" cxnId="{79F24401-6C38-4FC3-AAC2-8E1639141E2E}">
      <dgm:prSet/>
      <dgm:spPr/>
      <dgm:t>
        <a:bodyPr/>
        <a:lstStyle/>
        <a:p>
          <a:endParaRPr lang="ru-RU"/>
        </a:p>
      </dgm:t>
    </dgm:pt>
    <dgm:pt modelId="{BD641255-29EF-47A5-981B-FC9863D26319}" type="sibTrans" cxnId="{79F24401-6C38-4FC3-AAC2-8E1639141E2E}">
      <dgm:prSet/>
      <dgm:spPr/>
      <dgm:t>
        <a:bodyPr/>
        <a:lstStyle/>
        <a:p>
          <a:endParaRPr lang="ru-RU"/>
        </a:p>
      </dgm:t>
    </dgm:pt>
    <dgm:pt modelId="{FA33BBB6-81B3-4D24-A97A-0E9B1F05541C}">
      <dgm:prSet phldrT="[Текст]"/>
      <dgm:spPr/>
      <dgm:t>
        <a:bodyPr/>
        <a:lstStyle/>
        <a:p>
          <a:r>
            <a:rPr lang="ru-RU" dirty="0" smtClean="0"/>
            <a:t>Действует правило «1 позиция плана – много закупок – много контрактов»</a:t>
          </a:r>
          <a:endParaRPr lang="ru-RU" dirty="0"/>
        </a:p>
      </dgm:t>
    </dgm:pt>
    <dgm:pt modelId="{169FC84A-D044-4261-A078-6420F7CEB1EB}" type="sibTrans" cxnId="{65542C46-20E8-415F-BAEA-2AEF3CC8EC1A}">
      <dgm:prSet/>
      <dgm:spPr/>
      <dgm:t>
        <a:bodyPr/>
        <a:lstStyle/>
        <a:p>
          <a:endParaRPr lang="ru-RU"/>
        </a:p>
      </dgm:t>
    </dgm:pt>
    <dgm:pt modelId="{27D68F1F-D1D4-4336-BAEF-2B759410CFF2}" type="parTrans" cxnId="{65542C46-20E8-415F-BAEA-2AEF3CC8EC1A}">
      <dgm:prSet/>
      <dgm:spPr/>
      <dgm:t>
        <a:bodyPr/>
        <a:lstStyle/>
        <a:p>
          <a:endParaRPr lang="ru-RU"/>
        </a:p>
      </dgm:t>
    </dgm:pt>
    <dgm:pt modelId="{0FE6B02E-9742-4F55-A276-55FA7A3061EE}">
      <dgm:prSet/>
      <dgm:spPr/>
      <dgm:t>
        <a:bodyPr/>
        <a:lstStyle/>
        <a:p>
          <a:r>
            <a:rPr lang="ru-RU" dirty="0" smtClean="0"/>
            <a:t>закупка в соответствии с ст.49 Закона 44-ФЗ;</a:t>
          </a:r>
          <a:endParaRPr lang="ru-RU" dirty="0"/>
        </a:p>
      </dgm:t>
    </dgm:pt>
    <dgm:pt modelId="{F3343336-B731-4FD6-BCCE-94BF1AB22373}" type="parTrans" cxnId="{68CFAF1B-DCF3-4E4E-9732-0A741B0282E7}">
      <dgm:prSet/>
      <dgm:spPr/>
      <dgm:t>
        <a:bodyPr/>
        <a:lstStyle/>
        <a:p>
          <a:endParaRPr lang="ru-RU"/>
        </a:p>
      </dgm:t>
    </dgm:pt>
    <dgm:pt modelId="{4CC53C14-D3A4-489C-AB3F-B8697EB4C1E1}" type="sibTrans" cxnId="{68CFAF1B-DCF3-4E4E-9732-0A741B0282E7}">
      <dgm:prSet/>
      <dgm:spPr/>
      <dgm:t>
        <a:bodyPr/>
        <a:lstStyle/>
        <a:p>
          <a:endParaRPr lang="ru-RU"/>
        </a:p>
      </dgm:t>
    </dgm:pt>
    <dgm:pt modelId="{D6CD1CDF-DE6D-4158-862B-A1F1326AF1FE}">
      <dgm:prSet/>
      <dgm:spPr/>
      <dgm:t>
        <a:bodyPr/>
        <a:lstStyle/>
        <a:p>
          <a:r>
            <a:rPr lang="ru-RU" dirty="0" smtClean="0"/>
            <a:t>закупка в соответствии с ст.50 Закона 44-ФЗ;</a:t>
          </a:r>
          <a:endParaRPr lang="ru-RU" dirty="0"/>
        </a:p>
      </dgm:t>
    </dgm:pt>
    <dgm:pt modelId="{307BBF39-75F3-4370-9D39-604D9FD7C617}" type="parTrans" cxnId="{067EE85E-2459-43B8-8502-3DF4ABAD2B28}">
      <dgm:prSet/>
      <dgm:spPr/>
      <dgm:t>
        <a:bodyPr/>
        <a:lstStyle/>
        <a:p>
          <a:endParaRPr lang="ru-RU"/>
        </a:p>
      </dgm:t>
    </dgm:pt>
    <dgm:pt modelId="{5969D893-DC68-4815-952D-A988BD799220}" type="sibTrans" cxnId="{067EE85E-2459-43B8-8502-3DF4ABAD2B28}">
      <dgm:prSet/>
      <dgm:spPr/>
      <dgm:t>
        <a:bodyPr/>
        <a:lstStyle/>
        <a:p>
          <a:endParaRPr lang="ru-RU"/>
        </a:p>
      </dgm:t>
    </dgm:pt>
    <dgm:pt modelId="{63A866BA-F9C7-4ACB-8B73-FF98CAA68C13}">
      <dgm:prSet/>
      <dgm:spPr/>
      <dgm:t>
        <a:bodyPr/>
        <a:lstStyle/>
        <a:p>
          <a:r>
            <a:rPr lang="ru-RU" dirty="0" smtClean="0"/>
            <a:t>закупка в соответствии с п.4, 5 Закона 44-ФЗ Закона 44-ФЗ</a:t>
          </a:r>
          <a:endParaRPr lang="ru-RU" dirty="0"/>
        </a:p>
      </dgm:t>
    </dgm:pt>
    <dgm:pt modelId="{BDE00B0F-EBEE-4D57-8378-A2FDDB90694F}" type="parTrans" cxnId="{DCD14E05-8D86-4C97-B7B3-FDE714700787}">
      <dgm:prSet/>
      <dgm:spPr/>
      <dgm:t>
        <a:bodyPr/>
        <a:lstStyle/>
        <a:p>
          <a:endParaRPr lang="ru-RU"/>
        </a:p>
      </dgm:t>
    </dgm:pt>
    <dgm:pt modelId="{97E56AA1-5144-4C1B-896E-2566F2AD2C85}" type="sibTrans" cxnId="{DCD14E05-8D86-4C97-B7B3-FDE714700787}">
      <dgm:prSet/>
      <dgm:spPr/>
      <dgm:t>
        <a:bodyPr/>
        <a:lstStyle/>
        <a:p>
          <a:endParaRPr lang="ru-RU"/>
        </a:p>
      </dgm:t>
    </dgm:pt>
    <dgm:pt modelId="{F6E9B392-8322-455A-9EB5-F65A521B2E8E}">
      <dgm:prSet/>
      <dgm:spPr/>
      <dgm:t>
        <a:bodyPr/>
        <a:lstStyle/>
        <a:p>
          <a:r>
            <a:rPr lang="ru-RU" dirty="0" smtClean="0"/>
            <a:t>закупка в соответствии с п.23, 26, 33, 42 и 44 ч.1 ст.93 Закона 44-ФЗ Закона 44-ФЗ –  для каждого пункта отдельная позиция плана</a:t>
          </a:r>
          <a:endParaRPr lang="ru-RU" dirty="0"/>
        </a:p>
      </dgm:t>
    </dgm:pt>
    <dgm:pt modelId="{54703E9E-EEC8-4014-8072-99DBB48AE4BE}" type="parTrans" cxnId="{5F80EDBE-BDA2-40B0-AD9B-3A197B4F5EF7}">
      <dgm:prSet/>
      <dgm:spPr/>
      <dgm:t>
        <a:bodyPr/>
        <a:lstStyle/>
        <a:p>
          <a:endParaRPr lang="ru-RU"/>
        </a:p>
      </dgm:t>
    </dgm:pt>
    <dgm:pt modelId="{37B6C9EF-2352-4BC2-89FA-3D63CC45F9E9}" type="sibTrans" cxnId="{5F80EDBE-BDA2-40B0-AD9B-3A197B4F5EF7}">
      <dgm:prSet/>
      <dgm:spPr/>
      <dgm:t>
        <a:bodyPr/>
        <a:lstStyle/>
        <a:p>
          <a:endParaRPr lang="ru-RU"/>
        </a:p>
      </dgm:t>
    </dgm:pt>
    <dgm:pt modelId="{14A3EEA8-E888-41BC-8014-F1B07872D894}">
      <dgm:prSet/>
      <dgm:spPr/>
      <dgm:t>
        <a:bodyPr/>
        <a:lstStyle/>
        <a:p>
          <a:endParaRPr lang="ru-RU" dirty="0"/>
        </a:p>
      </dgm:t>
    </dgm:pt>
    <dgm:pt modelId="{47289D15-34CF-42B3-9693-45C64BBAEB2B}" type="parTrans" cxnId="{7F5BBC7F-B8E1-4038-9019-FAD20C6728BF}">
      <dgm:prSet/>
      <dgm:spPr/>
      <dgm:t>
        <a:bodyPr/>
        <a:lstStyle/>
        <a:p>
          <a:endParaRPr lang="ru-RU"/>
        </a:p>
      </dgm:t>
    </dgm:pt>
    <dgm:pt modelId="{67174150-705F-4281-8A86-F86B75ADE598}" type="sibTrans" cxnId="{7F5BBC7F-B8E1-4038-9019-FAD20C6728BF}">
      <dgm:prSet/>
      <dgm:spPr/>
      <dgm:t>
        <a:bodyPr/>
        <a:lstStyle/>
        <a:p>
          <a:endParaRPr lang="ru-RU"/>
        </a:p>
      </dgm:t>
    </dgm:pt>
    <dgm:pt modelId="{8ABF688D-1BEF-470A-BD97-5D225F1931F9}" type="pres">
      <dgm:prSet presAssocID="{DF5BE6EE-FD44-461C-93F8-C236FFE26D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2CF156-963B-480D-BC3B-DF1DB49BDD42}" type="pres">
      <dgm:prSet presAssocID="{8FF23491-9435-44BE-8F84-E1486457EBED}" presName="composite" presStyleCnt="0"/>
      <dgm:spPr/>
    </dgm:pt>
    <dgm:pt modelId="{64BCC1E0-AF32-43D6-8047-A00992E4E850}" type="pres">
      <dgm:prSet presAssocID="{8FF23491-9435-44BE-8F84-E1486457EBED}" presName="parTx" presStyleLbl="alignNode1" presStyleIdx="0" presStyleCnt="2" custScaleY="118635" custLinFactNeighborX="1160" custLinFactNeighborY="174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2761D-68BD-490A-9AD5-25C7992C2800}" type="pres">
      <dgm:prSet presAssocID="{8FF23491-9435-44BE-8F84-E1486457EBED}" presName="desTx" presStyleLbl="alignAccFollowNode1" presStyleIdx="0" presStyleCnt="2" custAng="10800000" custFlipVert="1" custScaleY="92662" custLinFactNeighborX="1933" custLinFactNeighborY="3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AF87A5-7DC9-47C9-9D49-AAF1138ABA57}" type="pres">
      <dgm:prSet presAssocID="{48E13D41-207A-4F6D-9F13-153805B61CD2}" presName="space" presStyleCnt="0"/>
      <dgm:spPr/>
    </dgm:pt>
    <dgm:pt modelId="{5AB9DE72-E8F8-4129-8FCB-55B5FDF18636}" type="pres">
      <dgm:prSet presAssocID="{CE255EE0-AA04-4D4A-8544-079C39A1E523}" presName="composite" presStyleCnt="0"/>
      <dgm:spPr/>
    </dgm:pt>
    <dgm:pt modelId="{9C315DAE-B391-4EBC-84A6-921FC1B1255D}" type="pres">
      <dgm:prSet presAssocID="{CE255EE0-AA04-4D4A-8544-079C39A1E523}" presName="parTx" presStyleLbl="alignNode1" presStyleIdx="1" presStyleCnt="2" custScaleY="131297" custLinFactNeighborX="-1546" custLinFactNeighborY="136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01636-9D53-4330-B5DA-AD0738AE3F3C}" type="pres">
      <dgm:prSet presAssocID="{CE255EE0-AA04-4D4A-8544-079C39A1E523}" presName="desTx" presStyleLbl="alignAccFollowNode1" presStyleIdx="1" presStyleCnt="2" custScaleY="90885" custLinFactNeighborX="-773" custLinFactNeighborY="62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7EE85E-2459-43B8-8502-3DF4ABAD2B28}" srcId="{CE255EE0-AA04-4D4A-8544-079C39A1E523}" destId="{D6CD1CDF-DE6D-4158-862B-A1F1326AF1FE}" srcOrd="3" destOrd="0" parTransId="{307BBF39-75F3-4370-9D39-604D9FD7C617}" sibTransId="{5969D893-DC68-4815-952D-A988BD799220}"/>
    <dgm:cxn modelId="{DCD14E05-8D86-4C97-B7B3-FDE714700787}" srcId="{CE255EE0-AA04-4D4A-8544-079C39A1E523}" destId="{63A866BA-F9C7-4ACB-8B73-FF98CAA68C13}" srcOrd="4" destOrd="0" parTransId="{BDE00B0F-EBEE-4D57-8378-A2FDDB90694F}" sibTransId="{97E56AA1-5144-4C1B-896E-2566F2AD2C85}"/>
    <dgm:cxn modelId="{B9AF7E57-1616-49DC-97D7-D05AD3D1B0D3}" type="presOf" srcId="{DF5BE6EE-FD44-461C-93F8-C236FFE26D7B}" destId="{8ABF688D-1BEF-470A-BD97-5D225F1931F9}" srcOrd="0" destOrd="0" presId="urn:microsoft.com/office/officeart/2005/8/layout/hList1"/>
    <dgm:cxn modelId="{7F5BBC7F-B8E1-4038-9019-FAD20C6728BF}" srcId="{CE255EE0-AA04-4D4A-8544-079C39A1E523}" destId="{14A3EEA8-E888-41BC-8014-F1B07872D894}" srcOrd="6" destOrd="0" parTransId="{47289D15-34CF-42B3-9693-45C64BBAEB2B}" sibTransId="{67174150-705F-4281-8A86-F86B75ADE598}"/>
    <dgm:cxn modelId="{71EB39D1-B529-482C-998B-6469C613327E}" type="presOf" srcId="{FE0EEDE7-BBE3-421A-8A9A-C8060338C653}" destId="{7F02761D-68BD-490A-9AD5-25C7992C2800}" srcOrd="0" destOrd="4" presId="urn:microsoft.com/office/officeart/2005/8/layout/hList1"/>
    <dgm:cxn modelId="{C9CB411E-CA59-4DCA-862A-0727E9EF6254}" srcId="{DF5BE6EE-FD44-461C-93F8-C236FFE26D7B}" destId="{8FF23491-9435-44BE-8F84-E1486457EBED}" srcOrd="0" destOrd="0" parTransId="{A5163B7D-B54C-4BE5-8D49-EC68FD54C832}" sibTransId="{48E13D41-207A-4F6D-9F13-153805B61CD2}"/>
    <dgm:cxn modelId="{0E293163-D7D9-454B-9414-BD9F26DD166D}" srcId="{8FF23491-9435-44BE-8F84-E1486457EBED}" destId="{6D3287F1-38F0-4331-A341-09CF935D69A0}" srcOrd="0" destOrd="0" parTransId="{0F806743-7BC3-4649-B942-A6CC2E5B53A1}" sibTransId="{2A61ACF8-631A-44F1-AAEF-F3B4B5E0E24B}"/>
    <dgm:cxn modelId="{CCA03D07-10D7-4EF2-9157-5F727B4FE4A8}" srcId="{8FF23491-9435-44BE-8F84-E1486457EBED}" destId="{FE0EEDE7-BBE3-421A-8A9A-C8060338C653}" srcOrd="4" destOrd="0" parTransId="{9FE4C0C6-711D-411E-806E-0D6C94C2B58F}" sibTransId="{8D788F46-7E91-4ECF-BD94-BA56F37BDDC2}"/>
    <dgm:cxn modelId="{B894BEC4-DC43-4005-8557-B0D0A2107465}" type="presOf" srcId="{0FE6B02E-9742-4F55-A276-55FA7A3061EE}" destId="{05701636-9D53-4330-B5DA-AD0738AE3F3C}" srcOrd="0" destOrd="2" presId="urn:microsoft.com/office/officeart/2005/8/layout/hList1"/>
    <dgm:cxn modelId="{A2A2E52C-8FC0-422E-9591-18AB83FDCCDE}" type="presOf" srcId="{D6CD1CDF-DE6D-4158-862B-A1F1326AF1FE}" destId="{05701636-9D53-4330-B5DA-AD0738AE3F3C}" srcOrd="0" destOrd="3" presId="urn:microsoft.com/office/officeart/2005/8/layout/hList1"/>
    <dgm:cxn modelId="{1C60FC66-3A3D-4EF9-889A-4DA313918310}" type="presOf" srcId="{FA33BBB6-81B3-4D24-A97A-0E9B1F05541C}" destId="{05701636-9D53-4330-B5DA-AD0738AE3F3C}" srcOrd="0" destOrd="0" presId="urn:microsoft.com/office/officeart/2005/8/layout/hList1"/>
    <dgm:cxn modelId="{68CFAF1B-DCF3-4E4E-9732-0A741B0282E7}" srcId="{CE255EE0-AA04-4D4A-8544-079C39A1E523}" destId="{0FE6B02E-9742-4F55-A276-55FA7A3061EE}" srcOrd="2" destOrd="0" parTransId="{F3343336-B731-4FD6-BCCE-94BF1AB22373}" sibTransId="{4CC53C14-D3A4-489C-AB3F-B8697EB4C1E1}"/>
    <dgm:cxn modelId="{919B236F-9A83-4978-BFAC-6750C440EA71}" type="presOf" srcId="{8FF23491-9435-44BE-8F84-E1486457EBED}" destId="{64BCC1E0-AF32-43D6-8047-A00992E4E850}" srcOrd="0" destOrd="0" presId="urn:microsoft.com/office/officeart/2005/8/layout/hList1"/>
    <dgm:cxn modelId="{E3E283A1-53CD-4ADF-971E-08B5A4A43B83}" type="presOf" srcId="{46D44947-E6C7-4264-BF8D-600D4F614DEC}" destId="{7F02761D-68BD-490A-9AD5-25C7992C2800}" srcOrd="0" destOrd="1" presId="urn:microsoft.com/office/officeart/2005/8/layout/hList1"/>
    <dgm:cxn modelId="{9286C7EC-70E5-4D2C-B566-58F6A9155C8A}" type="presOf" srcId="{6812F27B-5D7F-4301-B309-FC7CB1B117B1}" destId="{7F02761D-68BD-490A-9AD5-25C7992C2800}" srcOrd="0" destOrd="3" presId="urn:microsoft.com/office/officeart/2005/8/layout/hList1"/>
    <dgm:cxn modelId="{0D9504BA-DD84-4279-BF7B-832063BC0F84}" type="presOf" srcId="{FDF4781A-EB74-41AA-98B1-C6BBEC888F0D}" destId="{05701636-9D53-4330-B5DA-AD0738AE3F3C}" srcOrd="0" destOrd="1" presId="urn:microsoft.com/office/officeart/2005/8/layout/hList1"/>
    <dgm:cxn modelId="{E41F825E-0091-48FE-AAD9-BEA35CFAF8A2}" type="presOf" srcId="{6D3287F1-38F0-4331-A341-09CF935D69A0}" destId="{7F02761D-68BD-490A-9AD5-25C7992C2800}" srcOrd="0" destOrd="0" presId="urn:microsoft.com/office/officeart/2005/8/layout/hList1"/>
    <dgm:cxn modelId="{65542C46-20E8-415F-BAEA-2AEF3CC8EC1A}" srcId="{CE255EE0-AA04-4D4A-8544-079C39A1E523}" destId="{FA33BBB6-81B3-4D24-A97A-0E9B1F05541C}" srcOrd="0" destOrd="0" parTransId="{27D68F1F-D1D4-4336-BAEF-2B759410CFF2}" sibTransId="{169FC84A-D044-4261-A078-6420F7CEB1EB}"/>
    <dgm:cxn modelId="{5F80EDBE-BDA2-40B0-AD9B-3A197B4F5EF7}" srcId="{CE255EE0-AA04-4D4A-8544-079C39A1E523}" destId="{F6E9B392-8322-455A-9EB5-F65A521B2E8E}" srcOrd="5" destOrd="0" parTransId="{54703E9E-EEC8-4014-8072-99DBB48AE4BE}" sibTransId="{37B6C9EF-2352-4BC2-89FA-3D63CC45F9E9}"/>
    <dgm:cxn modelId="{3D217B1C-B90C-4B43-A420-1764553CF611}" type="presOf" srcId="{CE255EE0-AA04-4D4A-8544-079C39A1E523}" destId="{9C315DAE-B391-4EBC-84A6-921FC1B1255D}" srcOrd="0" destOrd="0" presId="urn:microsoft.com/office/officeart/2005/8/layout/hList1"/>
    <dgm:cxn modelId="{10DD8059-D2F9-4454-A530-20B22CB2DE8D}" srcId="{DF5BE6EE-FD44-461C-93F8-C236FFE26D7B}" destId="{CE255EE0-AA04-4D4A-8544-079C39A1E523}" srcOrd="1" destOrd="0" parTransId="{3400A65B-8804-41EE-A881-950E1B526F6E}" sibTransId="{3826A121-F872-4BA3-A37F-83C9ECC33AD6}"/>
    <dgm:cxn modelId="{C0659FEA-7987-4E7E-92CE-ECBE4A6C3F98}" type="presOf" srcId="{63A866BA-F9C7-4ACB-8B73-FF98CAA68C13}" destId="{05701636-9D53-4330-B5DA-AD0738AE3F3C}" srcOrd="0" destOrd="4" presId="urn:microsoft.com/office/officeart/2005/8/layout/hList1"/>
    <dgm:cxn modelId="{BD11D6E2-56DB-48EB-884D-020CB4B13783}" srcId="{8FF23491-9435-44BE-8F84-E1486457EBED}" destId="{F7C5304E-9512-411D-985B-8CBF6D7EFE27}" srcOrd="2" destOrd="0" parTransId="{64F77225-3DA0-4E80-AAF7-6482F0CF9B71}" sibTransId="{FDD1CC18-4967-40E9-94A3-8DE661EE431A}"/>
    <dgm:cxn modelId="{6199E4DF-D2FE-402A-86D6-2EE9CB68C12D}" type="presOf" srcId="{14A3EEA8-E888-41BC-8014-F1B07872D894}" destId="{05701636-9D53-4330-B5DA-AD0738AE3F3C}" srcOrd="0" destOrd="6" presId="urn:microsoft.com/office/officeart/2005/8/layout/hList1"/>
    <dgm:cxn modelId="{FD0C1F34-17CC-4AEF-BEA5-268EDF70CC37}" type="presOf" srcId="{F7C5304E-9512-411D-985B-8CBF6D7EFE27}" destId="{7F02761D-68BD-490A-9AD5-25C7992C2800}" srcOrd="0" destOrd="2" presId="urn:microsoft.com/office/officeart/2005/8/layout/hList1"/>
    <dgm:cxn modelId="{C3AFA872-8BD5-480B-B009-C94837773435}" type="presOf" srcId="{F6E9B392-8322-455A-9EB5-F65A521B2E8E}" destId="{05701636-9D53-4330-B5DA-AD0738AE3F3C}" srcOrd="0" destOrd="5" presId="urn:microsoft.com/office/officeart/2005/8/layout/hList1"/>
    <dgm:cxn modelId="{87118AA3-0F9C-425C-B4DD-5528A8691E5E}" srcId="{8FF23491-9435-44BE-8F84-E1486457EBED}" destId="{6812F27B-5D7F-4301-B309-FC7CB1B117B1}" srcOrd="3" destOrd="0" parTransId="{428032EC-178B-4C39-8C2D-8C5AA4B9F47A}" sibTransId="{09BCB2BA-E63E-4A60-82EE-28C9F99919F3}"/>
    <dgm:cxn modelId="{79F24401-6C38-4FC3-AAC2-8E1639141E2E}" srcId="{8FF23491-9435-44BE-8F84-E1486457EBED}" destId="{46D44947-E6C7-4264-BF8D-600D4F614DEC}" srcOrd="1" destOrd="0" parTransId="{8C9A873F-BC92-4530-B87B-9A05BF79556E}" sibTransId="{BD641255-29EF-47A5-981B-FC9863D26319}"/>
    <dgm:cxn modelId="{A64D66E9-FA6F-4667-A08A-03AAB4FF4D85}" srcId="{CE255EE0-AA04-4D4A-8544-079C39A1E523}" destId="{FDF4781A-EB74-41AA-98B1-C6BBEC888F0D}" srcOrd="1" destOrd="0" parTransId="{3602ADD7-B80B-4A82-BFEB-E127B111E232}" sibTransId="{B9626914-7602-44C8-A036-079278634BEB}"/>
    <dgm:cxn modelId="{D7533A68-3490-4756-AB60-73CFD8EC076B}" type="presParOf" srcId="{8ABF688D-1BEF-470A-BD97-5D225F1931F9}" destId="{902CF156-963B-480D-BC3B-DF1DB49BDD42}" srcOrd="0" destOrd="0" presId="urn:microsoft.com/office/officeart/2005/8/layout/hList1"/>
    <dgm:cxn modelId="{C057A8DE-C97E-44FA-99D4-1EB2FD7DC335}" type="presParOf" srcId="{902CF156-963B-480D-BC3B-DF1DB49BDD42}" destId="{64BCC1E0-AF32-43D6-8047-A00992E4E850}" srcOrd="0" destOrd="0" presId="urn:microsoft.com/office/officeart/2005/8/layout/hList1"/>
    <dgm:cxn modelId="{E4E28542-0DF8-43AE-AB89-12982025FEF1}" type="presParOf" srcId="{902CF156-963B-480D-BC3B-DF1DB49BDD42}" destId="{7F02761D-68BD-490A-9AD5-25C7992C2800}" srcOrd="1" destOrd="0" presId="urn:microsoft.com/office/officeart/2005/8/layout/hList1"/>
    <dgm:cxn modelId="{8DBD3A87-926F-4E0C-92E3-DB3DCC281408}" type="presParOf" srcId="{8ABF688D-1BEF-470A-BD97-5D225F1931F9}" destId="{BCAF87A5-7DC9-47C9-9D49-AAF1138ABA57}" srcOrd="1" destOrd="0" presId="urn:microsoft.com/office/officeart/2005/8/layout/hList1"/>
    <dgm:cxn modelId="{E9AF8E51-692F-4FD9-98F4-D47C17B25D36}" type="presParOf" srcId="{8ABF688D-1BEF-470A-BD97-5D225F1931F9}" destId="{5AB9DE72-E8F8-4129-8FCB-55B5FDF18636}" srcOrd="2" destOrd="0" presId="urn:microsoft.com/office/officeart/2005/8/layout/hList1"/>
    <dgm:cxn modelId="{93CA35A7-6417-45E7-9680-DD1891603D0D}" type="presParOf" srcId="{5AB9DE72-E8F8-4129-8FCB-55B5FDF18636}" destId="{9C315DAE-B391-4EBC-84A6-921FC1B1255D}" srcOrd="0" destOrd="0" presId="urn:microsoft.com/office/officeart/2005/8/layout/hList1"/>
    <dgm:cxn modelId="{34A5F1B2-3303-4B7E-ADC2-BDB914A8CA84}" type="presParOf" srcId="{5AB9DE72-E8F8-4129-8FCB-55B5FDF18636}" destId="{05701636-9D53-4330-B5DA-AD0738AE3F3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98D064-1075-4571-BD24-09C152698B8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0C15EC-B119-4B35-9D2C-43C960DA1AB4}">
      <dgm:prSet phldrT="[Текст]"/>
      <dgm:spPr/>
      <dgm:t>
        <a:bodyPr/>
        <a:lstStyle/>
        <a:p>
          <a:r>
            <a:rPr lang="ru-RU" dirty="0" smtClean="0"/>
            <a:t>ПЛАН ГРАФИК</a:t>
          </a:r>
          <a:endParaRPr lang="ru-RU" dirty="0"/>
        </a:p>
      </dgm:t>
    </dgm:pt>
    <dgm:pt modelId="{95088C47-3809-41FA-B3BC-47D6E6B6E3C2}" type="parTrans" cxnId="{2193E912-B61A-40D7-B5FE-EAD95C9979CA}">
      <dgm:prSet/>
      <dgm:spPr/>
      <dgm:t>
        <a:bodyPr/>
        <a:lstStyle/>
        <a:p>
          <a:endParaRPr lang="ru-RU"/>
        </a:p>
      </dgm:t>
    </dgm:pt>
    <dgm:pt modelId="{066462AA-8371-4E26-84FA-AAB68A614B6E}" type="sibTrans" cxnId="{2193E912-B61A-40D7-B5FE-EAD95C9979CA}">
      <dgm:prSet/>
      <dgm:spPr/>
      <dgm:t>
        <a:bodyPr/>
        <a:lstStyle/>
        <a:p>
          <a:endParaRPr lang="ru-RU"/>
        </a:p>
      </dgm:t>
    </dgm:pt>
    <dgm:pt modelId="{20A723F5-4BF0-434D-B093-A1315892799B}">
      <dgm:prSet phldrT="[Текст]" custT="1"/>
      <dgm:spPr/>
      <dgm:t>
        <a:bodyPr/>
        <a:lstStyle/>
        <a:p>
          <a:r>
            <a:rPr lang="ru-RU" sz="2000" dirty="0" smtClean="0"/>
            <a:t>НОВАЯ ПОЗИЦИЯ</a:t>
          </a:r>
          <a:endParaRPr lang="ru-RU" sz="2000" dirty="0"/>
        </a:p>
      </dgm:t>
    </dgm:pt>
    <dgm:pt modelId="{3ECB9EE6-BFDE-438B-AA58-003FC03B58D0}" type="parTrans" cxnId="{0A1ECF75-08C7-4B8C-B165-ABE0F7E7027C}">
      <dgm:prSet/>
      <dgm:spPr/>
      <dgm:t>
        <a:bodyPr/>
        <a:lstStyle/>
        <a:p>
          <a:endParaRPr lang="ru-RU"/>
        </a:p>
      </dgm:t>
    </dgm:pt>
    <dgm:pt modelId="{9FD1678D-2243-48B7-A7ED-D065FA442C6C}" type="sibTrans" cxnId="{0A1ECF75-08C7-4B8C-B165-ABE0F7E7027C}">
      <dgm:prSet/>
      <dgm:spPr/>
      <dgm:t>
        <a:bodyPr/>
        <a:lstStyle/>
        <a:p>
          <a:endParaRPr lang="ru-RU"/>
        </a:p>
      </dgm:t>
    </dgm:pt>
    <dgm:pt modelId="{34BD3D84-AB84-4D9F-A75C-9BB9C6C070FE}">
      <dgm:prSet phldrT="[Текст]" custT="1"/>
      <dgm:spPr/>
      <dgm:t>
        <a:bodyPr/>
        <a:lstStyle/>
        <a:p>
          <a:r>
            <a:rPr lang="ru-RU" sz="1800" dirty="0" smtClean="0"/>
            <a:t>ИЗМЕНЕНИЕ СУЩЕСТВУЮЩЕЙ ПОЗИЦИИ</a:t>
          </a:r>
          <a:endParaRPr lang="ru-RU" sz="1800" dirty="0"/>
        </a:p>
      </dgm:t>
    </dgm:pt>
    <dgm:pt modelId="{A4530376-5B65-4B70-BAFE-F07EF10C145D}" type="parTrans" cxnId="{AD1F5CB8-25D7-4311-97DC-B6E0FA902368}">
      <dgm:prSet/>
      <dgm:spPr/>
      <dgm:t>
        <a:bodyPr/>
        <a:lstStyle/>
        <a:p>
          <a:endParaRPr lang="ru-RU"/>
        </a:p>
      </dgm:t>
    </dgm:pt>
    <dgm:pt modelId="{850E6F6A-3F05-40A9-81CC-14C6861572E0}" type="sibTrans" cxnId="{AD1F5CB8-25D7-4311-97DC-B6E0FA902368}">
      <dgm:prSet/>
      <dgm:spPr/>
      <dgm:t>
        <a:bodyPr/>
        <a:lstStyle/>
        <a:p>
          <a:endParaRPr lang="ru-RU"/>
        </a:p>
      </dgm:t>
    </dgm:pt>
    <dgm:pt modelId="{6FBD70D2-D485-4945-8F14-8086D7876FA8}">
      <dgm:prSet phldrT="[Текст]" custT="1"/>
      <dgm:spPr/>
      <dgm:t>
        <a:bodyPr/>
        <a:lstStyle/>
        <a:p>
          <a:r>
            <a:rPr lang="ru-RU" sz="2000" dirty="0" smtClean="0"/>
            <a:t>ОТМЕНА ПОЗИЦИИ</a:t>
          </a:r>
          <a:endParaRPr lang="ru-RU" sz="2000" dirty="0"/>
        </a:p>
      </dgm:t>
    </dgm:pt>
    <dgm:pt modelId="{0ABE6511-650D-43ED-AC77-70685860F952}" type="parTrans" cxnId="{4E230853-0F12-4F88-BD42-C445FABAE7FF}">
      <dgm:prSet/>
      <dgm:spPr/>
      <dgm:t>
        <a:bodyPr/>
        <a:lstStyle/>
        <a:p>
          <a:endParaRPr lang="ru-RU"/>
        </a:p>
      </dgm:t>
    </dgm:pt>
    <dgm:pt modelId="{E064CF9B-0F79-4D88-814E-E217F6AF71B0}" type="sibTrans" cxnId="{4E230853-0F12-4F88-BD42-C445FABAE7FF}">
      <dgm:prSet/>
      <dgm:spPr/>
      <dgm:t>
        <a:bodyPr/>
        <a:lstStyle/>
        <a:p>
          <a:endParaRPr lang="ru-RU"/>
        </a:p>
      </dgm:t>
    </dgm:pt>
    <dgm:pt modelId="{7F70F066-37E9-456B-9A71-E9D9278C19DB}">
      <dgm:prSet phldrT="[Текст]"/>
      <dgm:spPr/>
      <dgm:t>
        <a:bodyPr/>
        <a:lstStyle/>
        <a:p>
          <a:endParaRPr lang="ru-RU" dirty="0"/>
        </a:p>
      </dgm:t>
    </dgm:pt>
    <dgm:pt modelId="{ACD2B820-E627-4B82-BBD9-0C6C1193DDBF}" type="parTrans" cxnId="{4499F348-3D12-4ACC-8792-99B1F0F7D15A}">
      <dgm:prSet/>
      <dgm:spPr/>
      <dgm:t>
        <a:bodyPr/>
        <a:lstStyle/>
        <a:p>
          <a:endParaRPr lang="ru-RU"/>
        </a:p>
      </dgm:t>
    </dgm:pt>
    <dgm:pt modelId="{F4E81610-0297-4F19-B249-CC311A08C597}" type="sibTrans" cxnId="{4499F348-3D12-4ACC-8792-99B1F0F7D15A}">
      <dgm:prSet/>
      <dgm:spPr/>
      <dgm:t>
        <a:bodyPr/>
        <a:lstStyle/>
        <a:p>
          <a:endParaRPr lang="ru-RU"/>
        </a:p>
      </dgm:t>
    </dgm:pt>
    <dgm:pt modelId="{4792DF16-53C0-432D-938B-F5CA3612DD6B}" type="pres">
      <dgm:prSet presAssocID="{B898D064-1075-4571-BD24-09C152698B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0AEBDF-F23B-470D-BDDA-5C56119CF016}" type="pres">
      <dgm:prSet presAssocID="{4A0C15EC-B119-4B35-9D2C-43C960DA1AB4}" presName="centerShape" presStyleLbl="node0" presStyleIdx="0" presStyleCnt="1" custScaleX="145875" custScaleY="118306"/>
      <dgm:spPr/>
      <dgm:t>
        <a:bodyPr/>
        <a:lstStyle/>
        <a:p>
          <a:endParaRPr lang="ru-RU"/>
        </a:p>
      </dgm:t>
    </dgm:pt>
    <dgm:pt modelId="{46B7E46E-B713-4D8E-AA51-44F6939A578C}" type="pres">
      <dgm:prSet presAssocID="{3ECB9EE6-BFDE-438B-AA58-003FC03B58D0}" presName="Name9" presStyleLbl="parChTrans1D2" presStyleIdx="0" presStyleCnt="3"/>
      <dgm:spPr/>
      <dgm:t>
        <a:bodyPr/>
        <a:lstStyle/>
        <a:p>
          <a:endParaRPr lang="ru-RU"/>
        </a:p>
      </dgm:t>
    </dgm:pt>
    <dgm:pt modelId="{F8D6D925-E3B7-4B11-A367-FFBA2FC9E091}" type="pres">
      <dgm:prSet presAssocID="{3ECB9EE6-BFDE-438B-AA58-003FC03B58D0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F9D125B-14F1-4F85-B545-2EAD6835D612}" type="pres">
      <dgm:prSet presAssocID="{20A723F5-4BF0-434D-B093-A1315892799B}" presName="node" presStyleLbl="node1" presStyleIdx="0" presStyleCnt="3" custScaleX="127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A2497-7DB9-4F23-9ED8-C348A14510F4}" type="pres">
      <dgm:prSet presAssocID="{A4530376-5B65-4B70-BAFE-F07EF10C145D}" presName="Name9" presStyleLbl="parChTrans1D2" presStyleIdx="1" presStyleCnt="3"/>
      <dgm:spPr/>
      <dgm:t>
        <a:bodyPr/>
        <a:lstStyle/>
        <a:p>
          <a:endParaRPr lang="ru-RU"/>
        </a:p>
      </dgm:t>
    </dgm:pt>
    <dgm:pt modelId="{95CDD52B-FC27-408A-810B-8F35082F4867}" type="pres">
      <dgm:prSet presAssocID="{A4530376-5B65-4B70-BAFE-F07EF10C145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411F7A3-7F35-4739-8AD6-D007DADD2F44}" type="pres">
      <dgm:prSet presAssocID="{34BD3D84-AB84-4D9F-A75C-9BB9C6C070FE}" presName="node" presStyleLbl="node1" presStyleIdx="1" presStyleCnt="3" custScaleX="164132" custRadScaleRad="156820" custRadScaleInc="-18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30B52-431D-4349-B17A-C435A54E0EB2}" type="pres">
      <dgm:prSet presAssocID="{0ABE6511-650D-43ED-AC77-70685860F952}" presName="Name9" presStyleLbl="parChTrans1D2" presStyleIdx="2" presStyleCnt="3"/>
      <dgm:spPr/>
      <dgm:t>
        <a:bodyPr/>
        <a:lstStyle/>
        <a:p>
          <a:endParaRPr lang="ru-RU"/>
        </a:p>
      </dgm:t>
    </dgm:pt>
    <dgm:pt modelId="{59F3D227-742B-4CEC-A64A-9A1130FA9F8C}" type="pres">
      <dgm:prSet presAssocID="{0ABE6511-650D-43ED-AC77-70685860F95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931660B0-3505-49C9-8B63-6FDDEFBBE09C}" type="pres">
      <dgm:prSet presAssocID="{6FBD70D2-D485-4945-8F14-8086D7876FA8}" presName="node" presStyleLbl="node1" presStyleIdx="2" presStyleCnt="3" custRadScaleRad="140597" custRadScaleInc="18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E9477F-C8C5-4FBF-A959-20858885B199}" type="presOf" srcId="{4A0C15EC-B119-4B35-9D2C-43C960DA1AB4}" destId="{940AEBDF-F23B-470D-BDDA-5C56119CF016}" srcOrd="0" destOrd="0" presId="urn:microsoft.com/office/officeart/2005/8/layout/radial1"/>
    <dgm:cxn modelId="{0A1ECF75-08C7-4B8C-B165-ABE0F7E7027C}" srcId="{4A0C15EC-B119-4B35-9D2C-43C960DA1AB4}" destId="{20A723F5-4BF0-434D-B093-A1315892799B}" srcOrd="0" destOrd="0" parTransId="{3ECB9EE6-BFDE-438B-AA58-003FC03B58D0}" sibTransId="{9FD1678D-2243-48B7-A7ED-D065FA442C6C}"/>
    <dgm:cxn modelId="{46BE8B25-7F74-4A21-8D79-D8928209128B}" type="presOf" srcId="{A4530376-5B65-4B70-BAFE-F07EF10C145D}" destId="{95CDD52B-FC27-408A-810B-8F35082F4867}" srcOrd="1" destOrd="0" presId="urn:microsoft.com/office/officeart/2005/8/layout/radial1"/>
    <dgm:cxn modelId="{2193E912-B61A-40D7-B5FE-EAD95C9979CA}" srcId="{B898D064-1075-4571-BD24-09C152698B84}" destId="{4A0C15EC-B119-4B35-9D2C-43C960DA1AB4}" srcOrd="0" destOrd="0" parTransId="{95088C47-3809-41FA-B3BC-47D6E6B6E3C2}" sibTransId="{066462AA-8371-4E26-84FA-AAB68A614B6E}"/>
    <dgm:cxn modelId="{F6C473AE-00BB-481C-B3E4-5F8DDD36BE56}" type="presOf" srcId="{20A723F5-4BF0-434D-B093-A1315892799B}" destId="{6F9D125B-14F1-4F85-B545-2EAD6835D612}" srcOrd="0" destOrd="0" presId="urn:microsoft.com/office/officeart/2005/8/layout/radial1"/>
    <dgm:cxn modelId="{E50B3B41-402A-4EE2-82CB-B5FC3BE84861}" type="presOf" srcId="{34BD3D84-AB84-4D9F-A75C-9BB9C6C070FE}" destId="{4411F7A3-7F35-4739-8AD6-D007DADD2F44}" srcOrd="0" destOrd="0" presId="urn:microsoft.com/office/officeart/2005/8/layout/radial1"/>
    <dgm:cxn modelId="{44F227DE-90FC-4A91-AC0E-DE8450B9B864}" type="presOf" srcId="{0ABE6511-650D-43ED-AC77-70685860F952}" destId="{B0030B52-431D-4349-B17A-C435A54E0EB2}" srcOrd="0" destOrd="0" presId="urn:microsoft.com/office/officeart/2005/8/layout/radial1"/>
    <dgm:cxn modelId="{4E230853-0F12-4F88-BD42-C445FABAE7FF}" srcId="{4A0C15EC-B119-4B35-9D2C-43C960DA1AB4}" destId="{6FBD70D2-D485-4945-8F14-8086D7876FA8}" srcOrd="2" destOrd="0" parTransId="{0ABE6511-650D-43ED-AC77-70685860F952}" sibTransId="{E064CF9B-0F79-4D88-814E-E217F6AF71B0}"/>
    <dgm:cxn modelId="{1568C679-80C9-4C52-8D88-323CD80AB156}" type="presOf" srcId="{3ECB9EE6-BFDE-438B-AA58-003FC03B58D0}" destId="{F8D6D925-E3B7-4B11-A367-FFBA2FC9E091}" srcOrd="1" destOrd="0" presId="urn:microsoft.com/office/officeart/2005/8/layout/radial1"/>
    <dgm:cxn modelId="{23A2E391-C023-4A72-AC79-8CEB923696C5}" type="presOf" srcId="{A4530376-5B65-4B70-BAFE-F07EF10C145D}" destId="{0AAA2497-7DB9-4F23-9ED8-C348A14510F4}" srcOrd="0" destOrd="0" presId="urn:microsoft.com/office/officeart/2005/8/layout/radial1"/>
    <dgm:cxn modelId="{AD6FB019-7525-4366-8126-BB40D4D40F9D}" type="presOf" srcId="{3ECB9EE6-BFDE-438B-AA58-003FC03B58D0}" destId="{46B7E46E-B713-4D8E-AA51-44F6939A578C}" srcOrd="0" destOrd="0" presId="urn:microsoft.com/office/officeart/2005/8/layout/radial1"/>
    <dgm:cxn modelId="{C4EDB2E3-80A5-45D6-B889-001DB04FFDB6}" type="presOf" srcId="{0ABE6511-650D-43ED-AC77-70685860F952}" destId="{59F3D227-742B-4CEC-A64A-9A1130FA9F8C}" srcOrd="1" destOrd="0" presId="urn:microsoft.com/office/officeart/2005/8/layout/radial1"/>
    <dgm:cxn modelId="{1C8966D2-2B7C-4DDF-8714-50FECAECEF48}" type="presOf" srcId="{6FBD70D2-D485-4945-8F14-8086D7876FA8}" destId="{931660B0-3505-49C9-8B63-6FDDEFBBE09C}" srcOrd="0" destOrd="0" presId="urn:microsoft.com/office/officeart/2005/8/layout/radial1"/>
    <dgm:cxn modelId="{AD1F5CB8-25D7-4311-97DC-B6E0FA902368}" srcId="{4A0C15EC-B119-4B35-9D2C-43C960DA1AB4}" destId="{34BD3D84-AB84-4D9F-A75C-9BB9C6C070FE}" srcOrd="1" destOrd="0" parTransId="{A4530376-5B65-4B70-BAFE-F07EF10C145D}" sibTransId="{850E6F6A-3F05-40A9-81CC-14C6861572E0}"/>
    <dgm:cxn modelId="{4499F348-3D12-4ACC-8792-99B1F0F7D15A}" srcId="{B898D064-1075-4571-BD24-09C152698B84}" destId="{7F70F066-37E9-456B-9A71-E9D9278C19DB}" srcOrd="1" destOrd="0" parTransId="{ACD2B820-E627-4B82-BBD9-0C6C1193DDBF}" sibTransId="{F4E81610-0297-4F19-B249-CC311A08C597}"/>
    <dgm:cxn modelId="{1AE7FCAE-47C7-4D75-982B-48B18AF9BD70}" type="presOf" srcId="{B898D064-1075-4571-BD24-09C152698B84}" destId="{4792DF16-53C0-432D-938B-F5CA3612DD6B}" srcOrd="0" destOrd="0" presId="urn:microsoft.com/office/officeart/2005/8/layout/radial1"/>
    <dgm:cxn modelId="{4991D1D8-AB7F-4657-A499-484662A76971}" type="presParOf" srcId="{4792DF16-53C0-432D-938B-F5CA3612DD6B}" destId="{940AEBDF-F23B-470D-BDDA-5C56119CF016}" srcOrd="0" destOrd="0" presId="urn:microsoft.com/office/officeart/2005/8/layout/radial1"/>
    <dgm:cxn modelId="{47788BFF-CA42-4A7E-AE04-C720BF36C801}" type="presParOf" srcId="{4792DF16-53C0-432D-938B-F5CA3612DD6B}" destId="{46B7E46E-B713-4D8E-AA51-44F6939A578C}" srcOrd="1" destOrd="0" presId="urn:microsoft.com/office/officeart/2005/8/layout/radial1"/>
    <dgm:cxn modelId="{B163B2B9-0AF2-4D19-A50A-9EE43DAF1F65}" type="presParOf" srcId="{46B7E46E-B713-4D8E-AA51-44F6939A578C}" destId="{F8D6D925-E3B7-4B11-A367-FFBA2FC9E091}" srcOrd="0" destOrd="0" presId="urn:microsoft.com/office/officeart/2005/8/layout/radial1"/>
    <dgm:cxn modelId="{5C92DCD0-9E40-497B-8D62-15D6EC31CB56}" type="presParOf" srcId="{4792DF16-53C0-432D-938B-F5CA3612DD6B}" destId="{6F9D125B-14F1-4F85-B545-2EAD6835D612}" srcOrd="2" destOrd="0" presId="urn:microsoft.com/office/officeart/2005/8/layout/radial1"/>
    <dgm:cxn modelId="{0443FA71-85F3-40AD-A2C8-99082A90BED1}" type="presParOf" srcId="{4792DF16-53C0-432D-938B-F5CA3612DD6B}" destId="{0AAA2497-7DB9-4F23-9ED8-C348A14510F4}" srcOrd="3" destOrd="0" presId="urn:microsoft.com/office/officeart/2005/8/layout/radial1"/>
    <dgm:cxn modelId="{02BBFD5C-2CBD-4424-9E93-BEFB1834A892}" type="presParOf" srcId="{0AAA2497-7DB9-4F23-9ED8-C348A14510F4}" destId="{95CDD52B-FC27-408A-810B-8F35082F4867}" srcOrd="0" destOrd="0" presId="urn:microsoft.com/office/officeart/2005/8/layout/radial1"/>
    <dgm:cxn modelId="{CD3843D2-AFC6-47B0-ADE0-D9896A2E5EEA}" type="presParOf" srcId="{4792DF16-53C0-432D-938B-F5CA3612DD6B}" destId="{4411F7A3-7F35-4739-8AD6-D007DADD2F44}" srcOrd="4" destOrd="0" presId="urn:microsoft.com/office/officeart/2005/8/layout/radial1"/>
    <dgm:cxn modelId="{4875404C-ABC9-43E7-903B-304EDC796382}" type="presParOf" srcId="{4792DF16-53C0-432D-938B-F5CA3612DD6B}" destId="{B0030B52-431D-4349-B17A-C435A54E0EB2}" srcOrd="5" destOrd="0" presId="urn:microsoft.com/office/officeart/2005/8/layout/radial1"/>
    <dgm:cxn modelId="{E67E8A10-E3E1-4CC8-A5C9-FFF44A66ED19}" type="presParOf" srcId="{B0030B52-431D-4349-B17A-C435A54E0EB2}" destId="{59F3D227-742B-4CEC-A64A-9A1130FA9F8C}" srcOrd="0" destOrd="0" presId="urn:microsoft.com/office/officeart/2005/8/layout/radial1"/>
    <dgm:cxn modelId="{48C175D9-EA95-4395-897C-D80E35BA7976}" type="presParOf" srcId="{4792DF16-53C0-432D-938B-F5CA3612DD6B}" destId="{931660B0-3505-49C9-8B63-6FDDEFBBE09C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CF9400-0FF8-437A-9B42-F4B220441767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B68D4CA4-213F-4929-B050-7205CCC04D73}">
      <dgm:prSet phldrT="[Текст]"/>
      <dgm:spPr/>
      <dgm:t>
        <a:bodyPr/>
        <a:lstStyle/>
        <a:p>
          <a:r>
            <a:rPr lang="ru-RU" dirty="0" smtClean="0"/>
            <a:t>Не ранее чем за 1 день до публикации извещения или заключения контракта</a:t>
          </a:r>
          <a:endParaRPr lang="ru-RU" dirty="0"/>
        </a:p>
      </dgm:t>
    </dgm:pt>
    <dgm:pt modelId="{C747862A-AEC4-40CB-A9DC-652F98CEC69F}" type="parTrans" cxnId="{7BD2B90F-F65E-42C4-AEF8-99444208D310}">
      <dgm:prSet/>
      <dgm:spPr/>
      <dgm:t>
        <a:bodyPr/>
        <a:lstStyle/>
        <a:p>
          <a:endParaRPr lang="ru-RU"/>
        </a:p>
      </dgm:t>
    </dgm:pt>
    <dgm:pt modelId="{4BB86C09-0788-40B9-8E14-7EAE868F2CF9}" type="sibTrans" cxnId="{7BD2B90F-F65E-42C4-AEF8-99444208D310}">
      <dgm:prSet/>
      <dgm:spPr/>
      <dgm:t>
        <a:bodyPr/>
        <a:lstStyle/>
        <a:p>
          <a:endParaRPr lang="ru-RU"/>
        </a:p>
      </dgm:t>
    </dgm:pt>
    <dgm:pt modelId="{61D2EE7C-E57B-4EB6-A490-64D7735780A7}" type="pres">
      <dgm:prSet presAssocID="{CCCF9400-0FF8-437A-9B42-F4B220441767}" presName="Name0" presStyleCnt="0">
        <dgm:presLayoutVars>
          <dgm:dir/>
          <dgm:animLvl val="lvl"/>
          <dgm:resizeHandles val="exact"/>
        </dgm:presLayoutVars>
      </dgm:prSet>
      <dgm:spPr/>
    </dgm:pt>
    <dgm:pt modelId="{8DE910A6-715C-46A6-836F-E1BAE96ACC4B}" type="pres">
      <dgm:prSet presAssocID="{CCCF9400-0FF8-437A-9B42-F4B220441767}" presName="dummy" presStyleCnt="0"/>
      <dgm:spPr/>
    </dgm:pt>
    <dgm:pt modelId="{A8AC158F-F3E2-482F-BF8F-6E39F8DBBD05}" type="pres">
      <dgm:prSet presAssocID="{CCCF9400-0FF8-437A-9B42-F4B220441767}" presName="linH" presStyleCnt="0"/>
      <dgm:spPr/>
    </dgm:pt>
    <dgm:pt modelId="{953B8675-D98C-4031-A979-BE884766E1DF}" type="pres">
      <dgm:prSet presAssocID="{CCCF9400-0FF8-437A-9B42-F4B220441767}" presName="padding1" presStyleCnt="0"/>
      <dgm:spPr/>
    </dgm:pt>
    <dgm:pt modelId="{37C99D93-C8BE-4835-B203-C934E330A323}" type="pres">
      <dgm:prSet presAssocID="{B68D4CA4-213F-4929-B050-7205CCC04D73}" presName="linV" presStyleCnt="0"/>
      <dgm:spPr/>
    </dgm:pt>
    <dgm:pt modelId="{FED854C4-AEC6-4DF3-A931-D679F5839D02}" type="pres">
      <dgm:prSet presAssocID="{B68D4CA4-213F-4929-B050-7205CCC04D73}" presName="spVertical1" presStyleCnt="0"/>
      <dgm:spPr/>
    </dgm:pt>
    <dgm:pt modelId="{08685897-FD5C-4434-862E-7A5EAE4AC47F}" type="pres">
      <dgm:prSet presAssocID="{B68D4CA4-213F-4929-B050-7205CCC04D73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D3CA4-34D5-425D-B1F4-3F02469CF4D5}" type="pres">
      <dgm:prSet presAssocID="{B68D4CA4-213F-4929-B050-7205CCC04D73}" presName="spVertical2" presStyleCnt="0"/>
      <dgm:spPr/>
    </dgm:pt>
    <dgm:pt modelId="{3BACA59D-FF18-4C90-93BA-98E26EC4B1E8}" type="pres">
      <dgm:prSet presAssocID="{B68D4CA4-213F-4929-B050-7205CCC04D73}" presName="spVertical3" presStyleCnt="0"/>
      <dgm:spPr/>
    </dgm:pt>
    <dgm:pt modelId="{E2035BC6-87DF-4407-B461-426152F0DF40}" type="pres">
      <dgm:prSet presAssocID="{CCCF9400-0FF8-437A-9B42-F4B220441767}" presName="padding2" presStyleCnt="0"/>
      <dgm:spPr/>
    </dgm:pt>
    <dgm:pt modelId="{2491F285-E87C-42E3-BD66-23303429E254}" type="pres">
      <dgm:prSet presAssocID="{CCCF9400-0FF8-437A-9B42-F4B220441767}" presName="negArrow" presStyleCnt="0"/>
      <dgm:spPr/>
    </dgm:pt>
    <dgm:pt modelId="{0571E736-848E-4A1A-A864-8CFEF04B7A11}" type="pres">
      <dgm:prSet presAssocID="{CCCF9400-0FF8-437A-9B42-F4B220441767}" presName="backgroundArrow" presStyleLbl="node1" presStyleIdx="0" presStyleCnt="1" custAng="10800000"/>
      <dgm:spPr/>
    </dgm:pt>
  </dgm:ptLst>
  <dgm:cxnLst>
    <dgm:cxn modelId="{46ABC85D-2FA2-4783-947F-458DF1638F87}" type="presOf" srcId="{B68D4CA4-213F-4929-B050-7205CCC04D73}" destId="{08685897-FD5C-4434-862E-7A5EAE4AC47F}" srcOrd="0" destOrd="0" presId="urn:microsoft.com/office/officeart/2005/8/layout/hProcess3"/>
    <dgm:cxn modelId="{7BD2B90F-F65E-42C4-AEF8-99444208D310}" srcId="{CCCF9400-0FF8-437A-9B42-F4B220441767}" destId="{B68D4CA4-213F-4929-B050-7205CCC04D73}" srcOrd="0" destOrd="0" parTransId="{C747862A-AEC4-40CB-A9DC-652F98CEC69F}" sibTransId="{4BB86C09-0788-40B9-8E14-7EAE868F2CF9}"/>
    <dgm:cxn modelId="{4A255BBF-5540-4A81-BCF3-5982403F8C01}" type="presOf" srcId="{CCCF9400-0FF8-437A-9B42-F4B220441767}" destId="{61D2EE7C-E57B-4EB6-A490-64D7735780A7}" srcOrd="0" destOrd="0" presId="urn:microsoft.com/office/officeart/2005/8/layout/hProcess3"/>
    <dgm:cxn modelId="{9A6D7722-746D-4558-8814-2B6EA6EF7014}" type="presParOf" srcId="{61D2EE7C-E57B-4EB6-A490-64D7735780A7}" destId="{8DE910A6-715C-46A6-836F-E1BAE96ACC4B}" srcOrd="0" destOrd="0" presId="urn:microsoft.com/office/officeart/2005/8/layout/hProcess3"/>
    <dgm:cxn modelId="{A07E5662-05CA-4C79-8E44-348F833E2019}" type="presParOf" srcId="{61D2EE7C-E57B-4EB6-A490-64D7735780A7}" destId="{A8AC158F-F3E2-482F-BF8F-6E39F8DBBD05}" srcOrd="1" destOrd="0" presId="urn:microsoft.com/office/officeart/2005/8/layout/hProcess3"/>
    <dgm:cxn modelId="{CF40F9DD-D1FB-4123-9679-15E290694CB1}" type="presParOf" srcId="{A8AC158F-F3E2-482F-BF8F-6E39F8DBBD05}" destId="{953B8675-D98C-4031-A979-BE884766E1DF}" srcOrd="0" destOrd="0" presId="urn:microsoft.com/office/officeart/2005/8/layout/hProcess3"/>
    <dgm:cxn modelId="{57359717-67FF-4A2A-B783-45EDC00B2B41}" type="presParOf" srcId="{A8AC158F-F3E2-482F-BF8F-6E39F8DBBD05}" destId="{37C99D93-C8BE-4835-B203-C934E330A323}" srcOrd="1" destOrd="0" presId="urn:microsoft.com/office/officeart/2005/8/layout/hProcess3"/>
    <dgm:cxn modelId="{CF47FD40-CCA0-4411-9D79-6B03EEF81705}" type="presParOf" srcId="{37C99D93-C8BE-4835-B203-C934E330A323}" destId="{FED854C4-AEC6-4DF3-A931-D679F5839D02}" srcOrd="0" destOrd="0" presId="urn:microsoft.com/office/officeart/2005/8/layout/hProcess3"/>
    <dgm:cxn modelId="{8A67D856-51BD-4B49-85D3-76D6073F31F2}" type="presParOf" srcId="{37C99D93-C8BE-4835-B203-C934E330A323}" destId="{08685897-FD5C-4434-862E-7A5EAE4AC47F}" srcOrd="1" destOrd="0" presId="urn:microsoft.com/office/officeart/2005/8/layout/hProcess3"/>
    <dgm:cxn modelId="{8F0C9830-D3C7-494E-91D7-27BBB94CF966}" type="presParOf" srcId="{37C99D93-C8BE-4835-B203-C934E330A323}" destId="{97DD3CA4-34D5-425D-B1F4-3F02469CF4D5}" srcOrd="2" destOrd="0" presId="urn:microsoft.com/office/officeart/2005/8/layout/hProcess3"/>
    <dgm:cxn modelId="{55F5733C-4789-4C1C-9212-1F6A3F6F182D}" type="presParOf" srcId="{37C99D93-C8BE-4835-B203-C934E330A323}" destId="{3BACA59D-FF18-4C90-93BA-98E26EC4B1E8}" srcOrd="3" destOrd="0" presId="urn:microsoft.com/office/officeart/2005/8/layout/hProcess3"/>
    <dgm:cxn modelId="{12000BA5-BE8E-4968-BB36-62F53A8BF645}" type="presParOf" srcId="{A8AC158F-F3E2-482F-BF8F-6E39F8DBBD05}" destId="{E2035BC6-87DF-4407-B461-426152F0DF40}" srcOrd="2" destOrd="0" presId="urn:microsoft.com/office/officeart/2005/8/layout/hProcess3"/>
    <dgm:cxn modelId="{D4814A72-F67B-4E40-B6DB-B37E88C2B2F8}" type="presParOf" srcId="{A8AC158F-F3E2-482F-BF8F-6E39F8DBBD05}" destId="{2491F285-E87C-42E3-BD66-23303429E254}" srcOrd="3" destOrd="0" presId="urn:microsoft.com/office/officeart/2005/8/layout/hProcess3"/>
    <dgm:cxn modelId="{C2C833C4-78C6-49DE-B156-5ECCABB21B4B}" type="presParOf" srcId="{A8AC158F-F3E2-482F-BF8F-6E39F8DBBD05}" destId="{0571E736-848E-4A1A-A864-8CFEF04B7A11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2FC833-4ACF-4EA8-9EE4-416CA8C760C5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EAA793D-872F-425C-86CE-49886BC545CC}">
      <dgm:prSet custT="1"/>
      <dgm:spPr/>
      <dgm:t>
        <a:bodyPr/>
        <a:lstStyle/>
        <a:p>
          <a:r>
            <a:rPr lang="ru-RU" sz="1600" dirty="0">
              <a:latin typeface="Montserrat" panose="00000500000000000000" pitchFamily="2" charset="-52"/>
            </a:rPr>
            <a:t>Изменились правила нормирования – перечень или нормативные затраты.</a:t>
          </a:r>
        </a:p>
      </dgm:t>
    </dgm:pt>
    <dgm:pt modelId="{6BFC4F14-94CB-4A30-9773-02A1CC9561A9}" type="parTrans" cxnId="{0779BBE5-87A9-4ECF-AAB3-D7843F9D00CC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44A4B5FF-1829-486C-BAFD-5EBF5FE7C02A}" type="sibTrans" cxnId="{0779BBE5-87A9-4ECF-AAB3-D7843F9D00CC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3AFD69FB-601D-4152-9A00-BB3579AFF456}">
      <dgm:prSet custT="1"/>
      <dgm:spPr/>
      <dgm:t>
        <a:bodyPr/>
        <a:lstStyle/>
        <a:p>
          <a:r>
            <a:rPr lang="ru-RU" sz="1600" dirty="0">
              <a:latin typeface="Montserrat" panose="00000500000000000000" pitchFamily="2" charset="-52"/>
            </a:rPr>
            <a:t>Изменились лимиты бюджетных обязательств, показатели плана ФХД или решения, соглашения о предоставлении субсидий.</a:t>
          </a:r>
        </a:p>
      </dgm:t>
    </dgm:pt>
    <dgm:pt modelId="{E062A097-6D35-4AB3-928F-2923CD06432B}" type="parTrans" cxnId="{16D1B619-C1B1-4A92-80EF-D8C918744DCF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75ECCB4C-876F-4036-8E71-6CA9982F7179}" type="sibTrans" cxnId="{16D1B619-C1B1-4A92-80EF-D8C918744DCF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8532A9DC-E176-4BBE-BCD4-2663FF154A98}">
      <dgm:prSet custT="1"/>
      <dgm:spPr/>
      <dgm:t>
        <a:bodyPr/>
        <a:lstStyle/>
        <a:p>
          <a:r>
            <a:rPr lang="ru-RU" sz="1600" dirty="0">
              <a:latin typeface="Montserrat" panose="00000500000000000000" pitchFamily="2" charset="-52"/>
            </a:rPr>
            <a:t>Решили внести правки по результатам обязательного общественного обсуждения закупки.</a:t>
          </a:r>
        </a:p>
      </dgm:t>
    </dgm:pt>
    <dgm:pt modelId="{F6BC7990-6E67-4775-AC4C-0C8641A0C1A3}" type="parTrans" cxnId="{A07722FE-0D26-48DA-9D82-376F6DEA924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21587C82-A526-4B3D-B403-8CF4ECDAC280}" type="sibTrans" cxnId="{A07722FE-0D26-48DA-9D82-376F6DEA924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11954E5A-1349-4010-B0E2-B4C22302DB8B}">
      <dgm:prSet custT="1"/>
      <dgm:spPr/>
      <dgm:t>
        <a:bodyPr/>
        <a:lstStyle/>
        <a:p>
          <a:r>
            <a:rPr lang="ru-RU" sz="1600">
              <a:latin typeface="Montserrat" panose="00000500000000000000" pitchFamily="2" charset="-52"/>
            </a:rPr>
            <a:t>Используете экономию, которую получили по результатам закупки.</a:t>
          </a:r>
        </a:p>
      </dgm:t>
    </dgm:pt>
    <dgm:pt modelId="{674D4F11-3EF9-4793-AEFA-15CDB16D3602}" type="parTrans" cxnId="{E6FF60FD-C02D-4902-B00C-D5EC242B1200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48DC7013-61A8-4306-98F1-48913C079DBA}" type="sibTrans" cxnId="{E6FF60FD-C02D-4902-B00C-D5EC242B1200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13B0B8FA-FBC6-4BF0-97E7-3AE51355C16C}">
      <dgm:prSet custT="1"/>
      <dgm:spPr/>
      <dgm:t>
        <a:bodyPr/>
        <a:lstStyle/>
        <a:p>
          <a:r>
            <a:rPr lang="ru-RU" sz="1600">
              <a:latin typeface="Montserrat" panose="00000500000000000000" pitchFamily="2" charset="-52"/>
            </a:rPr>
            <a:t>Необходимо уточнить информацию об объекте закупки.</a:t>
          </a:r>
        </a:p>
      </dgm:t>
    </dgm:pt>
    <dgm:pt modelId="{607742AC-8AD0-497A-9FB6-53B5C5531DC9}" type="parTrans" cxnId="{6E9F081F-CE53-494F-B24B-3387C3993AF2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76AE2A63-A165-4C3F-9A64-A606BB68B2F7}" type="sibTrans" cxnId="{6E9F081F-CE53-494F-B24B-3387C3993AF2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7376E5FE-D0EA-4FB3-B7E9-A55F16EB5120}">
      <dgm:prSet custT="1"/>
      <dgm:spPr/>
      <dgm:t>
        <a:bodyPr/>
        <a:lstStyle/>
        <a:p>
          <a:r>
            <a:rPr lang="ru-RU" sz="1600">
              <a:latin typeface="Montserrat" panose="00000500000000000000" pitchFamily="2" charset="-52"/>
            </a:rPr>
            <a:t>Исполняете предписание контрольного органа.</a:t>
          </a:r>
        </a:p>
      </dgm:t>
    </dgm:pt>
    <dgm:pt modelId="{0BD8E0C8-C84A-4120-A2E6-38FBA24F730E}" type="parTrans" cxnId="{64A5A9FE-E147-4B3A-A845-1CF917E5081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B66EA9C9-1290-4E38-8FF3-FE9B0A2C0EB4}" type="sibTrans" cxnId="{64A5A9FE-E147-4B3A-A845-1CF917E5081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E68CFBCE-22F3-42C6-8500-550C158A3DCA}">
      <dgm:prSet custT="1"/>
      <dgm:spPr/>
      <dgm:t>
        <a:bodyPr/>
        <a:lstStyle/>
        <a:p>
          <a:r>
            <a:rPr lang="ru-RU" sz="1600" dirty="0">
              <a:latin typeface="Montserrat" panose="00000500000000000000" pitchFamily="2" charset="-52"/>
            </a:rPr>
            <a:t>Закупка не состоялась.</a:t>
          </a:r>
        </a:p>
      </dgm:t>
    </dgm:pt>
    <dgm:pt modelId="{CA8BB7FE-6C63-4A87-AFDE-45F48DD5E114}" type="parTrans" cxnId="{A5F0A4DA-3987-4BD8-9458-206B77B4317A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6DDBEE22-8DDC-45F1-B62C-21E188155ACD}" type="sibTrans" cxnId="{A5F0A4DA-3987-4BD8-9458-206B77B4317A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F79FFE43-799F-42D9-A4B8-ED6310D7E470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Возникновение иных обстоятельств, предвидеть которые при утверждении</a:t>
          </a:r>
        </a:p>
        <a:p>
          <a:r>
            <a:rPr lang="ru-RU" sz="1600" dirty="0" smtClean="0">
              <a:latin typeface="Montserrat" panose="00000500000000000000" pitchFamily="2" charset="-52"/>
            </a:rPr>
            <a:t>плана-графика было невозможно</a:t>
          </a:r>
          <a:endParaRPr lang="ru-RU" sz="1600" dirty="0">
            <a:latin typeface="Montserrat" panose="00000500000000000000" pitchFamily="2" charset="-52"/>
          </a:endParaRPr>
        </a:p>
      </dgm:t>
    </dgm:pt>
    <dgm:pt modelId="{1771FDFA-FC4D-46FC-ADFE-D17A20C4E5AB}" type="parTrans" cxnId="{B2B703EC-B189-4A2C-BA07-8E68E53DA15C}">
      <dgm:prSet/>
      <dgm:spPr/>
    </dgm:pt>
    <dgm:pt modelId="{BD061BF9-17B9-4B25-B637-76F6BCA211B9}" type="sibTrans" cxnId="{B2B703EC-B189-4A2C-BA07-8E68E53DA15C}">
      <dgm:prSet/>
      <dgm:spPr/>
    </dgm:pt>
    <dgm:pt modelId="{E000A789-3ECD-4FF5-8B25-587275BD6E13}">
      <dgm:prSet custT="1"/>
      <dgm:spPr/>
      <dgm:t>
        <a:bodyPr/>
        <a:lstStyle/>
        <a:p>
          <a:r>
            <a:rPr lang="ru-RU" sz="1600" dirty="0" smtClean="0">
              <a:latin typeface="Montserrat"/>
            </a:rPr>
            <a:t>Расторжение контракта.</a:t>
          </a:r>
          <a:endParaRPr lang="ru-RU" sz="1600" dirty="0">
            <a:latin typeface="Montserrat"/>
          </a:endParaRPr>
        </a:p>
      </dgm:t>
    </dgm:pt>
    <dgm:pt modelId="{FBB91E33-F2AF-43DF-927A-4063492C3F1B}" type="parTrans" cxnId="{B17DF275-23C6-4903-B650-11C071293751}">
      <dgm:prSet/>
      <dgm:spPr/>
    </dgm:pt>
    <dgm:pt modelId="{2EE23400-F506-4B5B-A915-321E99B1445F}" type="sibTrans" cxnId="{B17DF275-23C6-4903-B650-11C071293751}">
      <dgm:prSet/>
      <dgm:spPr/>
    </dgm:pt>
    <dgm:pt modelId="{64FFEE53-C6F7-4DBD-BD7B-4541A19B195C}" type="pres">
      <dgm:prSet presAssocID="{6A2FC833-4ACF-4EA8-9EE4-416CA8C760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399F0A-F5D9-4E3D-8895-C769CF71AE94}" type="pres">
      <dgm:prSet presAssocID="{2EAA793D-872F-425C-86CE-49886BC545CC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41B43-CE05-409E-93D1-21AE42A2CA09}" type="pres">
      <dgm:prSet presAssocID="{44A4B5FF-1829-486C-BAFD-5EBF5FE7C02A}" presName="spacer" presStyleCnt="0"/>
      <dgm:spPr/>
    </dgm:pt>
    <dgm:pt modelId="{077E35E2-1950-431E-B3FD-82F43536916E}" type="pres">
      <dgm:prSet presAssocID="{3AFD69FB-601D-4152-9A00-BB3579AFF456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B6897-A6BD-4BF3-B362-103C9B92BD28}" type="pres">
      <dgm:prSet presAssocID="{75ECCB4C-876F-4036-8E71-6CA9982F7179}" presName="spacer" presStyleCnt="0"/>
      <dgm:spPr/>
    </dgm:pt>
    <dgm:pt modelId="{8A69BF6E-6D53-4A22-A019-29E30864742A}" type="pres">
      <dgm:prSet presAssocID="{8532A9DC-E176-4BBE-BCD4-2663FF154A98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89C9E-AE1E-4104-B994-E31D0F11108C}" type="pres">
      <dgm:prSet presAssocID="{21587C82-A526-4B3D-B403-8CF4ECDAC280}" presName="spacer" presStyleCnt="0"/>
      <dgm:spPr/>
    </dgm:pt>
    <dgm:pt modelId="{5DDF83A1-88AD-4EB6-A98A-E42818F6CEB9}" type="pres">
      <dgm:prSet presAssocID="{11954E5A-1349-4010-B0E2-B4C22302DB8B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E7F5C-EE3A-434A-8120-38392FDA8D03}" type="pres">
      <dgm:prSet presAssocID="{48DC7013-61A8-4306-98F1-48913C079DBA}" presName="spacer" presStyleCnt="0"/>
      <dgm:spPr/>
    </dgm:pt>
    <dgm:pt modelId="{B128740E-D82A-445E-9B6A-58E9D2E942D8}" type="pres">
      <dgm:prSet presAssocID="{13B0B8FA-FBC6-4BF0-97E7-3AE51355C16C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831CC-3CD8-4109-8263-9C8F31A4525C}" type="pres">
      <dgm:prSet presAssocID="{76AE2A63-A165-4C3F-9A64-A606BB68B2F7}" presName="spacer" presStyleCnt="0"/>
      <dgm:spPr/>
    </dgm:pt>
    <dgm:pt modelId="{668A1CED-0B4E-4013-850D-A1293A1F032F}" type="pres">
      <dgm:prSet presAssocID="{7376E5FE-D0EA-4FB3-B7E9-A55F16EB5120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4A3E49-C712-4A22-966B-39FB3FB98030}" type="pres">
      <dgm:prSet presAssocID="{B66EA9C9-1290-4E38-8FF3-FE9B0A2C0EB4}" presName="spacer" presStyleCnt="0"/>
      <dgm:spPr/>
    </dgm:pt>
    <dgm:pt modelId="{47405A1C-35B9-4B22-9650-76849AA542C5}" type="pres">
      <dgm:prSet presAssocID="{E68CFBCE-22F3-42C6-8500-550C158A3DC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F62B8-F375-41BB-BB61-B8AEBBE52782}" type="pres">
      <dgm:prSet presAssocID="{6DDBEE22-8DDC-45F1-B62C-21E188155ACD}" presName="spacer" presStyleCnt="0"/>
      <dgm:spPr/>
    </dgm:pt>
    <dgm:pt modelId="{86616606-EA60-4C5F-A725-7E0F6DF9611C}" type="pres">
      <dgm:prSet presAssocID="{E000A789-3ECD-4FF5-8B25-587275BD6E13}" presName="parentText" presStyleLbl="node1" presStyleIdx="7" presStyleCnt="9" custLinFactNeighborX="-344">
        <dgm:presLayoutVars>
          <dgm:chMax val="0"/>
          <dgm:bulletEnabled val="1"/>
        </dgm:presLayoutVars>
      </dgm:prSet>
      <dgm:spPr/>
    </dgm:pt>
    <dgm:pt modelId="{A256F1EC-FA25-44FC-8B5F-78B1C67F29AF}" type="pres">
      <dgm:prSet presAssocID="{2EE23400-F506-4B5B-A915-321E99B1445F}" presName="spacer" presStyleCnt="0"/>
      <dgm:spPr/>
    </dgm:pt>
    <dgm:pt modelId="{20C8A826-77C2-4308-9D3E-25711B79DD37}" type="pres">
      <dgm:prSet presAssocID="{F79FFE43-799F-42D9-A4B8-ED6310D7E470}" presName="parentText" presStyleLbl="node1" presStyleIdx="8" presStyleCnt="9" custLinFactY="2506" custLinFactNeighborX="-34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4500A1-5C42-40F5-8E4F-93AA36AD13CA}" type="presOf" srcId="{E68CFBCE-22F3-42C6-8500-550C158A3DCA}" destId="{47405A1C-35B9-4B22-9650-76849AA542C5}" srcOrd="0" destOrd="0" presId="urn:microsoft.com/office/officeart/2005/8/layout/vList2"/>
    <dgm:cxn modelId="{207ADF2D-AB43-4048-AB97-71FB0E0ED931}" type="presOf" srcId="{6A2FC833-4ACF-4EA8-9EE4-416CA8C760C5}" destId="{64FFEE53-C6F7-4DBD-BD7B-4541A19B195C}" srcOrd="0" destOrd="0" presId="urn:microsoft.com/office/officeart/2005/8/layout/vList2"/>
    <dgm:cxn modelId="{A5F0A4DA-3987-4BD8-9458-206B77B4317A}" srcId="{6A2FC833-4ACF-4EA8-9EE4-416CA8C760C5}" destId="{E68CFBCE-22F3-42C6-8500-550C158A3DCA}" srcOrd="6" destOrd="0" parTransId="{CA8BB7FE-6C63-4A87-AFDE-45F48DD5E114}" sibTransId="{6DDBEE22-8DDC-45F1-B62C-21E188155ACD}"/>
    <dgm:cxn modelId="{E0FEA57C-B8DF-4F22-BE60-89917AD9FAF2}" type="presOf" srcId="{13B0B8FA-FBC6-4BF0-97E7-3AE51355C16C}" destId="{B128740E-D82A-445E-9B6A-58E9D2E942D8}" srcOrd="0" destOrd="0" presId="urn:microsoft.com/office/officeart/2005/8/layout/vList2"/>
    <dgm:cxn modelId="{6B832FDA-5929-472D-B6C4-11DD9603C26E}" type="presOf" srcId="{E000A789-3ECD-4FF5-8B25-587275BD6E13}" destId="{86616606-EA60-4C5F-A725-7E0F6DF9611C}" srcOrd="0" destOrd="0" presId="urn:microsoft.com/office/officeart/2005/8/layout/vList2"/>
    <dgm:cxn modelId="{B17DF275-23C6-4903-B650-11C071293751}" srcId="{6A2FC833-4ACF-4EA8-9EE4-416CA8C760C5}" destId="{E000A789-3ECD-4FF5-8B25-587275BD6E13}" srcOrd="7" destOrd="0" parTransId="{FBB91E33-F2AF-43DF-927A-4063492C3F1B}" sibTransId="{2EE23400-F506-4B5B-A915-321E99B1445F}"/>
    <dgm:cxn modelId="{DB6BB970-0477-45BB-AE0F-EC374F6D8889}" type="presOf" srcId="{3AFD69FB-601D-4152-9A00-BB3579AFF456}" destId="{077E35E2-1950-431E-B3FD-82F43536916E}" srcOrd="0" destOrd="0" presId="urn:microsoft.com/office/officeart/2005/8/layout/vList2"/>
    <dgm:cxn modelId="{B2B703EC-B189-4A2C-BA07-8E68E53DA15C}" srcId="{6A2FC833-4ACF-4EA8-9EE4-416CA8C760C5}" destId="{F79FFE43-799F-42D9-A4B8-ED6310D7E470}" srcOrd="8" destOrd="0" parTransId="{1771FDFA-FC4D-46FC-ADFE-D17A20C4E5AB}" sibTransId="{BD061BF9-17B9-4B25-B637-76F6BCA211B9}"/>
    <dgm:cxn modelId="{71C33EDA-C0C6-4389-B08C-A6452559DC9A}" type="presOf" srcId="{F79FFE43-799F-42D9-A4B8-ED6310D7E470}" destId="{20C8A826-77C2-4308-9D3E-25711B79DD37}" srcOrd="0" destOrd="0" presId="urn:microsoft.com/office/officeart/2005/8/layout/vList2"/>
    <dgm:cxn modelId="{E6FF60FD-C02D-4902-B00C-D5EC242B1200}" srcId="{6A2FC833-4ACF-4EA8-9EE4-416CA8C760C5}" destId="{11954E5A-1349-4010-B0E2-B4C22302DB8B}" srcOrd="3" destOrd="0" parTransId="{674D4F11-3EF9-4793-AEFA-15CDB16D3602}" sibTransId="{48DC7013-61A8-4306-98F1-48913C079DBA}"/>
    <dgm:cxn modelId="{A01CE764-43CA-4274-9304-F686A6C9A706}" type="presOf" srcId="{11954E5A-1349-4010-B0E2-B4C22302DB8B}" destId="{5DDF83A1-88AD-4EB6-A98A-E42818F6CEB9}" srcOrd="0" destOrd="0" presId="urn:microsoft.com/office/officeart/2005/8/layout/vList2"/>
    <dgm:cxn modelId="{5D5E7E7C-39A3-4030-9CA3-6F8621735565}" type="presOf" srcId="{8532A9DC-E176-4BBE-BCD4-2663FF154A98}" destId="{8A69BF6E-6D53-4A22-A019-29E30864742A}" srcOrd="0" destOrd="0" presId="urn:microsoft.com/office/officeart/2005/8/layout/vList2"/>
    <dgm:cxn modelId="{16D1B619-C1B1-4A92-80EF-D8C918744DCF}" srcId="{6A2FC833-4ACF-4EA8-9EE4-416CA8C760C5}" destId="{3AFD69FB-601D-4152-9A00-BB3579AFF456}" srcOrd="1" destOrd="0" parTransId="{E062A097-6D35-4AB3-928F-2923CD06432B}" sibTransId="{75ECCB4C-876F-4036-8E71-6CA9982F7179}"/>
    <dgm:cxn modelId="{0779BBE5-87A9-4ECF-AAB3-D7843F9D00CC}" srcId="{6A2FC833-4ACF-4EA8-9EE4-416CA8C760C5}" destId="{2EAA793D-872F-425C-86CE-49886BC545CC}" srcOrd="0" destOrd="0" parTransId="{6BFC4F14-94CB-4A30-9773-02A1CC9561A9}" sibTransId="{44A4B5FF-1829-486C-BAFD-5EBF5FE7C02A}"/>
    <dgm:cxn modelId="{A07722FE-0D26-48DA-9D82-376F6DEA9241}" srcId="{6A2FC833-4ACF-4EA8-9EE4-416CA8C760C5}" destId="{8532A9DC-E176-4BBE-BCD4-2663FF154A98}" srcOrd="2" destOrd="0" parTransId="{F6BC7990-6E67-4775-AC4C-0C8641A0C1A3}" sibTransId="{21587C82-A526-4B3D-B403-8CF4ECDAC280}"/>
    <dgm:cxn modelId="{6E9F081F-CE53-494F-B24B-3387C3993AF2}" srcId="{6A2FC833-4ACF-4EA8-9EE4-416CA8C760C5}" destId="{13B0B8FA-FBC6-4BF0-97E7-3AE51355C16C}" srcOrd="4" destOrd="0" parTransId="{607742AC-8AD0-497A-9FB6-53B5C5531DC9}" sibTransId="{76AE2A63-A165-4C3F-9A64-A606BB68B2F7}"/>
    <dgm:cxn modelId="{75E06711-D9D0-4768-B1B2-9E49342C8F34}" type="presOf" srcId="{2EAA793D-872F-425C-86CE-49886BC545CC}" destId="{F7399F0A-F5D9-4E3D-8895-C769CF71AE94}" srcOrd="0" destOrd="0" presId="urn:microsoft.com/office/officeart/2005/8/layout/vList2"/>
    <dgm:cxn modelId="{64A5A9FE-E147-4B3A-A845-1CF917E50811}" srcId="{6A2FC833-4ACF-4EA8-9EE4-416CA8C760C5}" destId="{7376E5FE-D0EA-4FB3-B7E9-A55F16EB5120}" srcOrd="5" destOrd="0" parTransId="{0BD8E0C8-C84A-4120-A2E6-38FBA24F730E}" sibTransId="{B66EA9C9-1290-4E38-8FF3-FE9B0A2C0EB4}"/>
    <dgm:cxn modelId="{FDB72E57-2890-4F78-8D47-9A8B25E597A2}" type="presOf" srcId="{7376E5FE-D0EA-4FB3-B7E9-A55F16EB5120}" destId="{668A1CED-0B4E-4013-850D-A1293A1F032F}" srcOrd="0" destOrd="0" presId="urn:microsoft.com/office/officeart/2005/8/layout/vList2"/>
    <dgm:cxn modelId="{BBDEE805-D2CE-4DD0-A99C-265E48219F36}" type="presParOf" srcId="{64FFEE53-C6F7-4DBD-BD7B-4541A19B195C}" destId="{F7399F0A-F5D9-4E3D-8895-C769CF71AE94}" srcOrd="0" destOrd="0" presId="urn:microsoft.com/office/officeart/2005/8/layout/vList2"/>
    <dgm:cxn modelId="{68EA77A4-3E43-4B68-A187-881CC275F238}" type="presParOf" srcId="{64FFEE53-C6F7-4DBD-BD7B-4541A19B195C}" destId="{A4B41B43-CE05-409E-93D1-21AE42A2CA09}" srcOrd="1" destOrd="0" presId="urn:microsoft.com/office/officeart/2005/8/layout/vList2"/>
    <dgm:cxn modelId="{83059203-AA2A-4E69-BE9E-0483F37BDCBF}" type="presParOf" srcId="{64FFEE53-C6F7-4DBD-BD7B-4541A19B195C}" destId="{077E35E2-1950-431E-B3FD-82F43536916E}" srcOrd="2" destOrd="0" presId="urn:microsoft.com/office/officeart/2005/8/layout/vList2"/>
    <dgm:cxn modelId="{463D154B-F453-4B45-B9E4-7C336149D2B2}" type="presParOf" srcId="{64FFEE53-C6F7-4DBD-BD7B-4541A19B195C}" destId="{D42B6897-A6BD-4BF3-B362-103C9B92BD28}" srcOrd="3" destOrd="0" presId="urn:microsoft.com/office/officeart/2005/8/layout/vList2"/>
    <dgm:cxn modelId="{A4334275-7861-4C81-8ECD-A67210FDBF76}" type="presParOf" srcId="{64FFEE53-C6F7-4DBD-BD7B-4541A19B195C}" destId="{8A69BF6E-6D53-4A22-A019-29E30864742A}" srcOrd="4" destOrd="0" presId="urn:microsoft.com/office/officeart/2005/8/layout/vList2"/>
    <dgm:cxn modelId="{04B8F779-DE22-4BBC-909D-A820CC796758}" type="presParOf" srcId="{64FFEE53-C6F7-4DBD-BD7B-4541A19B195C}" destId="{68889C9E-AE1E-4104-B994-E31D0F11108C}" srcOrd="5" destOrd="0" presId="urn:microsoft.com/office/officeart/2005/8/layout/vList2"/>
    <dgm:cxn modelId="{5556B4ED-4AEE-47FE-B576-59EF7235A1B2}" type="presParOf" srcId="{64FFEE53-C6F7-4DBD-BD7B-4541A19B195C}" destId="{5DDF83A1-88AD-4EB6-A98A-E42818F6CEB9}" srcOrd="6" destOrd="0" presId="urn:microsoft.com/office/officeart/2005/8/layout/vList2"/>
    <dgm:cxn modelId="{7CEA8EC7-74D3-421C-96CD-EEAA8EDA48B5}" type="presParOf" srcId="{64FFEE53-C6F7-4DBD-BD7B-4541A19B195C}" destId="{EFFE7F5C-EE3A-434A-8120-38392FDA8D03}" srcOrd="7" destOrd="0" presId="urn:microsoft.com/office/officeart/2005/8/layout/vList2"/>
    <dgm:cxn modelId="{F97C84E5-1FB3-4A46-85D5-4493AAC4FC49}" type="presParOf" srcId="{64FFEE53-C6F7-4DBD-BD7B-4541A19B195C}" destId="{B128740E-D82A-445E-9B6A-58E9D2E942D8}" srcOrd="8" destOrd="0" presId="urn:microsoft.com/office/officeart/2005/8/layout/vList2"/>
    <dgm:cxn modelId="{8D7FCBFF-8132-44E5-BDEF-83521FB4107D}" type="presParOf" srcId="{64FFEE53-C6F7-4DBD-BD7B-4541A19B195C}" destId="{5C9831CC-3CD8-4109-8263-9C8F31A4525C}" srcOrd="9" destOrd="0" presId="urn:microsoft.com/office/officeart/2005/8/layout/vList2"/>
    <dgm:cxn modelId="{90793372-72E8-4CD6-83E7-8683CE5850B1}" type="presParOf" srcId="{64FFEE53-C6F7-4DBD-BD7B-4541A19B195C}" destId="{668A1CED-0B4E-4013-850D-A1293A1F032F}" srcOrd="10" destOrd="0" presId="urn:microsoft.com/office/officeart/2005/8/layout/vList2"/>
    <dgm:cxn modelId="{3D7A6927-83E9-442D-8758-6A16F200EEE6}" type="presParOf" srcId="{64FFEE53-C6F7-4DBD-BD7B-4541A19B195C}" destId="{014A3E49-C712-4A22-966B-39FB3FB98030}" srcOrd="11" destOrd="0" presId="urn:microsoft.com/office/officeart/2005/8/layout/vList2"/>
    <dgm:cxn modelId="{452F4475-E20B-4CEB-80E5-DCB8842987D1}" type="presParOf" srcId="{64FFEE53-C6F7-4DBD-BD7B-4541A19B195C}" destId="{47405A1C-35B9-4B22-9650-76849AA542C5}" srcOrd="12" destOrd="0" presId="urn:microsoft.com/office/officeart/2005/8/layout/vList2"/>
    <dgm:cxn modelId="{78338881-21C3-4DD2-AC0A-4618A0F53A74}" type="presParOf" srcId="{64FFEE53-C6F7-4DBD-BD7B-4541A19B195C}" destId="{CC0F62B8-F375-41BB-BB61-B8AEBBE52782}" srcOrd="13" destOrd="0" presId="urn:microsoft.com/office/officeart/2005/8/layout/vList2"/>
    <dgm:cxn modelId="{5F23B36E-6410-4997-88BA-7EC5EE4720A9}" type="presParOf" srcId="{64FFEE53-C6F7-4DBD-BD7B-4541A19B195C}" destId="{86616606-EA60-4C5F-A725-7E0F6DF9611C}" srcOrd="14" destOrd="0" presId="urn:microsoft.com/office/officeart/2005/8/layout/vList2"/>
    <dgm:cxn modelId="{AF72F985-7A05-411F-A642-39639093D555}" type="presParOf" srcId="{64FFEE53-C6F7-4DBD-BD7B-4541A19B195C}" destId="{A256F1EC-FA25-44FC-8B5F-78B1C67F29AF}" srcOrd="15" destOrd="0" presId="urn:microsoft.com/office/officeart/2005/8/layout/vList2"/>
    <dgm:cxn modelId="{9738B5F5-A02C-4629-A16E-4823F83464BF}" type="presParOf" srcId="{64FFEE53-C6F7-4DBD-BD7B-4541A19B195C}" destId="{20C8A826-77C2-4308-9D3E-25711B79DD37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0D531E-7514-4CA4-A72A-4B47F414F68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1" csCatId="accent1" phldr="1"/>
      <dgm:spPr/>
    </dgm:pt>
    <dgm:pt modelId="{DB43D425-9EFD-4699-9EBB-E9FFB237CE08}">
      <dgm:prSet phldrT="[Текст]"/>
      <dgm:spPr/>
      <dgm:t>
        <a:bodyPr/>
        <a:lstStyle/>
        <a:p>
          <a:r>
            <a:rPr lang="ru-RU" dirty="0" smtClean="0">
              <a:latin typeface="Montserrat Medium" panose="00000600000000000000" pitchFamily="2" charset="-52"/>
            </a:rPr>
            <a:t>2023г</a:t>
          </a:r>
          <a:r>
            <a:rPr lang="ru-RU" dirty="0">
              <a:latin typeface="Montserrat Medium" panose="00000600000000000000" pitchFamily="2" charset="-52"/>
            </a:rPr>
            <a:t>.</a:t>
          </a:r>
        </a:p>
      </dgm:t>
    </dgm:pt>
    <dgm:pt modelId="{828AF0DB-608F-496D-9B04-FFC10E4E5F38}" type="parTrans" cxnId="{228DFEBE-9C21-43DF-A043-6F763002B532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73C02876-62B4-458B-A30F-CA1DB6C9E9F3}" type="sibTrans" cxnId="{228DFEBE-9C21-43DF-A043-6F763002B532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E2E5EFE3-5E01-4BDA-B4F9-615D23784CAE}">
      <dgm:prSet phldrT="[Текст]"/>
      <dgm:spPr/>
      <dgm:t>
        <a:bodyPr/>
        <a:lstStyle/>
        <a:p>
          <a:r>
            <a:rPr lang="ru-RU" dirty="0" smtClean="0">
              <a:latin typeface="Montserrat Medium" panose="00000600000000000000" pitchFamily="2" charset="-52"/>
            </a:rPr>
            <a:t>2025г</a:t>
          </a:r>
          <a:r>
            <a:rPr lang="ru-RU" dirty="0">
              <a:latin typeface="Montserrat Medium" panose="00000600000000000000" pitchFamily="2" charset="-52"/>
            </a:rPr>
            <a:t>.</a:t>
          </a:r>
        </a:p>
      </dgm:t>
    </dgm:pt>
    <dgm:pt modelId="{D2312B40-7849-4F16-B830-1197A6704EF1}" type="parTrans" cxnId="{1F6859D1-B791-4A43-9E1F-B19D475CC247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97CF64FE-8000-4C82-812B-12DABB77982C}" type="sibTrans" cxnId="{1F6859D1-B791-4A43-9E1F-B19D475CC247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2DA97299-97B2-46E6-A4AC-F869A4833A06}">
      <dgm:prSet phldrT="[Текст]" custT="1"/>
      <dgm:spPr/>
      <dgm:t>
        <a:bodyPr/>
        <a:lstStyle/>
        <a:p>
          <a:r>
            <a:rPr lang="ru-RU" sz="2000" dirty="0">
              <a:latin typeface="Montserrat Medium" panose="00000600000000000000" pitchFamily="2" charset="-52"/>
            </a:rPr>
            <a:t>СГОЗ</a:t>
          </a:r>
        </a:p>
        <a:p>
          <a:r>
            <a:rPr lang="ru-RU" sz="2000" dirty="0">
              <a:latin typeface="Montserrat Medium" panose="00000600000000000000" pitchFamily="2" charset="-52"/>
            </a:rPr>
            <a:t>на </a:t>
          </a:r>
          <a:r>
            <a:rPr lang="ru-RU" sz="2000" dirty="0" smtClean="0">
              <a:latin typeface="Montserrat Medium" panose="00000600000000000000" pitchFamily="2" charset="-52"/>
            </a:rPr>
            <a:t>2024 </a:t>
          </a:r>
          <a:r>
            <a:rPr lang="ru-RU" sz="2000" dirty="0">
              <a:latin typeface="Montserrat Medium" panose="00000600000000000000" pitchFamily="2" charset="-52"/>
            </a:rPr>
            <a:t>г.</a:t>
          </a:r>
        </a:p>
      </dgm:t>
    </dgm:pt>
    <dgm:pt modelId="{EDDF2D82-7A8C-430C-A4EA-0E13313BFD9A}" type="parTrans" cxnId="{86B8B664-FD71-4AF9-BC22-A08ADC9B246B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F5252CEB-8DAE-4932-8C5F-4F57A4ED9D37}" type="sibTrans" cxnId="{86B8B664-FD71-4AF9-BC22-A08ADC9B246B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15EC3FBE-D43D-452A-9085-3AD806057C47}">
      <dgm:prSet/>
      <dgm:spPr/>
      <dgm:t>
        <a:bodyPr/>
        <a:lstStyle/>
        <a:p>
          <a:r>
            <a:rPr lang="ru-RU" dirty="0" smtClean="0">
              <a:latin typeface="Montserrat Medium" panose="00000600000000000000" pitchFamily="2" charset="-52"/>
            </a:rPr>
            <a:t>2024г</a:t>
          </a:r>
          <a:r>
            <a:rPr lang="ru-RU" dirty="0">
              <a:latin typeface="Montserrat Medium" panose="00000600000000000000" pitchFamily="2" charset="-52"/>
            </a:rPr>
            <a:t>.</a:t>
          </a:r>
        </a:p>
      </dgm:t>
    </dgm:pt>
    <dgm:pt modelId="{047EAB2A-A8E8-4AF6-A276-832CCFE84CE9}" type="parTrans" cxnId="{8980BE53-94E5-4B05-9766-872AA6E7BB19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59B7E0CB-DA16-46E2-B3BB-B02CFD09B709}" type="sibTrans" cxnId="{8980BE53-94E5-4B05-9766-872AA6E7BB19}">
      <dgm:prSet/>
      <dgm:spPr/>
      <dgm:t>
        <a:bodyPr/>
        <a:lstStyle/>
        <a:p>
          <a:endParaRPr lang="ru-RU">
            <a:latin typeface="Montserrat Medium" panose="00000600000000000000" pitchFamily="2" charset="-52"/>
          </a:endParaRPr>
        </a:p>
      </dgm:t>
    </dgm:pt>
    <dgm:pt modelId="{00B4BB5C-9E02-4C90-95F4-A7B227692709}" type="pres">
      <dgm:prSet presAssocID="{D80D531E-7514-4CA4-A72A-4B47F414F687}" presName="linearFlow" presStyleCnt="0">
        <dgm:presLayoutVars>
          <dgm:dir/>
          <dgm:resizeHandles val="exact"/>
        </dgm:presLayoutVars>
      </dgm:prSet>
      <dgm:spPr/>
    </dgm:pt>
    <dgm:pt modelId="{B46FF977-60DC-481D-BFFE-A868DCEECB1E}" type="pres">
      <dgm:prSet presAssocID="{DB43D425-9EFD-4699-9EBB-E9FFB237CE0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8BA00-B9D7-430F-B36E-623A4BAEA83C}" type="pres">
      <dgm:prSet presAssocID="{73C02876-62B4-458B-A30F-CA1DB6C9E9F3}" presName="spacerL" presStyleCnt="0"/>
      <dgm:spPr/>
    </dgm:pt>
    <dgm:pt modelId="{3B9384AC-907D-41F7-8F58-677603F4FE88}" type="pres">
      <dgm:prSet presAssocID="{73C02876-62B4-458B-A30F-CA1DB6C9E9F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49A5A73-470A-49DA-9135-DEB02CA895D8}" type="pres">
      <dgm:prSet presAssocID="{73C02876-62B4-458B-A30F-CA1DB6C9E9F3}" presName="spacerR" presStyleCnt="0"/>
      <dgm:spPr/>
    </dgm:pt>
    <dgm:pt modelId="{F42D1226-A9AB-4A00-B8B0-B8D1F3520804}" type="pres">
      <dgm:prSet presAssocID="{15EC3FBE-D43D-452A-9085-3AD806057C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31F72-27BA-44CE-BCA8-39852A82F1F3}" type="pres">
      <dgm:prSet presAssocID="{59B7E0CB-DA16-46E2-B3BB-B02CFD09B709}" presName="spacerL" presStyleCnt="0"/>
      <dgm:spPr/>
    </dgm:pt>
    <dgm:pt modelId="{BA6A7D8B-EDF3-416D-B506-120808B09C59}" type="pres">
      <dgm:prSet presAssocID="{59B7E0CB-DA16-46E2-B3BB-B02CFD09B709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8943C20-3733-4923-91CD-BD8E61AE6EF6}" type="pres">
      <dgm:prSet presAssocID="{59B7E0CB-DA16-46E2-B3BB-B02CFD09B709}" presName="spacerR" presStyleCnt="0"/>
      <dgm:spPr/>
    </dgm:pt>
    <dgm:pt modelId="{5A3E158B-3E11-4019-962A-BC038C514C5B}" type="pres">
      <dgm:prSet presAssocID="{E2E5EFE3-5E01-4BDA-B4F9-615D23784CA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0A0C0-C714-4DD9-A6E1-1D32580376AF}" type="pres">
      <dgm:prSet presAssocID="{97CF64FE-8000-4C82-812B-12DABB77982C}" presName="spacerL" presStyleCnt="0"/>
      <dgm:spPr/>
    </dgm:pt>
    <dgm:pt modelId="{482A37B9-622A-4148-A317-BEBB909D2D5B}" type="pres">
      <dgm:prSet presAssocID="{97CF64FE-8000-4C82-812B-12DABB77982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6237DF3-B86F-4B85-87FC-C23A665B9231}" type="pres">
      <dgm:prSet presAssocID="{97CF64FE-8000-4C82-812B-12DABB77982C}" presName="spacerR" presStyleCnt="0"/>
      <dgm:spPr/>
    </dgm:pt>
    <dgm:pt modelId="{914DF247-5D9F-42F3-8273-940596FF86FA}" type="pres">
      <dgm:prSet presAssocID="{2DA97299-97B2-46E6-A4AC-F869A4833A06}" presName="node" presStyleLbl="node1" presStyleIdx="3" presStyleCnt="4" custScaleX="148500" custLinFactNeighborX="-55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BA38BE-187C-4AF0-994C-F555BC0E6641}" type="presOf" srcId="{59B7E0CB-DA16-46E2-B3BB-B02CFD09B709}" destId="{BA6A7D8B-EDF3-416D-B506-120808B09C59}" srcOrd="0" destOrd="0" presId="urn:microsoft.com/office/officeart/2005/8/layout/equation1"/>
    <dgm:cxn modelId="{86B8B664-FD71-4AF9-BC22-A08ADC9B246B}" srcId="{D80D531E-7514-4CA4-A72A-4B47F414F687}" destId="{2DA97299-97B2-46E6-A4AC-F869A4833A06}" srcOrd="3" destOrd="0" parTransId="{EDDF2D82-7A8C-430C-A4EA-0E13313BFD9A}" sibTransId="{F5252CEB-8DAE-4932-8C5F-4F57A4ED9D37}"/>
    <dgm:cxn modelId="{0BB9FBFD-D74F-48FE-B223-BA6B525ADDF6}" type="presOf" srcId="{73C02876-62B4-458B-A30F-CA1DB6C9E9F3}" destId="{3B9384AC-907D-41F7-8F58-677603F4FE88}" srcOrd="0" destOrd="0" presId="urn:microsoft.com/office/officeart/2005/8/layout/equation1"/>
    <dgm:cxn modelId="{2E01C14E-7880-4721-9FE9-ED0294B06989}" type="presOf" srcId="{D80D531E-7514-4CA4-A72A-4B47F414F687}" destId="{00B4BB5C-9E02-4C90-95F4-A7B227692709}" srcOrd="0" destOrd="0" presId="urn:microsoft.com/office/officeart/2005/8/layout/equation1"/>
    <dgm:cxn modelId="{228DFEBE-9C21-43DF-A043-6F763002B532}" srcId="{D80D531E-7514-4CA4-A72A-4B47F414F687}" destId="{DB43D425-9EFD-4699-9EBB-E9FFB237CE08}" srcOrd="0" destOrd="0" parTransId="{828AF0DB-608F-496D-9B04-FFC10E4E5F38}" sibTransId="{73C02876-62B4-458B-A30F-CA1DB6C9E9F3}"/>
    <dgm:cxn modelId="{8980BE53-94E5-4B05-9766-872AA6E7BB19}" srcId="{D80D531E-7514-4CA4-A72A-4B47F414F687}" destId="{15EC3FBE-D43D-452A-9085-3AD806057C47}" srcOrd="1" destOrd="0" parTransId="{047EAB2A-A8E8-4AF6-A276-832CCFE84CE9}" sibTransId="{59B7E0CB-DA16-46E2-B3BB-B02CFD09B709}"/>
    <dgm:cxn modelId="{DEFA00F2-85EF-4D82-AAB0-F2CC0E2C370C}" type="presOf" srcId="{DB43D425-9EFD-4699-9EBB-E9FFB237CE08}" destId="{B46FF977-60DC-481D-BFFE-A868DCEECB1E}" srcOrd="0" destOrd="0" presId="urn:microsoft.com/office/officeart/2005/8/layout/equation1"/>
    <dgm:cxn modelId="{26D1F03B-BB37-41A1-872C-B402341F1F37}" type="presOf" srcId="{2DA97299-97B2-46E6-A4AC-F869A4833A06}" destId="{914DF247-5D9F-42F3-8273-940596FF86FA}" srcOrd="0" destOrd="0" presId="urn:microsoft.com/office/officeart/2005/8/layout/equation1"/>
    <dgm:cxn modelId="{F17904BC-ED74-4567-B770-0F1ABDF7D4B5}" type="presOf" srcId="{15EC3FBE-D43D-452A-9085-3AD806057C47}" destId="{F42D1226-A9AB-4A00-B8B0-B8D1F3520804}" srcOrd="0" destOrd="0" presId="urn:microsoft.com/office/officeart/2005/8/layout/equation1"/>
    <dgm:cxn modelId="{1F6859D1-B791-4A43-9E1F-B19D475CC247}" srcId="{D80D531E-7514-4CA4-A72A-4B47F414F687}" destId="{E2E5EFE3-5E01-4BDA-B4F9-615D23784CAE}" srcOrd="2" destOrd="0" parTransId="{D2312B40-7849-4F16-B830-1197A6704EF1}" sibTransId="{97CF64FE-8000-4C82-812B-12DABB77982C}"/>
    <dgm:cxn modelId="{000F61CD-AAF8-4989-864E-222041DA5E14}" type="presOf" srcId="{97CF64FE-8000-4C82-812B-12DABB77982C}" destId="{482A37B9-622A-4148-A317-BEBB909D2D5B}" srcOrd="0" destOrd="0" presId="urn:microsoft.com/office/officeart/2005/8/layout/equation1"/>
    <dgm:cxn modelId="{2ED0B9C2-230A-49B7-8406-F75D964E15EF}" type="presOf" srcId="{E2E5EFE3-5E01-4BDA-B4F9-615D23784CAE}" destId="{5A3E158B-3E11-4019-962A-BC038C514C5B}" srcOrd="0" destOrd="0" presId="urn:microsoft.com/office/officeart/2005/8/layout/equation1"/>
    <dgm:cxn modelId="{208B764B-CF15-4F25-91ED-C8174AC229AB}" type="presParOf" srcId="{00B4BB5C-9E02-4C90-95F4-A7B227692709}" destId="{B46FF977-60DC-481D-BFFE-A868DCEECB1E}" srcOrd="0" destOrd="0" presId="urn:microsoft.com/office/officeart/2005/8/layout/equation1"/>
    <dgm:cxn modelId="{1190D4BA-6635-41E0-852C-D901CAEB46F7}" type="presParOf" srcId="{00B4BB5C-9E02-4C90-95F4-A7B227692709}" destId="{C008BA00-B9D7-430F-B36E-623A4BAEA83C}" srcOrd="1" destOrd="0" presId="urn:microsoft.com/office/officeart/2005/8/layout/equation1"/>
    <dgm:cxn modelId="{82BF3DAC-C45C-4D2E-8130-9303B85BB716}" type="presParOf" srcId="{00B4BB5C-9E02-4C90-95F4-A7B227692709}" destId="{3B9384AC-907D-41F7-8F58-677603F4FE88}" srcOrd="2" destOrd="0" presId="urn:microsoft.com/office/officeart/2005/8/layout/equation1"/>
    <dgm:cxn modelId="{A14AFD1E-340B-4F73-ABB0-73D5F08A1FBE}" type="presParOf" srcId="{00B4BB5C-9E02-4C90-95F4-A7B227692709}" destId="{C49A5A73-470A-49DA-9135-DEB02CA895D8}" srcOrd="3" destOrd="0" presId="urn:microsoft.com/office/officeart/2005/8/layout/equation1"/>
    <dgm:cxn modelId="{098A5167-C495-4BD6-BC52-F7B62DFC0237}" type="presParOf" srcId="{00B4BB5C-9E02-4C90-95F4-A7B227692709}" destId="{F42D1226-A9AB-4A00-B8B0-B8D1F3520804}" srcOrd="4" destOrd="0" presId="urn:microsoft.com/office/officeart/2005/8/layout/equation1"/>
    <dgm:cxn modelId="{EE751169-84E2-48BD-B72F-411B4B6C4238}" type="presParOf" srcId="{00B4BB5C-9E02-4C90-95F4-A7B227692709}" destId="{B0D31F72-27BA-44CE-BCA8-39852A82F1F3}" srcOrd="5" destOrd="0" presId="urn:microsoft.com/office/officeart/2005/8/layout/equation1"/>
    <dgm:cxn modelId="{D3F1C3A8-4FB5-4488-814D-916D383AF3E6}" type="presParOf" srcId="{00B4BB5C-9E02-4C90-95F4-A7B227692709}" destId="{BA6A7D8B-EDF3-416D-B506-120808B09C59}" srcOrd="6" destOrd="0" presId="urn:microsoft.com/office/officeart/2005/8/layout/equation1"/>
    <dgm:cxn modelId="{06423904-CD8C-450E-A086-A7A072691F85}" type="presParOf" srcId="{00B4BB5C-9E02-4C90-95F4-A7B227692709}" destId="{D8943C20-3733-4923-91CD-BD8E61AE6EF6}" srcOrd="7" destOrd="0" presId="urn:microsoft.com/office/officeart/2005/8/layout/equation1"/>
    <dgm:cxn modelId="{E006E829-CA6E-4749-91B9-93F73CA9C694}" type="presParOf" srcId="{00B4BB5C-9E02-4C90-95F4-A7B227692709}" destId="{5A3E158B-3E11-4019-962A-BC038C514C5B}" srcOrd="8" destOrd="0" presId="urn:microsoft.com/office/officeart/2005/8/layout/equation1"/>
    <dgm:cxn modelId="{AE033B72-FE8E-4CBA-A746-99E70813FD11}" type="presParOf" srcId="{00B4BB5C-9E02-4C90-95F4-A7B227692709}" destId="{9300A0C0-C714-4DD9-A6E1-1D32580376AF}" srcOrd="9" destOrd="0" presId="urn:microsoft.com/office/officeart/2005/8/layout/equation1"/>
    <dgm:cxn modelId="{FBC20050-0CE0-470E-9F0F-1E6592E0E436}" type="presParOf" srcId="{00B4BB5C-9E02-4C90-95F4-A7B227692709}" destId="{482A37B9-622A-4148-A317-BEBB909D2D5B}" srcOrd="10" destOrd="0" presId="urn:microsoft.com/office/officeart/2005/8/layout/equation1"/>
    <dgm:cxn modelId="{996665F9-8E88-4C5A-96CF-87A574020A6D}" type="presParOf" srcId="{00B4BB5C-9E02-4C90-95F4-A7B227692709}" destId="{F6237DF3-B86F-4B85-87FC-C23A665B9231}" srcOrd="11" destOrd="0" presId="urn:microsoft.com/office/officeart/2005/8/layout/equation1"/>
    <dgm:cxn modelId="{3C20E67A-1D20-4936-AD81-4CDB6B3627CC}" type="presParOf" srcId="{00B4BB5C-9E02-4C90-95F4-A7B227692709}" destId="{914DF247-5D9F-42F3-8273-940596FF86F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2FC833-4ACF-4EA8-9EE4-416CA8C760C5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EAA793D-872F-425C-86CE-49886BC545CC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Зарплата работников организации</a:t>
          </a:r>
          <a:endParaRPr lang="ru-RU" sz="1600" dirty="0">
            <a:latin typeface="Montserrat" panose="00000500000000000000" pitchFamily="2" charset="-52"/>
          </a:endParaRPr>
        </a:p>
      </dgm:t>
    </dgm:pt>
    <dgm:pt modelId="{6BFC4F14-94CB-4A30-9773-02A1CC9561A9}" type="parTrans" cxnId="{0779BBE5-87A9-4ECF-AAB3-D7843F9D00CC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44A4B5FF-1829-486C-BAFD-5EBF5FE7C02A}" type="sibTrans" cxnId="{0779BBE5-87A9-4ECF-AAB3-D7843F9D00CC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3AFD69FB-601D-4152-9A00-BB3579AFF456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Командировочные выплаты</a:t>
          </a:r>
          <a:endParaRPr lang="ru-RU" sz="1600" dirty="0">
            <a:latin typeface="Montserrat" panose="00000500000000000000" pitchFamily="2" charset="-52"/>
          </a:endParaRPr>
        </a:p>
      </dgm:t>
    </dgm:pt>
    <dgm:pt modelId="{E062A097-6D35-4AB3-928F-2923CD06432B}" type="parTrans" cxnId="{16D1B619-C1B1-4A92-80EF-D8C918744DCF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75ECCB4C-876F-4036-8E71-6CA9982F7179}" type="sibTrans" cxnId="{16D1B619-C1B1-4A92-80EF-D8C918744DCF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8532A9DC-E176-4BBE-BCD4-2663FF154A98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Налоговые выплаты, прочие платежи и сборы</a:t>
          </a:r>
          <a:endParaRPr lang="ru-RU" sz="1600" dirty="0">
            <a:latin typeface="Montserrat" panose="00000500000000000000" pitchFamily="2" charset="-52"/>
          </a:endParaRPr>
        </a:p>
      </dgm:t>
    </dgm:pt>
    <dgm:pt modelId="{F6BC7990-6E67-4775-AC4C-0C8641A0C1A3}" type="parTrans" cxnId="{A07722FE-0D26-48DA-9D82-376F6DEA924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21587C82-A526-4B3D-B403-8CF4ECDAC280}" type="sibTrans" cxnId="{A07722FE-0D26-48DA-9D82-376F6DEA924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11954E5A-1349-4010-B0E2-B4C22302DB8B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Возмещение вреда, причиненного заказчиком</a:t>
          </a:r>
          <a:endParaRPr lang="ru-RU" sz="1600" dirty="0">
            <a:latin typeface="Montserrat" panose="00000500000000000000" pitchFamily="2" charset="-52"/>
          </a:endParaRPr>
        </a:p>
      </dgm:t>
    </dgm:pt>
    <dgm:pt modelId="{674D4F11-3EF9-4793-AEFA-15CDB16D3602}" type="parTrans" cxnId="{E6FF60FD-C02D-4902-B00C-D5EC242B1200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48DC7013-61A8-4306-98F1-48913C079DBA}" type="sibTrans" cxnId="{E6FF60FD-C02D-4902-B00C-D5EC242B1200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13B0B8FA-FBC6-4BF0-97E7-3AE51355C16C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Доход от деятельности государственной организации</a:t>
          </a:r>
          <a:endParaRPr lang="ru-RU" sz="1600" dirty="0">
            <a:latin typeface="Montserrat" panose="00000500000000000000" pitchFamily="2" charset="-52"/>
          </a:endParaRPr>
        </a:p>
      </dgm:t>
    </dgm:pt>
    <dgm:pt modelId="{607742AC-8AD0-497A-9FB6-53B5C5531DC9}" type="parTrans" cxnId="{6E9F081F-CE53-494F-B24B-3387C3993AF2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76AE2A63-A165-4C3F-9A64-A606BB68B2F7}" type="sibTrans" cxnId="{6E9F081F-CE53-494F-B24B-3387C3993AF2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7376E5FE-D0EA-4FB3-B7E9-A55F16EB5120}">
      <dgm:prSet custT="1"/>
      <dgm:spPr/>
      <dgm:t>
        <a:bodyPr/>
        <a:lstStyle/>
        <a:p>
          <a:r>
            <a:rPr lang="ru-RU" sz="1600" dirty="0" smtClean="0">
              <a:latin typeface="Montserrat" panose="00000500000000000000" pitchFamily="2" charset="-52"/>
            </a:rPr>
            <a:t>Денежные средства, предназначенные для закупок по 223-ФЗ</a:t>
          </a:r>
          <a:endParaRPr lang="ru-RU" sz="1600" dirty="0">
            <a:latin typeface="Montserrat" panose="00000500000000000000" pitchFamily="2" charset="-52"/>
          </a:endParaRPr>
        </a:p>
      </dgm:t>
    </dgm:pt>
    <dgm:pt modelId="{0BD8E0C8-C84A-4120-A2E6-38FBA24F730E}" type="parTrans" cxnId="{64A5A9FE-E147-4B3A-A845-1CF917E5081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B66EA9C9-1290-4E38-8FF3-FE9B0A2C0EB4}" type="sibTrans" cxnId="{64A5A9FE-E147-4B3A-A845-1CF917E50811}">
      <dgm:prSet/>
      <dgm:spPr/>
      <dgm:t>
        <a:bodyPr/>
        <a:lstStyle/>
        <a:p>
          <a:endParaRPr lang="ru-RU" sz="1600">
            <a:latin typeface="Montserrat" panose="00000500000000000000" pitchFamily="2" charset="-52"/>
          </a:endParaRPr>
        </a:p>
      </dgm:t>
    </dgm:pt>
    <dgm:pt modelId="{64FFEE53-C6F7-4DBD-BD7B-4541A19B195C}" type="pres">
      <dgm:prSet presAssocID="{6A2FC833-4ACF-4EA8-9EE4-416CA8C760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399F0A-F5D9-4E3D-8895-C769CF71AE94}" type="pres">
      <dgm:prSet presAssocID="{2EAA793D-872F-425C-86CE-49886BC545C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41B43-CE05-409E-93D1-21AE42A2CA09}" type="pres">
      <dgm:prSet presAssocID="{44A4B5FF-1829-486C-BAFD-5EBF5FE7C02A}" presName="spacer" presStyleCnt="0"/>
      <dgm:spPr/>
    </dgm:pt>
    <dgm:pt modelId="{077E35E2-1950-431E-B3FD-82F43536916E}" type="pres">
      <dgm:prSet presAssocID="{3AFD69FB-601D-4152-9A00-BB3579AFF45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B6897-A6BD-4BF3-B362-103C9B92BD28}" type="pres">
      <dgm:prSet presAssocID="{75ECCB4C-876F-4036-8E71-6CA9982F7179}" presName="spacer" presStyleCnt="0"/>
      <dgm:spPr/>
    </dgm:pt>
    <dgm:pt modelId="{8A69BF6E-6D53-4A22-A019-29E30864742A}" type="pres">
      <dgm:prSet presAssocID="{8532A9DC-E176-4BBE-BCD4-2663FF154A9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89C9E-AE1E-4104-B994-E31D0F11108C}" type="pres">
      <dgm:prSet presAssocID="{21587C82-A526-4B3D-B403-8CF4ECDAC280}" presName="spacer" presStyleCnt="0"/>
      <dgm:spPr/>
    </dgm:pt>
    <dgm:pt modelId="{5DDF83A1-88AD-4EB6-A98A-E42818F6CEB9}" type="pres">
      <dgm:prSet presAssocID="{11954E5A-1349-4010-B0E2-B4C22302DB8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E7F5C-EE3A-434A-8120-38392FDA8D03}" type="pres">
      <dgm:prSet presAssocID="{48DC7013-61A8-4306-98F1-48913C079DBA}" presName="spacer" presStyleCnt="0"/>
      <dgm:spPr/>
    </dgm:pt>
    <dgm:pt modelId="{B128740E-D82A-445E-9B6A-58E9D2E942D8}" type="pres">
      <dgm:prSet presAssocID="{13B0B8FA-FBC6-4BF0-97E7-3AE51355C16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831CC-3CD8-4109-8263-9C8F31A4525C}" type="pres">
      <dgm:prSet presAssocID="{76AE2A63-A165-4C3F-9A64-A606BB68B2F7}" presName="spacer" presStyleCnt="0"/>
      <dgm:spPr/>
    </dgm:pt>
    <dgm:pt modelId="{668A1CED-0B4E-4013-850D-A1293A1F032F}" type="pres">
      <dgm:prSet presAssocID="{7376E5FE-D0EA-4FB3-B7E9-A55F16EB512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208F2F-C2AD-49B1-BC84-288455E37848}" type="presOf" srcId="{8532A9DC-E176-4BBE-BCD4-2663FF154A98}" destId="{8A69BF6E-6D53-4A22-A019-29E30864742A}" srcOrd="0" destOrd="0" presId="urn:microsoft.com/office/officeart/2005/8/layout/vList2"/>
    <dgm:cxn modelId="{11DEBE1F-38D2-4684-A92B-F634A1C3C1A6}" type="presOf" srcId="{2EAA793D-872F-425C-86CE-49886BC545CC}" destId="{F7399F0A-F5D9-4E3D-8895-C769CF71AE94}" srcOrd="0" destOrd="0" presId="urn:microsoft.com/office/officeart/2005/8/layout/vList2"/>
    <dgm:cxn modelId="{E6FF60FD-C02D-4902-B00C-D5EC242B1200}" srcId="{6A2FC833-4ACF-4EA8-9EE4-416CA8C760C5}" destId="{11954E5A-1349-4010-B0E2-B4C22302DB8B}" srcOrd="3" destOrd="0" parTransId="{674D4F11-3EF9-4793-AEFA-15CDB16D3602}" sibTransId="{48DC7013-61A8-4306-98F1-48913C079DBA}"/>
    <dgm:cxn modelId="{9F4C77A5-DBF6-4065-92B9-56DC466DF9F4}" type="presOf" srcId="{3AFD69FB-601D-4152-9A00-BB3579AFF456}" destId="{077E35E2-1950-431E-B3FD-82F43536916E}" srcOrd="0" destOrd="0" presId="urn:microsoft.com/office/officeart/2005/8/layout/vList2"/>
    <dgm:cxn modelId="{A07722FE-0D26-48DA-9D82-376F6DEA9241}" srcId="{6A2FC833-4ACF-4EA8-9EE4-416CA8C760C5}" destId="{8532A9DC-E176-4BBE-BCD4-2663FF154A98}" srcOrd="2" destOrd="0" parTransId="{F6BC7990-6E67-4775-AC4C-0C8641A0C1A3}" sibTransId="{21587C82-A526-4B3D-B403-8CF4ECDAC280}"/>
    <dgm:cxn modelId="{64A5A9FE-E147-4B3A-A845-1CF917E50811}" srcId="{6A2FC833-4ACF-4EA8-9EE4-416CA8C760C5}" destId="{7376E5FE-D0EA-4FB3-B7E9-A55F16EB5120}" srcOrd="5" destOrd="0" parTransId="{0BD8E0C8-C84A-4120-A2E6-38FBA24F730E}" sibTransId="{B66EA9C9-1290-4E38-8FF3-FE9B0A2C0EB4}"/>
    <dgm:cxn modelId="{88BA283A-D117-44E9-861F-0E8F6B23A021}" type="presOf" srcId="{7376E5FE-D0EA-4FB3-B7E9-A55F16EB5120}" destId="{668A1CED-0B4E-4013-850D-A1293A1F032F}" srcOrd="0" destOrd="0" presId="urn:microsoft.com/office/officeart/2005/8/layout/vList2"/>
    <dgm:cxn modelId="{0779BBE5-87A9-4ECF-AAB3-D7843F9D00CC}" srcId="{6A2FC833-4ACF-4EA8-9EE4-416CA8C760C5}" destId="{2EAA793D-872F-425C-86CE-49886BC545CC}" srcOrd="0" destOrd="0" parTransId="{6BFC4F14-94CB-4A30-9773-02A1CC9561A9}" sibTransId="{44A4B5FF-1829-486C-BAFD-5EBF5FE7C02A}"/>
    <dgm:cxn modelId="{EB0CA04A-2768-4775-807C-878FD33FB703}" type="presOf" srcId="{13B0B8FA-FBC6-4BF0-97E7-3AE51355C16C}" destId="{B128740E-D82A-445E-9B6A-58E9D2E942D8}" srcOrd="0" destOrd="0" presId="urn:microsoft.com/office/officeart/2005/8/layout/vList2"/>
    <dgm:cxn modelId="{6E9F081F-CE53-494F-B24B-3387C3993AF2}" srcId="{6A2FC833-4ACF-4EA8-9EE4-416CA8C760C5}" destId="{13B0B8FA-FBC6-4BF0-97E7-3AE51355C16C}" srcOrd="4" destOrd="0" parTransId="{607742AC-8AD0-497A-9FB6-53B5C5531DC9}" sibTransId="{76AE2A63-A165-4C3F-9A64-A606BB68B2F7}"/>
    <dgm:cxn modelId="{51073530-F39F-4073-AF16-36BB397D1808}" type="presOf" srcId="{6A2FC833-4ACF-4EA8-9EE4-416CA8C760C5}" destId="{64FFEE53-C6F7-4DBD-BD7B-4541A19B195C}" srcOrd="0" destOrd="0" presId="urn:microsoft.com/office/officeart/2005/8/layout/vList2"/>
    <dgm:cxn modelId="{16D1B619-C1B1-4A92-80EF-D8C918744DCF}" srcId="{6A2FC833-4ACF-4EA8-9EE4-416CA8C760C5}" destId="{3AFD69FB-601D-4152-9A00-BB3579AFF456}" srcOrd="1" destOrd="0" parTransId="{E062A097-6D35-4AB3-928F-2923CD06432B}" sibTransId="{75ECCB4C-876F-4036-8E71-6CA9982F7179}"/>
    <dgm:cxn modelId="{CF916641-FE75-4E90-BF19-27AAE34A3244}" type="presOf" srcId="{11954E5A-1349-4010-B0E2-B4C22302DB8B}" destId="{5DDF83A1-88AD-4EB6-A98A-E42818F6CEB9}" srcOrd="0" destOrd="0" presId="urn:microsoft.com/office/officeart/2005/8/layout/vList2"/>
    <dgm:cxn modelId="{02539D9B-E653-4271-954B-69549E410DB7}" type="presParOf" srcId="{64FFEE53-C6F7-4DBD-BD7B-4541A19B195C}" destId="{F7399F0A-F5D9-4E3D-8895-C769CF71AE94}" srcOrd="0" destOrd="0" presId="urn:microsoft.com/office/officeart/2005/8/layout/vList2"/>
    <dgm:cxn modelId="{41F88D7E-23D1-4A34-A590-3614D49CB341}" type="presParOf" srcId="{64FFEE53-C6F7-4DBD-BD7B-4541A19B195C}" destId="{A4B41B43-CE05-409E-93D1-21AE42A2CA09}" srcOrd="1" destOrd="0" presId="urn:microsoft.com/office/officeart/2005/8/layout/vList2"/>
    <dgm:cxn modelId="{3691877B-CA53-4023-8E20-958D52DEE54F}" type="presParOf" srcId="{64FFEE53-C6F7-4DBD-BD7B-4541A19B195C}" destId="{077E35E2-1950-431E-B3FD-82F43536916E}" srcOrd="2" destOrd="0" presId="urn:microsoft.com/office/officeart/2005/8/layout/vList2"/>
    <dgm:cxn modelId="{C1FB987D-98AE-49B3-9FBC-3789935363FA}" type="presParOf" srcId="{64FFEE53-C6F7-4DBD-BD7B-4541A19B195C}" destId="{D42B6897-A6BD-4BF3-B362-103C9B92BD28}" srcOrd="3" destOrd="0" presId="urn:microsoft.com/office/officeart/2005/8/layout/vList2"/>
    <dgm:cxn modelId="{D284E781-0E8C-431B-9FD6-A782B69DE163}" type="presParOf" srcId="{64FFEE53-C6F7-4DBD-BD7B-4541A19B195C}" destId="{8A69BF6E-6D53-4A22-A019-29E30864742A}" srcOrd="4" destOrd="0" presId="urn:microsoft.com/office/officeart/2005/8/layout/vList2"/>
    <dgm:cxn modelId="{C54BB2C8-5640-4572-A4A2-AE2567C446E1}" type="presParOf" srcId="{64FFEE53-C6F7-4DBD-BD7B-4541A19B195C}" destId="{68889C9E-AE1E-4104-B994-E31D0F11108C}" srcOrd="5" destOrd="0" presId="urn:microsoft.com/office/officeart/2005/8/layout/vList2"/>
    <dgm:cxn modelId="{279BE50B-9F10-4D55-97E7-66BD10D359B8}" type="presParOf" srcId="{64FFEE53-C6F7-4DBD-BD7B-4541A19B195C}" destId="{5DDF83A1-88AD-4EB6-A98A-E42818F6CEB9}" srcOrd="6" destOrd="0" presId="urn:microsoft.com/office/officeart/2005/8/layout/vList2"/>
    <dgm:cxn modelId="{A5C61130-5D77-4A25-B954-0DECB81F556F}" type="presParOf" srcId="{64FFEE53-C6F7-4DBD-BD7B-4541A19B195C}" destId="{EFFE7F5C-EE3A-434A-8120-38392FDA8D03}" srcOrd="7" destOrd="0" presId="urn:microsoft.com/office/officeart/2005/8/layout/vList2"/>
    <dgm:cxn modelId="{29C21DF4-7487-49F7-9DA4-D8ABBACCF798}" type="presParOf" srcId="{64FFEE53-C6F7-4DBD-BD7B-4541A19B195C}" destId="{B128740E-D82A-445E-9B6A-58E9D2E942D8}" srcOrd="8" destOrd="0" presId="urn:microsoft.com/office/officeart/2005/8/layout/vList2"/>
    <dgm:cxn modelId="{E1DC18FA-76F2-4C30-BEE9-C757175E6039}" type="presParOf" srcId="{64FFEE53-C6F7-4DBD-BD7B-4541A19B195C}" destId="{5C9831CC-3CD8-4109-8263-9C8F31A4525C}" srcOrd="9" destOrd="0" presId="urn:microsoft.com/office/officeart/2005/8/layout/vList2"/>
    <dgm:cxn modelId="{4C08B41D-7D4C-4221-AA94-FE40F9A68F40}" type="presParOf" srcId="{64FFEE53-C6F7-4DBD-BD7B-4541A19B195C}" destId="{668A1CED-0B4E-4013-850D-A1293A1F032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A95FC-F4D2-4A0B-9957-3654657059BB}">
      <dsp:nvSpPr>
        <dsp:cNvPr id="0" name=""/>
        <dsp:cNvSpPr/>
      </dsp:nvSpPr>
      <dsp:spPr>
        <a:xfrm>
          <a:off x="0" y="0"/>
          <a:ext cx="1057486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50BAA0-924E-47ED-908B-A2B28B57E933}">
      <dsp:nvSpPr>
        <dsp:cNvPr id="0" name=""/>
        <dsp:cNvSpPr/>
      </dsp:nvSpPr>
      <dsp:spPr>
        <a:xfrm>
          <a:off x="0" y="0"/>
          <a:ext cx="10574866" cy="1805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Montserrat Light" panose="00000400000000000000" pitchFamily="2" charset="-52"/>
            </a:rPr>
            <a:t>Статья </a:t>
          </a:r>
          <a:r>
            <a:rPr lang="ru-RU" sz="2800" b="1" kern="1200" dirty="0">
              <a:latin typeface="Montserrat Light" panose="00000400000000000000" pitchFamily="2" charset="-52"/>
            </a:rPr>
            <a:t>16</a:t>
          </a:r>
          <a:r>
            <a:rPr lang="ru-RU" sz="2800" kern="1200" dirty="0">
              <a:latin typeface="Montserrat Light" panose="00000400000000000000" pitchFamily="2" charset="-52"/>
            </a:rPr>
            <a:t> </a:t>
          </a:r>
          <a:r>
            <a:rPr lang="ru-RU" sz="2800" kern="1200" dirty="0" smtClean="0">
              <a:latin typeface="Montserrat Light" panose="00000400000000000000" pitchFamily="2" charset="-52"/>
            </a:rPr>
            <a:t>Федерального закона 44-ФЗ</a:t>
          </a:r>
          <a:endParaRPr lang="ru-RU" sz="2800" kern="1200" dirty="0">
            <a:latin typeface="Montserrat Light" panose="00000400000000000000" pitchFamily="2" charset="-52"/>
          </a:endParaRPr>
        </a:p>
      </dsp:txBody>
      <dsp:txXfrm>
        <a:off x="0" y="0"/>
        <a:ext cx="10574866" cy="1805952"/>
      </dsp:txXfrm>
    </dsp:sp>
    <dsp:sp modelId="{DAE7B287-D034-49F3-9FAC-FE5161DFC8EF}">
      <dsp:nvSpPr>
        <dsp:cNvPr id="0" name=""/>
        <dsp:cNvSpPr/>
      </dsp:nvSpPr>
      <dsp:spPr>
        <a:xfrm>
          <a:off x="0" y="1805952"/>
          <a:ext cx="1057486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62D6420-D90C-461B-B59A-76F01D4302E4}">
      <dsp:nvSpPr>
        <dsp:cNvPr id="0" name=""/>
        <dsp:cNvSpPr/>
      </dsp:nvSpPr>
      <dsp:spPr>
        <a:xfrm>
          <a:off x="0" y="1805952"/>
          <a:ext cx="10574866" cy="1805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latin typeface="Montserrat Light" panose="00000400000000000000" pitchFamily="2" charset="-52"/>
            </a:rPr>
            <a:t>Постановление Правительства </a:t>
          </a:r>
          <a:r>
            <a:rPr lang="ru-RU" sz="2800" b="1" kern="1200" dirty="0">
              <a:latin typeface="Montserrat Light" panose="00000400000000000000" pitchFamily="2" charset="-52"/>
            </a:rPr>
            <a:t>№1279</a:t>
          </a:r>
          <a:r>
            <a:rPr lang="ru-RU" sz="2800" kern="1200" dirty="0">
              <a:latin typeface="Montserrat Light" panose="00000400000000000000" pitchFamily="2" charset="-52"/>
            </a:rPr>
            <a:t> от 30.09.2019 года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Montserrat Light" panose="00000400000000000000" pitchFamily="2" charset="-52"/>
            </a:rPr>
            <a:t>«Об установлении порядка формирования, утверждения и размещения в единой информационной системе планов-графиков закупок и признании утратившими силу отдельных актов Правительства Российской Федерации»</a:t>
          </a:r>
          <a:endParaRPr lang="ru-RU" sz="2800" kern="1200" dirty="0">
            <a:latin typeface="Montserrat Light" panose="00000400000000000000" pitchFamily="2" charset="-52"/>
          </a:endParaRPr>
        </a:p>
      </dsp:txBody>
      <dsp:txXfrm>
        <a:off x="0" y="1805952"/>
        <a:ext cx="10574866" cy="18059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99F0A-F5D9-4E3D-8895-C769CF71AE94}">
      <dsp:nvSpPr>
        <dsp:cNvPr id="0" name=""/>
        <dsp:cNvSpPr/>
      </dsp:nvSpPr>
      <dsp:spPr>
        <a:xfrm>
          <a:off x="0" y="36712"/>
          <a:ext cx="11087099" cy="1029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/>
            </a:rPr>
            <a:t>Контракты, заключаемые с целью обеспечения безопасности страны, ее обороны</a:t>
          </a:r>
          <a:endParaRPr lang="ru-RU" sz="1600" kern="1200" dirty="0">
            <a:latin typeface="Montserrat"/>
          </a:endParaRPr>
        </a:p>
      </dsp:txBody>
      <dsp:txXfrm>
        <a:off x="50261" y="86973"/>
        <a:ext cx="10986577" cy="929078"/>
      </dsp:txXfrm>
    </dsp:sp>
    <dsp:sp modelId="{077E35E2-1950-431E-B3FD-82F43536916E}">
      <dsp:nvSpPr>
        <dsp:cNvPr id="0" name=""/>
        <dsp:cNvSpPr/>
      </dsp:nvSpPr>
      <dsp:spPr>
        <a:xfrm>
          <a:off x="0" y="1224712"/>
          <a:ext cx="11087099" cy="1029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/>
            </a:rPr>
            <a:t>Приобретение услуг по выдаче кредитов</a:t>
          </a:r>
          <a:endParaRPr lang="ru-RU" sz="1600" kern="1200" dirty="0">
            <a:latin typeface="Montserrat"/>
          </a:endParaRPr>
        </a:p>
      </dsp:txBody>
      <dsp:txXfrm>
        <a:off x="50261" y="1274973"/>
        <a:ext cx="10986577" cy="929078"/>
      </dsp:txXfrm>
    </dsp:sp>
    <dsp:sp modelId="{8A69BF6E-6D53-4A22-A019-29E30864742A}">
      <dsp:nvSpPr>
        <dsp:cNvPr id="0" name=""/>
        <dsp:cNvSpPr/>
      </dsp:nvSpPr>
      <dsp:spPr>
        <a:xfrm>
          <a:off x="0" y="2412712"/>
          <a:ext cx="11087099" cy="1029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/>
            </a:rPr>
            <a:t>Закупки ТРУ, связанные с использованием атомной энергии, осуществляемые закрытым способом</a:t>
          </a:r>
          <a:endParaRPr lang="ru-RU" sz="1600" kern="1200" dirty="0">
            <a:latin typeface="Montserrat"/>
          </a:endParaRPr>
        </a:p>
      </dsp:txBody>
      <dsp:txXfrm>
        <a:off x="50261" y="2462973"/>
        <a:ext cx="10986577" cy="929078"/>
      </dsp:txXfrm>
    </dsp:sp>
    <dsp:sp modelId="{5DDF83A1-88AD-4EB6-A98A-E42818F6CEB9}">
      <dsp:nvSpPr>
        <dsp:cNvPr id="0" name=""/>
        <dsp:cNvSpPr/>
      </dsp:nvSpPr>
      <dsp:spPr>
        <a:xfrm>
          <a:off x="0" y="3600712"/>
          <a:ext cx="11087099" cy="10296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Государственные закупки у единственного поставщика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50261" y="3650973"/>
        <a:ext cx="10986577" cy="929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6C3ED-EE6D-425F-893F-AFAC653A8336}">
      <dsp:nvSpPr>
        <dsp:cNvPr id="0" name=""/>
        <dsp:cNvSpPr/>
      </dsp:nvSpPr>
      <dsp:spPr>
        <a:xfrm>
          <a:off x="0" y="510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4C5EB-BA5C-4C8A-9E94-326A5AD24054}">
      <dsp:nvSpPr>
        <dsp:cNvPr id="0" name=""/>
        <dsp:cNvSpPr/>
      </dsp:nvSpPr>
      <dsp:spPr>
        <a:xfrm>
          <a:off x="0" y="510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1267A8"/>
              </a:solidFill>
              <a:latin typeface="Montserrat Light" panose="00000400000000000000" pitchFamily="2" charset="-52"/>
            </a:rPr>
            <a:t>ПЕРЕЧЕНЬ СВЕДЕНИЙ ДЛЯ ПЛАНА-ГРАФИКА</a:t>
          </a:r>
          <a:endParaRPr lang="ru-RU" sz="1800" kern="1200" dirty="0">
            <a:solidFill>
              <a:srgbClr val="1267A8"/>
            </a:solidFill>
          </a:endParaRPr>
        </a:p>
      </dsp:txBody>
      <dsp:txXfrm>
        <a:off x="0" y="510"/>
        <a:ext cx="6292603" cy="298420"/>
      </dsp:txXfrm>
    </dsp:sp>
    <dsp:sp modelId="{7B791FD3-FD25-4BFD-97EB-5B20B21CAC6A}">
      <dsp:nvSpPr>
        <dsp:cNvPr id="0" name=""/>
        <dsp:cNvSpPr/>
      </dsp:nvSpPr>
      <dsp:spPr>
        <a:xfrm>
          <a:off x="0" y="298930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18FFC-A17F-49AF-B02D-32C7880D4931}">
      <dsp:nvSpPr>
        <dsp:cNvPr id="0" name=""/>
        <dsp:cNvSpPr/>
      </dsp:nvSpPr>
      <dsp:spPr>
        <a:xfrm>
          <a:off x="0" y="298930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ИКЗ</a:t>
          </a:r>
          <a:endParaRPr lang="ru-RU" sz="1600" kern="1200" dirty="0"/>
        </a:p>
      </dsp:txBody>
      <dsp:txXfrm>
        <a:off x="0" y="298930"/>
        <a:ext cx="6292603" cy="298420"/>
      </dsp:txXfrm>
    </dsp:sp>
    <dsp:sp modelId="{68083048-AB7D-4AA1-89B6-6AF24EECFB9F}">
      <dsp:nvSpPr>
        <dsp:cNvPr id="0" name=""/>
        <dsp:cNvSpPr/>
      </dsp:nvSpPr>
      <dsp:spPr>
        <a:xfrm>
          <a:off x="0" y="597350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0CDE8-BA01-4901-9A9E-DF292F6A21D8}">
      <dsp:nvSpPr>
        <dsp:cNvPr id="0" name=""/>
        <dsp:cNvSpPr/>
      </dsp:nvSpPr>
      <dsp:spPr>
        <a:xfrm>
          <a:off x="0" y="597350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Код ОКПД2</a:t>
          </a:r>
          <a:endParaRPr lang="ru-RU" sz="1600" kern="1200" dirty="0"/>
        </a:p>
      </dsp:txBody>
      <dsp:txXfrm>
        <a:off x="0" y="597350"/>
        <a:ext cx="6292603" cy="298420"/>
      </dsp:txXfrm>
    </dsp:sp>
    <dsp:sp modelId="{CDDAD7ED-9950-4E30-80B3-F7B02F2A4E81}">
      <dsp:nvSpPr>
        <dsp:cNvPr id="0" name=""/>
        <dsp:cNvSpPr/>
      </dsp:nvSpPr>
      <dsp:spPr>
        <a:xfrm>
          <a:off x="0" y="895770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7A9CA-7FE9-4563-9628-75784E9B73F3}">
      <dsp:nvSpPr>
        <dsp:cNvPr id="0" name=""/>
        <dsp:cNvSpPr/>
      </dsp:nvSpPr>
      <dsp:spPr>
        <a:xfrm>
          <a:off x="0" y="895770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Наименование ОКПД2</a:t>
          </a:r>
          <a:endParaRPr lang="ru-RU" sz="1600" kern="1200" dirty="0"/>
        </a:p>
      </dsp:txBody>
      <dsp:txXfrm>
        <a:off x="0" y="895770"/>
        <a:ext cx="6292603" cy="298420"/>
      </dsp:txXfrm>
    </dsp:sp>
    <dsp:sp modelId="{E70B030D-B7BD-470D-BB87-C59AC8695D70}">
      <dsp:nvSpPr>
        <dsp:cNvPr id="0" name=""/>
        <dsp:cNvSpPr/>
      </dsp:nvSpPr>
      <dsp:spPr>
        <a:xfrm>
          <a:off x="0" y="1194191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EF474-0FC8-4C16-8DF4-E0B504EFBADD}">
      <dsp:nvSpPr>
        <dsp:cNvPr id="0" name=""/>
        <dsp:cNvSpPr/>
      </dsp:nvSpPr>
      <dsp:spPr>
        <a:xfrm>
          <a:off x="0" y="1194191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Наименование объекта закупки</a:t>
          </a:r>
          <a:endParaRPr lang="ru-RU" sz="1600" kern="1200" dirty="0"/>
        </a:p>
      </dsp:txBody>
      <dsp:txXfrm>
        <a:off x="0" y="1194191"/>
        <a:ext cx="6292603" cy="298420"/>
      </dsp:txXfrm>
    </dsp:sp>
    <dsp:sp modelId="{41462B53-7054-46F4-8904-496F77673715}">
      <dsp:nvSpPr>
        <dsp:cNvPr id="0" name=""/>
        <dsp:cNvSpPr/>
      </dsp:nvSpPr>
      <dsp:spPr>
        <a:xfrm>
          <a:off x="0" y="1492611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101E64-81BD-4B39-B880-7E1EFD2A2A49}">
      <dsp:nvSpPr>
        <dsp:cNvPr id="0" name=""/>
        <dsp:cNvSpPr/>
      </dsp:nvSpPr>
      <dsp:spPr>
        <a:xfrm>
          <a:off x="0" y="1492611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Планируемый год размещения</a:t>
          </a:r>
          <a:endParaRPr lang="ru-RU" sz="1600" kern="1200" dirty="0"/>
        </a:p>
      </dsp:txBody>
      <dsp:txXfrm>
        <a:off x="0" y="1492611"/>
        <a:ext cx="6292603" cy="298420"/>
      </dsp:txXfrm>
    </dsp:sp>
    <dsp:sp modelId="{F331E69D-9EF9-427A-8064-35D8DB80E3EF}">
      <dsp:nvSpPr>
        <dsp:cNvPr id="0" name=""/>
        <dsp:cNvSpPr/>
      </dsp:nvSpPr>
      <dsp:spPr>
        <a:xfrm>
          <a:off x="0" y="1791031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C0CEB-A8D7-4037-BCAE-1DC9B29CE648}">
      <dsp:nvSpPr>
        <dsp:cNvPr id="0" name=""/>
        <dsp:cNvSpPr/>
      </dsp:nvSpPr>
      <dsp:spPr>
        <a:xfrm>
          <a:off x="0" y="1791031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Фин.обеспечение общее</a:t>
          </a:r>
          <a:endParaRPr lang="ru-RU" sz="1600" kern="1200" dirty="0"/>
        </a:p>
      </dsp:txBody>
      <dsp:txXfrm>
        <a:off x="0" y="1791031"/>
        <a:ext cx="6292603" cy="298420"/>
      </dsp:txXfrm>
    </dsp:sp>
    <dsp:sp modelId="{B80EBE26-B877-43F9-9608-80E920926CBD}">
      <dsp:nvSpPr>
        <dsp:cNvPr id="0" name=""/>
        <dsp:cNvSpPr/>
      </dsp:nvSpPr>
      <dsp:spPr>
        <a:xfrm>
          <a:off x="0" y="2089452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208F1-D44B-443A-923F-C5208C3494B3}">
      <dsp:nvSpPr>
        <dsp:cNvPr id="0" name=""/>
        <dsp:cNvSpPr/>
      </dsp:nvSpPr>
      <dsp:spPr>
        <a:xfrm>
          <a:off x="0" y="2089452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Фин.обеспечение на текущий год</a:t>
          </a:r>
          <a:endParaRPr lang="ru-RU" sz="1600" kern="1200" dirty="0"/>
        </a:p>
      </dsp:txBody>
      <dsp:txXfrm>
        <a:off x="0" y="2089452"/>
        <a:ext cx="6292603" cy="298420"/>
      </dsp:txXfrm>
    </dsp:sp>
    <dsp:sp modelId="{2E63EAAB-7202-4D27-BFC7-79F2B7A13C4B}">
      <dsp:nvSpPr>
        <dsp:cNvPr id="0" name=""/>
        <dsp:cNvSpPr/>
      </dsp:nvSpPr>
      <dsp:spPr>
        <a:xfrm>
          <a:off x="0" y="2387872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74624-622E-430C-A878-6FDE49C136DD}">
      <dsp:nvSpPr>
        <dsp:cNvPr id="0" name=""/>
        <dsp:cNvSpPr/>
      </dsp:nvSpPr>
      <dsp:spPr>
        <a:xfrm>
          <a:off x="0" y="2387872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Фин.обеспечение на первый плановый период</a:t>
          </a:r>
          <a:endParaRPr lang="ru-RU" sz="1600" kern="1200" dirty="0"/>
        </a:p>
      </dsp:txBody>
      <dsp:txXfrm>
        <a:off x="0" y="2387872"/>
        <a:ext cx="6292603" cy="298420"/>
      </dsp:txXfrm>
    </dsp:sp>
    <dsp:sp modelId="{4632790B-D602-4D4A-81C0-4FB0DEC3AFB2}">
      <dsp:nvSpPr>
        <dsp:cNvPr id="0" name=""/>
        <dsp:cNvSpPr/>
      </dsp:nvSpPr>
      <dsp:spPr>
        <a:xfrm>
          <a:off x="0" y="2686292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4C04D-9FD8-4DDC-9CF6-D9A6B9102A8A}">
      <dsp:nvSpPr>
        <dsp:cNvPr id="0" name=""/>
        <dsp:cNvSpPr/>
      </dsp:nvSpPr>
      <dsp:spPr>
        <a:xfrm>
          <a:off x="0" y="2686292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Фин.обеспечение на второй плановый период</a:t>
          </a:r>
          <a:endParaRPr lang="ru-RU" sz="1600" kern="1200" dirty="0"/>
        </a:p>
      </dsp:txBody>
      <dsp:txXfrm>
        <a:off x="0" y="2686292"/>
        <a:ext cx="6292603" cy="298420"/>
      </dsp:txXfrm>
    </dsp:sp>
    <dsp:sp modelId="{2263A352-5CD7-4431-A25A-DB1BB0B17280}">
      <dsp:nvSpPr>
        <dsp:cNvPr id="0" name=""/>
        <dsp:cNvSpPr/>
      </dsp:nvSpPr>
      <dsp:spPr>
        <a:xfrm>
          <a:off x="0" y="2984712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3A9D7-54DB-496B-B761-F3B4B4CEF463}">
      <dsp:nvSpPr>
        <dsp:cNvPr id="0" name=""/>
        <dsp:cNvSpPr/>
      </dsp:nvSpPr>
      <dsp:spPr>
        <a:xfrm>
          <a:off x="0" y="2984712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Фин.обеспечение на последующие годы</a:t>
          </a:r>
          <a:endParaRPr lang="ru-RU" sz="1600" kern="1200" dirty="0"/>
        </a:p>
      </dsp:txBody>
      <dsp:txXfrm>
        <a:off x="0" y="2984712"/>
        <a:ext cx="6292603" cy="298420"/>
      </dsp:txXfrm>
    </dsp:sp>
    <dsp:sp modelId="{66266166-04CF-4BCF-BA9F-8A3F92E5D9FF}">
      <dsp:nvSpPr>
        <dsp:cNvPr id="0" name=""/>
        <dsp:cNvSpPr/>
      </dsp:nvSpPr>
      <dsp:spPr>
        <a:xfrm>
          <a:off x="0" y="3283133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29F95-2D10-411A-A040-723925296C32}">
      <dsp:nvSpPr>
        <dsp:cNvPr id="0" name=""/>
        <dsp:cNvSpPr/>
      </dsp:nvSpPr>
      <dsp:spPr>
        <a:xfrm>
          <a:off x="0" y="3283133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Обязательное общественное обсуждение</a:t>
          </a:r>
          <a:endParaRPr lang="ru-RU" sz="1600" kern="1200" dirty="0"/>
        </a:p>
      </dsp:txBody>
      <dsp:txXfrm>
        <a:off x="0" y="3283133"/>
        <a:ext cx="6292603" cy="298420"/>
      </dsp:txXfrm>
    </dsp:sp>
    <dsp:sp modelId="{DCA10964-3AC1-4B8C-88B5-F084D192DF8E}">
      <dsp:nvSpPr>
        <dsp:cNvPr id="0" name=""/>
        <dsp:cNvSpPr/>
      </dsp:nvSpPr>
      <dsp:spPr>
        <a:xfrm>
          <a:off x="0" y="3581553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F6061-F0BD-4C65-9938-401AC2AFCA56}">
      <dsp:nvSpPr>
        <dsp:cNvPr id="0" name=""/>
        <dsp:cNvSpPr/>
      </dsp:nvSpPr>
      <dsp:spPr>
        <a:xfrm>
          <a:off x="0" y="3581553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Наименование уполномоченного органа</a:t>
          </a:r>
          <a:endParaRPr lang="ru-RU" sz="1600" kern="1200" dirty="0"/>
        </a:p>
      </dsp:txBody>
      <dsp:txXfrm>
        <a:off x="0" y="3581553"/>
        <a:ext cx="6292603" cy="298420"/>
      </dsp:txXfrm>
    </dsp:sp>
    <dsp:sp modelId="{4C4A60FA-C687-4487-9CC0-A7AE412A3B06}">
      <dsp:nvSpPr>
        <dsp:cNvPr id="0" name=""/>
        <dsp:cNvSpPr/>
      </dsp:nvSpPr>
      <dsp:spPr>
        <a:xfrm>
          <a:off x="0" y="3879973"/>
          <a:ext cx="62926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80981A-2A7D-4EEF-ABEB-FCA7D36CEC3F}">
      <dsp:nvSpPr>
        <dsp:cNvPr id="0" name=""/>
        <dsp:cNvSpPr/>
      </dsp:nvSpPr>
      <dsp:spPr>
        <a:xfrm>
          <a:off x="0" y="3879973"/>
          <a:ext cx="6292603" cy="298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Наименование организатора совместных торгов</a:t>
          </a:r>
          <a:endParaRPr lang="ru-RU" sz="1600" kern="1200" dirty="0"/>
        </a:p>
      </dsp:txBody>
      <dsp:txXfrm>
        <a:off x="0" y="3879973"/>
        <a:ext cx="6292603" cy="298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4287F-4540-4F76-BDC6-B0F011B9508A}">
      <dsp:nvSpPr>
        <dsp:cNvPr id="0" name=""/>
        <dsp:cNvSpPr/>
      </dsp:nvSpPr>
      <dsp:spPr>
        <a:xfrm rot="5400000">
          <a:off x="3506806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778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50" kern="1200" dirty="0" smtClean="0"/>
            <a:t>Позиции плана-графика можно укрупнять*</a:t>
          </a:r>
          <a:endParaRPr lang="ru-RU" sz="1750" kern="1200" dirty="0"/>
        </a:p>
      </dsp:txBody>
      <dsp:txXfrm rot="-5400000">
        <a:off x="3909687" y="313106"/>
        <a:ext cx="1202866" cy="1382606"/>
      </dsp:txXfrm>
    </dsp:sp>
    <dsp:sp modelId="{52BCC714-655E-435B-91E7-FD199BC39486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5437901" y="401821"/>
        <a:ext cx="2241629" cy="1205177"/>
      </dsp:txXfrm>
    </dsp:sp>
    <dsp:sp modelId="{55CCE31A-5327-43B2-9EAD-C5FCBC248CC1}">
      <dsp:nvSpPr>
        <dsp:cNvPr id="0" name=""/>
        <dsp:cNvSpPr/>
      </dsp:nvSpPr>
      <dsp:spPr>
        <a:xfrm rot="5400000">
          <a:off x="1623431" y="13056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026312" y="313010"/>
        <a:ext cx="1202866" cy="1382606"/>
      </dsp:txXfrm>
    </dsp:sp>
    <dsp:sp modelId="{B7C50426-99D1-4AF1-8FAD-26B361154787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Код ОКПД2 – не ниже 4 знаков</a:t>
          </a:r>
          <a:endParaRPr lang="ru-RU" sz="1800" kern="1200" dirty="0">
            <a:solidFill>
              <a:schemeClr val="tx1"/>
            </a:solidFill>
          </a:endParaRPr>
        </a:p>
      </dsp:txBody>
      <dsp:txXfrm rot="-5400000">
        <a:off x="2962418" y="2018030"/>
        <a:ext cx="1202866" cy="1382606"/>
      </dsp:txXfrm>
    </dsp:sp>
    <dsp:sp modelId="{E7EBFCB8-0E69-410D-8BDF-A0FDC3108BFD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48468" y="2106744"/>
        <a:ext cx="2169318" cy="1205177"/>
      </dsp:txXfrm>
    </dsp:sp>
    <dsp:sp modelId="{9B51145F-9B5A-4742-8957-213ECBDCFDE8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Название закупки по ОКПД2 или проекту контракта</a:t>
          </a:r>
          <a:endParaRPr lang="ru-RU" sz="1600" kern="1200" dirty="0"/>
        </a:p>
      </dsp:txBody>
      <dsp:txXfrm rot="-5400000">
        <a:off x="4849725" y="2018030"/>
        <a:ext cx="1202866" cy="1382606"/>
      </dsp:txXfrm>
    </dsp:sp>
    <dsp:sp modelId="{C64037C5-3A05-44D4-A568-1E9CC969B38D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Не надо указывать способ проведения закупки</a:t>
          </a:r>
          <a:endParaRPr lang="ru-RU" sz="1600" kern="1200" dirty="0">
            <a:solidFill>
              <a:schemeClr val="tx1"/>
            </a:solidFill>
          </a:endParaRPr>
        </a:p>
      </dsp:txBody>
      <dsp:txXfrm rot="-5400000">
        <a:off x="3909687" y="3722953"/>
        <a:ext cx="1202866" cy="1382606"/>
      </dsp:txXfrm>
    </dsp:sp>
    <dsp:sp modelId="{45F0332D-70E6-4623-AE5A-F6CE57C08936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92A98-CAA6-4718-9436-0AF5C065EBCE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Срок закупки = году размещения извещения</a:t>
          </a:r>
          <a:endParaRPr lang="ru-RU" sz="1700" kern="1200" dirty="0"/>
        </a:p>
      </dsp:txBody>
      <dsp:txXfrm rot="-5400000">
        <a:off x="2022380" y="3722953"/>
        <a:ext cx="1202866" cy="13826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CC1E0-AF32-43D6-8047-A00992E4E850}">
      <dsp:nvSpPr>
        <dsp:cNvPr id="0" name=""/>
        <dsp:cNvSpPr/>
      </dsp:nvSpPr>
      <dsp:spPr>
        <a:xfrm>
          <a:off x="35664" y="263412"/>
          <a:ext cx="3071770" cy="10591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Закупки, которые нельзя укрупнять в плане-графике   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                                                                </a:t>
          </a:r>
          <a:endParaRPr lang="ru-RU" sz="1500" kern="1200" dirty="0"/>
        </a:p>
      </dsp:txBody>
      <dsp:txXfrm>
        <a:off x="35664" y="263412"/>
        <a:ext cx="3071770" cy="1059111"/>
      </dsp:txXfrm>
    </dsp:sp>
    <dsp:sp modelId="{7F02761D-68BD-490A-9AD5-25C7992C2800}">
      <dsp:nvSpPr>
        <dsp:cNvPr id="0" name=""/>
        <dsp:cNvSpPr/>
      </dsp:nvSpPr>
      <dsp:spPr>
        <a:xfrm rot="10800000" flipV="1">
          <a:off x="59409" y="1351581"/>
          <a:ext cx="3071770" cy="40670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Действует правило «1 позиция плана – 1 извещение – 1 контракт»: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 работ по строительству объекта капитального строительства;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 работ по реконструкции объекта капитального строительства;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закупка, предусматривающая заключение энергосервисного контракта;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закупка, подлежащая общественному обсуждению</a:t>
          </a:r>
          <a:endParaRPr lang="ru-RU" sz="1500" kern="1200" dirty="0"/>
        </a:p>
      </dsp:txBody>
      <dsp:txXfrm rot="-10800000">
        <a:off x="59409" y="1351581"/>
        <a:ext cx="3071770" cy="4067085"/>
      </dsp:txXfrm>
    </dsp:sp>
    <dsp:sp modelId="{9C315DAE-B391-4EBC-84A6-921FC1B1255D}">
      <dsp:nvSpPr>
        <dsp:cNvPr id="0" name=""/>
        <dsp:cNvSpPr/>
      </dsp:nvSpPr>
      <dsp:spPr>
        <a:xfrm>
          <a:off x="3454360" y="220468"/>
          <a:ext cx="3071770" cy="1172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Закупки, которые указываются укрупненно в размере общего годового объема</a:t>
          </a:r>
          <a:endParaRPr lang="ru-RU" sz="1500" kern="1200" dirty="0"/>
        </a:p>
      </dsp:txBody>
      <dsp:txXfrm>
        <a:off x="3454360" y="220468"/>
        <a:ext cx="3071770" cy="1172151"/>
      </dsp:txXfrm>
    </dsp:sp>
    <dsp:sp modelId="{05701636-9D53-4330-B5DA-AD0738AE3F3C}">
      <dsp:nvSpPr>
        <dsp:cNvPr id="0" name=""/>
        <dsp:cNvSpPr/>
      </dsp:nvSpPr>
      <dsp:spPr>
        <a:xfrm>
          <a:off x="3478105" y="1429577"/>
          <a:ext cx="3071770" cy="39890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Действует правило «1 позиция плана – много закупок – много контрактов»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 в соответствии с ст.48 Закона 44-ФЗ;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 в соответствии с ст.49 Закона 44-ФЗ;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 в соответствии с ст.50 Закона 44-ФЗ;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 в соответствии с п.4, 5 Закона 44-ФЗ Закона 44-ФЗ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закупка в соответствии с п.23, 26, 33, 42 и 44 ч.1 ст.93 Закона 44-ФЗ Закона 44-ФЗ –  для каждого пункта отдельная позиция плана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3478105" y="1429577"/>
        <a:ext cx="3071770" cy="39890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AEBDF-F23B-470D-BDDA-5C56119CF016}">
      <dsp:nvSpPr>
        <dsp:cNvPr id="0" name=""/>
        <dsp:cNvSpPr/>
      </dsp:nvSpPr>
      <dsp:spPr>
        <a:xfrm>
          <a:off x="2576793" y="2042554"/>
          <a:ext cx="2438406" cy="19775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ПЛАН ГРАФИК</a:t>
          </a:r>
          <a:endParaRPr lang="ru-RU" sz="3900" kern="1200" dirty="0"/>
        </a:p>
      </dsp:txBody>
      <dsp:txXfrm>
        <a:off x="2933889" y="2332162"/>
        <a:ext cx="1724214" cy="1398354"/>
      </dsp:txXfrm>
    </dsp:sp>
    <dsp:sp modelId="{46B7E46E-B713-4D8E-AA51-44F6939A578C}">
      <dsp:nvSpPr>
        <dsp:cNvPr id="0" name=""/>
        <dsp:cNvSpPr/>
      </dsp:nvSpPr>
      <dsp:spPr>
        <a:xfrm rot="16200000">
          <a:off x="3620153" y="1848202"/>
          <a:ext cx="351685" cy="37018"/>
        </a:xfrm>
        <a:custGeom>
          <a:avLst/>
          <a:gdLst/>
          <a:ahLst/>
          <a:cxnLst/>
          <a:rect l="0" t="0" r="0" b="0"/>
          <a:pathLst>
            <a:path>
              <a:moveTo>
                <a:pt x="0" y="18509"/>
              </a:moveTo>
              <a:lnTo>
                <a:pt x="351685" y="185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87204" y="1857919"/>
        <a:ext cx="17584" cy="17584"/>
      </dsp:txXfrm>
    </dsp:sp>
    <dsp:sp modelId="{6F9D125B-14F1-4F85-B545-2EAD6835D612}">
      <dsp:nvSpPr>
        <dsp:cNvPr id="0" name=""/>
        <dsp:cNvSpPr/>
      </dsp:nvSpPr>
      <dsp:spPr>
        <a:xfrm>
          <a:off x="2731171" y="19296"/>
          <a:ext cx="2129650" cy="16715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НОВАЯ ПОЗИЦИЯ</a:t>
          </a:r>
          <a:endParaRPr lang="ru-RU" sz="2000" kern="1200" dirty="0"/>
        </a:p>
      </dsp:txBody>
      <dsp:txXfrm>
        <a:off x="3043051" y="264092"/>
        <a:ext cx="1505890" cy="1181980"/>
      </dsp:txXfrm>
    </dsp:sp>
    <dsp:sp modelId="{0AAA2497-7DB9-4F23-9ED8-C348A14510F4}">
      <dsp:nvSpPr>
        <dsp:cNvPr id="0" name=""/>
        <dsp:cNvSpPr/>
      </dsp:nvSpPr>
      <dsp:spPr>
        <a:xfrm rot="1230660">
          <a:off x="4879939" y="3554962"/>
          <a:ext cx="730411" cy="37018"/>
        </a:xfrm>
        <a:custGeom>
          <a:avLst/>
          <a:gdLst/>
          <a:ahLst/>
          <a:cxnLst/>
          <a:rect l="0" t="0" r="0" b="0"/>
          <a:pathLst>
            <a:path>
              <a:moveTo>
                <a:pt x="0" y="18509"/>
              </a:moveTo>
              <a:lnTo>
                <a:pt x="730411" y="185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226885" y="3555211"/>
        <a:ext cx="36520" cy="36520"/>
      </dsp:txXfrm>
    </dsp:sp>
    <dsp:sp modelId="{4411F7A3-7F35-4739-8AD6-D007DADD2F44}">
      <dsp:nvSpPr>
        <dsp:cNvPr id="0" name=""/>
        <dsp:cNvSpPr/>
      </dsp:nvSpPr>
      <dsp:spPr>
        <a:xfrm>
          <a:off x="5384414" y="3302978"/>
          <a:ext cx="2743585" cy="16715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ИЗМЕНЕНИЕ СУЩЕСТВУЮЩЕЙ ПОЗИЦИИ</a:t>
          </a:r>
          <a:endParaRPr lang="ru-RU" sz="1800" kern="1200" dirty="0"/>
        </a:p>
      </dsp:txBody>
      <dsp:txXfrm>
        <a:off x="5786203" y="3547774"/>
        <a:ext cx="1940007" cy="1181980"/>
      </dsp:txXfrm>
    </dsp:sp>
    <dsp:sp modelId="{B0030B52-431D-4349-B17A-C435A54E0EB2}">
      <dsp:nvSpPr>
        <dsp:cNvPr id="0" name=""/>
        <dsp:cNvSpPr/>
      </dsp:nvSpPr>
      <dsp:spPr>
        <a:xfrm rot="9663588">
          <a:off x="1664371" y="3566414"/>
          <a:ext cx="1036868" cy="37018"/>
        </a:xfrm>
        <a:custGeom>
          <a:avLst/>
          <a:gdLst/>
          <a:ahLst/>
          <a:cxnLst/>
          <a:rect l="0" t="0" r="0" b="0"/>
          <a:pathLst>
            <a:path>
              <a:moveTo>
                <a:pt x="0" y="18509"/>
              </a:moveTo>
              <a:lnTo>
                <a:pt x="1036868" y="185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156884" y="3559001"/>
        <a:ext cx="51843" cy="51843"/>
      </dsp:txXfrm>
    </dsp:sp>
    <dsp:sp modelId="{931660B0-3505-49C9-8B63-6FDDEFBBE09C}">
      <dsp:nvSpPr>
        <dsp:cNvPr id="0" name=""/>
        <dsp:cNvSpPr/>
      </dsp:nvSpPr>
      <dsp:spPr>
        <a:xfrm>
          <a:off x="66119" y="3188691"/>
          <a:ext cx="1671572" cy="16715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ОТМЕНА ПОЗИЦИИ</a:t>
          </a:r>
          <a:endParaRPr lang="ru-RU" sz="2000" kern="1200" dirty="0"/>
        </a:p>
      </dsp:txBody>
      <dsp:txXfrm>
        <a:off x="310915" y="3433487"/>
        <a:ext cx="1181980" cy="11819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1E736-848E-4A1A-A864-8CFEF04B7A11}">
      <dsp:nvSpPr>
        <dsp:cNvPr id="0" name=""/>
        <dsp:cNvSpPr/>
      </dsp:nvSpPr>
      <dsp:spPr>
        <a:xfrm rot="10800000">
          <a:off x="0" y="692225"/>
          <a:ext cx="3846286" cy="1452542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85897-FD5C-4434-862E-7A5EAE4AC47F}">
      <dsp:nvSpPr>
        <dsp:cNvPr id="0" name=""/>
        <dsp:cNvSpPr/>
      </dsp:nvSpPr>
      <dsp:spPr>
        <a:xfrm>
          <a:off x="310257" y="1055360"/>
          <a:ext cx="3151400" cy="726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Не ранее чем за 1 день до публикации извещения или заключения контракта</a:t>
          </a:r>
          <a:endParaRPr lang="ru-RU" sz="1500" kern="1200" dirty="0"/>
        </a:p>
      </dsp:txBody>
      <dsp:txXfrm>
        <a:off x="310257" y="1055360"/>
        <a:ext cx="3151400" cy="7262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99F0A-F5D9-4E3D-8895-C769CF71AE94}">
      <dsp:nvSpPr>
        <dsp:cNvPr id="0" name=""/>
        <dsp:cNvSpPr/>
      </dsp:nvSpPr>
      <dsp:spPr>
        <a:xfrm>
          <a:off x="0" y="1013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Montserrat" panose="00000500000000000000" pitchFamily="2" charset="-52"/>
            </a:rPr>
            <a:t>Изменились правила нормирования – перечень или нормативные затраты.</a:t>
          </a:r>
        </a:p>
      </dsp:txBody>
      <dsp:txXfrm>
        <a:off x="24847" y="25860"/>
        <a:ext cx="11037405" cy="459289"/>
      </dsp:txXfrm>
    </dsp:sp>
    <dsp:sp modelId="{077E35E2-1950-431E-B3FD-82F43536916E}">
      <dsp:nvSpPr>
        <dsp:cNvPr id="0" name=""/>
        <dsp:cNvSpPr/>
      </dsp:nvSpPr>
      <dsp:spPr>
        <a:xfrm>
          <a:off x="0" y="520515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Montserrat" panose="00000500000000000000" pitchFamily="2" charset="-52"/>
            </a:rPr>
            <a:t>Изменились лимиты бюджетных обязательств, показатели плана ФХД или решения, соглашения о предоставлении субсидий.</a:t>
          </a:r>
        </a:p>
      </dsp:txBody>
      <dsp:txXfrm>
        <a:off x="24847" y="545362"/>
        <a:ext cx="11037405" cy="459289"/>
      </dsp:txXfrm>
    </dsp:sp>
    <dsp:sp modelId="{8A69BF6E-6D53-4A22-A019-29E30864742A}">
      <dsp:nvSpPr>
        <dsp:cNvPr id="0" name=""/>
        <dsp:cNvSpPr/>
      </dsp:nvSpPr>
      <dsp:spPr>
        <a:xfrm>
          <a:off x="0" y="1040016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Montserrat" panose="00000500000000000000" pitchFamily="2" charset="-52"/>
            </a:rPr>
            <a:t>Решили внести правки по результатам обязательного общественного обсуждения закупки.</a:t>
          </a:r>
        </a:p>
      </dsp:txBody>
      <dsp:txXfrm>
        <a:off x="24847" y="1064863"/>
        <a:ext cx="11037405" cy="459289"/>
      </dsp:txXfrm>
    </dsp:sp>
    <dsp:sp modelId="{5DDF83A1-88AD-4EB6-A98A-E42818F6CEB9}">
      <dsp:nvSpPr>
        <dsp:cNvPr id="0" name=""/>
        <dsp:cNvSpPr/>
      </dsp:nvSpPr>
      <dsp:spPr>
        <a:xfrm>
          <a:off x="0" y="1559518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Montserrat" panose="00000500000000000000" pitchFamily="2" charset="-52"/>
            </a:rPr>
            <a:t>Используете экономию, которую получили по результатам закупки.</a:t>
          </a:r>
        </a:p>
      </dsp:txBody>
      <dsp:txXfrm>
        <a:off x="24847" y="1584365"/>
        <a:ext cx="11037405" cy="459289"/>
      </dsp:txXfrm>
    </dsp:sp>
    <dsp:sp modelId="{B128740E-D82A-445E-9B6A-58E9D2E942D8}">
      <dsp:nvSpPr>
        <dsp:cNvPr id="0" name=""/>
        <dsp:cNvSpPr/>
      </dsp:nvSpPr>
      <dsp:spPr>
        <a:xfrm>
          <a:off x="0" y="2079020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Montserrat" panose="00000500000000000000" pitchFamily="2" charset="-52"/>
            </a:rPr>
            <a:t>Необходимо уточнить информацию об объекте закупки.</a:t>
          </a:r>
        </a:p>
      </dsp:txBody>
      <dsp:txXfrm>
        <a:off x="24847" y="2103867"/>
        <a:ext cx="11037405" cy="459289"/>
      </dsp:txXfrm>
    </dsp:sp>
    <dsp:sp modelId="{668A1CED-0B4E-4013-850D-A1293A1F032F}">
      <dsp:nvSpPr>
        <dsp:cNvPr id="0" name=""/>
        <dsp:cNvSpPr/>
      </dsp:nvSpPr>
      <dsp:spPr>
        <a:xfrm>
          <a:off x="0" y="2598522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Montserrat" panose="00000500000000000000" pitchFamily="2" charset="-52"/>
            </a:rPr>
            <a:t>Исполняете предписание контрольного органа.</a:t>
          </a:r>
        </a:p>
      </dsp:txBody>
      <dsp:txXfrm>
        <a:off x="24847" y="2623369"/>
        <a:ext cx="11037405" cy="459289"/>
      </dsp:txXfrm>
    </dsp:sp>
    <dsp:sp modelId="{47405A1C-35B9-4B22-9650-76849AA542C5}">
      <dsp:nvSpPr>
        <dsp:cNvPr id="0" name=""/>
        <dsp:cNvSpPr/>
      </dsp:nvSpPr>
      <dsp:spPr>
        <a:xfrm>
          <a:off x="0" y="3118024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Montserrat" panose="00000500000000000000" pitchFamily="2" charset="-52"/>
            </a:rPr>
            <a:t>Закупка не состоялась.</a:t>
          </a:r>
        </a:p>
      </dsp:txBody>
      <dsp:txXfrm>
        <a:off x="24847" y="3142871"/>
        <a:ext cx="11037405" cy="459289"/>
      </dsp:txXfrm>
    </dsp:sp>
    <dsp:sp modelId="{86616606-EA60-4C5F-A725-7E0F6DF9611C}">
      <dsp:nvSpPr>
        <dsp:cNvPr id="0" name=""/>
        <dsp:cNvSpPr/>
      </dsp:nvSpPr>
      <dsp:spPr>
        <a:xfrm>
          <a:off x="0" y="3637526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/>
            </a:rPr>
            <a:t>Расторжение контракта.</a:t>
          </a:r>
          <a:endParaRPr lang="ru-RU" sz="1600" kern="1200" dirty="0">
            <a:latin typeface="Montserrat"/>
          </a:endParaRPr>
        </a:p>
      </dsp:txBody>
      <dsp:txXfrm>
        <a:off x="24847" y="3662373"/>
        <a:ext cx="11037405" cy="459289"/>
      </dsp:txXfrm>
    </dsp:sp>
    <dsp:sp modelId="{20C8A826-77C2-4308-9D3E-25711B79DD37}">
      <dsp:nvSpPr>
        <dsp:cNvPr id="0" name=""/>
        <dsp:cNvSpPr/>
      </dsp:nvSpPr>
      <dsp:spPr>
        <a:xfrm>
          <a:off x="0" y="4158041"/>
          <a:ext cx="11087099" cy="5089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Возникновение иных обстоятельств, предвидеть которые при утверждении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плана-графика было невозможно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24847" y="4182888"/>
        <a:ext cx="11037405" cy="4592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FF977-60DC-481D-BFFE-A868DCEECB1E}">
      <dsp:nvSpPr>
        <dsp:cNvPr id="0" name=""/>
        <dsp:cNvSpPr/>
      </dsp:nvSpPr>
      <dsp:spPr>
        <a:xfrm>
          <a:off x="1999" y="1423287"/>
          <a:ext cx="1566043" cy="1566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Montserrat Medium" panose="00000600000000000000" pitchFamily="2" charset="-52"/>
            </a:rPr>
            <a:t>2023г</a:t>
          </a:r>
          <a:r>
            <a:rPr lang="ru-RU" sz="2200" kern="1200" dirty="0">
              <a:latin typeface="Montserrat Medium" panose="00000600000000000000" pitchFamily="2" charset="-52"/>
            </a:rPr>
            <a:t>.</a:t>
          </a:r>
        </a:p>
      </dsp:txBody>
      <dsp:txXfrm>
        <a:off x="231341" y="1652629"/>
        <a:ext cx="1107359" cy="1107359"/>
      </dsp:txXfrm>
    </dsp:sp>
    <dsp:sp modelId="{3B9384AC-907D-41F7-8F58-677603F4FE88}">
      <dsp:nvSpPr>
        <dsp:cNvPr id="0" name=""/>
        <dsp:cNvSpPr/>
      </dsp:nvSpPr>
      <dsp:spPr>
        <a:xfrm>
          <a:off x="1695206" y="1752156"/>
          <a:ext cx="908305" cy="90830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Montserrat Medium" panose="00000600000000000000" pitchFamily="2" charset="-52"/>
          </a:endParaRPr>
        </a:p>
      </dsp:txBody>
      <dsp:txXfrm>
        <a:off x="1815602" y="2099492"/>
        <a:ext cx="667513" cy="213633"/>
      </dsp:txXfrm>
    </dsp:sp>
    <dsp:sp modelId="{F42D1226-A9AB-4A00-B8B0-B8D1F3520804}">
      <dsp:nvSpPr>
        <dsp:cNvPr id="0" name=""/>
        <dsp:cNvSpPr/>
      </dsp:nvSpPr>
      <dsp:spPr>
        <a:xfrm>
          <a:off x="2730674" y="1423287"/>
          <a:ext cx="1566043" cy="1566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Montserrat Medium" panose="00000600000000000000" pitchFamily="2" charset="-52"/>
            </a:rPr>
            <a:t>2024г</a:t>
          </a:r>
          <a:r>
            <a:rPr lang="ru-RU" sz="2200" kern="1200" dirty="0">
              <a:latin typeface="Montserrat Medium" panose="00000600000000000000" pitchFamily="2" charset="-52"/>
            </a:rPr>
            <a:t>.</a:t>
          </a:r>
        </a:p>
      </dsp:txBody>
      <dsp:txXfrm>
        <a:off x="2960016" y="1652629"/>
        <a:ext cx="1107359" cy="1107359"/>
      </dsp:txXfrm>
    </dsp:sp>
    <dsp:sp modelId="{BA6A7D8B-EDF3-416D-B506-120808B09C59}">
      <dsp:nvSpPr>
        <dsp:cNvPr id="0" name=""/>
        <dsp:cNvSpPr/>
      </dsp:nvSpPr>
      <dsp:spPr>
        <a:xfrm>
          <a:off x="4423881" y="1752156"/>
          <a:ext cx="908305" cy="90830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Montserrat Medium" panose="00000600000000000000" pitchFamily="2" charset="-52"/>
          </a:endParaRPr>
        </a:p>
      </dsp:txBody>
      <dsp:txXfrm>
        <a:off x="4544277" y="2099492"/>
        <a:ext cx="667513" cy="213633"/>
      </dsp:txXfrm>
    </dsp:sp>
    <dsp:sp modelId="{5A3E158B-3E11-4019-962A-BC038C514C5B}">
      <dsp:nvSpPr>
        <dsp:cNvPr id="0" name=""/>
        <dsp:cNvSpPr/>
      </dsp:nvSpPr>
      <dsp:spPr>
        <a:xfrm>
          <a:off x="5459349" y="1423287"/>
          <a:ext cx="1566043" cy="1566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Montserrat Medium" panose="00000600000000000000" pitchFamily="2" charset="-52"/>
            </a:rPr>
            <a:t>2025г</a:t>
          </a:r>
          <a:r>
            <a:rPr lang="ru-RU" sz="2200" kern="1200" dirty="0">
              <a:latin typeface="Montserrat Medium" panose="00000600000000000000" pitchFamily="2" charset="-52"/>
            </a:rPr>
            <a:t>.</a:t>
          </a:r>
        </a:p>
      </dsp:txBody>
      <dsp:txXfrm>
        <a:off x="5688691" y="1652629"/>
        <a:ext cx="1107359" cy="1107359"/>
      </dsp:txXfrm>
    </dsp:sp>
    <dsp:sp modelId="{482A37B9-622A-4148-A317-BEBB909D2D5B}">
      <dsp:nvSpPr>
        <dsp:cNvPr id="0" name=""/>
        <dsp:cNvSpPr/>
      </dsp:nvSpPr>
      <dsp:spPr>
        <a:xfrm>
          <a:off x="7152556" y="1752156"/>
          <a:ext cx="908305" cy="908305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Montserrat Medium" panose="00000600000000000000" pitchFamily="2" charset="-52"/>
          </a:endParaRPr>
        </a:p>
      </dsp:txBody>
      <dsp:txXfrm>
        <a:off x="7272952" y="1939267"/>
        <a:ext cx="667513" cy="534083"/>
      </dsp:txXfrm>
    </dsp:sp>
    <dsp:sp modelId="{914DF247-5D9F-42F3-8273-940596FF86FA}">
      <dsp:nvSpPr>
        <dsp:cNvPr id="0" name=""/>
        <dsp:cNvSpPr/>
      </dsp:nvSpPr>
      <dsp:spPr>
        <a:xfrm>
          <a:off x="8117171" y="1423287"/>
          <a:ext cx="2325575" cy="1566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Montserrat Medium" panose="00000600000000000000" pitchFamily="2" charset="-52"/>
            </a:rPr>
            <a:t>СГОЗ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Montserrat Medium" panose="00000600000000000000" pitchFamily="2" charset="-52"/>
            </a:rPr>
            <a:t>на </a:t>
          </a:r>
          <a:r>
            <a:rPr lang="ru-RU" sz="2000" kern="1200" dirty="0" smtClean="0">
              <a:latin typeface="Montserrat Medium" panose="00000600000000000000" pitchFamily="2" charset="-52"/>
            </a:rPr>
            <a:t>2024 </a:t>
          </a:r>
          <a:r>
            <a:rPr lang="ru-RU" sz="2000" kern="1200" dirty="0">
              <a:latin typeface="Montserrat Medium" panose="00000600000000000000" pitchFamily="2" charset="-52"/>
            </a:rPr>
            <a:t>г.</a:t>
          </a:r>
        </a:p>
      </dsp:txBody>
      <dsp:txXfrm>
        <a:off x="8457744" y="1652629"/>
        <a:ext cx="1644429" cy="1107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99F0A-F5D9-4E3D-8895-C769CF71AE94}">
      <dsp:nvSpPr>
        <dsp:cNvPr id="0" name=""/>
        <dsp:cNvSpPr/>
      </dsp:nvSpPr>
      <dsp:spPr>
        <a:xfrm>
          <a:off x="0" y="52552"/>
          <a:ext cx="11087099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Зарплата работников организации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32898" y="85450"/>
        <a:ext cx="11021303" cy="608124"/>
      </dsp:txXfrm>
    </dsp:sp>
    <dsp:sp modelId="{077E35E2-1950-431E-B3FD-82F43536916E}">
      <dsp:nvSpPr>
        <dsp:cNvPr id="0" name=""/>
        <dsp:cNvSpPr/>
      </dsp:nvSpPr>
      <dsp:spPr>
        <a:xfrm>
          <a:off x="0" y="830152"/>
          <a:ext cx="11087099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Командировочные выплаты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32898" y="863050"/>
        <a:ext cx="11021303" cy="608124"/>
      </dsp:txXfrm>
    </dsp:sp>
    <dsp:sp modelId="{8A69BF6E-6D53-4A22-A019-29E30864742A}">
      <dsp:nvSpPr>
        <dsp:cNvPr id="0" name=""/>
        <dsp:cNvSpPr/>
      </dsp:nvSpPr>
      <dsp:spPr>
        <a:xfrm>
          <a:off x="0" y="1607752"/>
          <a:ext cx="11087099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Налоговые выплаты, прочие платежи и сборы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32898" y="1640650"/>
        <a:ext cx="11021303" cy="608124"/>
      </dsp:txXfrm>
    </dsp:sp>
    <dsp:sp modelId="{5DDF83A1-88AD-4EB6-A98A-E42818F6CEB9}">
      <dsp:nvSpPr>
        <dsp:cNvPr id="0" name=""/>
        <dsp:cNvSpPr/>
      </dsp:nvSpPr>
      <dsp:spPr>
        <a:xfrm>
          <a:off x="0" y="2385352"/>
          <a:ext cx="11087099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Возмещение вреда, причиненного заказчиком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32898" y="2418250"/>
        <a:ext cx="11021303" cy="608124"/>
      </dsp:txXfrm>
    </dsp:sp>
    <dsp:sp modelId="{B128740E-D82A-445E-9B6A-58E9D2E942D8}">
      <dsp:nvSpPr>
        <dsp:cNvPr id="0" name=""/>
        <dsp:cNvSpPr/>
      </dsp:nvSpPr>
      <dsp:spPr>
        <a:xfrm>
          <a:off x="0" y="3162952"/>
          <a:ext cx="11087099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Доход от деятельности государственной организации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32898" y="3195850"/>
        <a:ext cx="11021303" cy="608124"/>
      </dsp:txXfrm>
    </dsp:sp>
    <dsp:sp modelId="{668A1CED-0B4E-4013-850D-A1293A1F032F}">
      <dsp:nvSpPr>
        <dsp:cNvPr id="0" name=""/>
        <dsp:cNvSpPr/>
      </dsp:nvSpPr>
      <dsp:spPr>
        <a:xfrm>
          <a:off x="0" y="3940552"/>
          <a:ext cx="11087099" cy="673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Montserrat" panose="00000500000000000000" pitchFamily="2" charset="-52"/>
            </a:rPr>
            <a:t>Денежные средства, предназначенные для закупок по 223-ФЗ</a:t>
          </a:r>
          <a:endParaRPr lang="ru-RU" sz="1600" kern="1200" dirty="0">
            <a:latin typeface="Montserrat" panose="00000500000000000000" pitchFamily="2" charset="-52"/>
          </a:endParaRPr>
        </a:p>
      </dsp:txBody>
      <dsp:txXfrm>
        <a:off x="32898" y="3973450"/>
        <a:ext cx="11021303" cy="608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70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7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9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54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4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29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62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66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27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03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0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CDB8-6CC9-4F71-A3CE-F941A4C98652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4FA55-1280-485F-B8A4-C2682A414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9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vip.1gzakaz.ru/#/document/99/499011838/XA00MF82NV/" TargetMode="External"/><Relationship Id="rId3" Type="http://schemas.openxmlformats.org/officeDocument/2006/relationships/hyperlink" Target="https://vip.1gzakaz.ru/#/document/99/499011838/XA00MGI2O6/" TargetMode="External"/><Relationship Id="rId7" Type="http://schemas.openxmlformats.org/officeDocument/2006/relationships/hyperlink" Target="https://vip.1gzakaz.ru/#/document/99/499011838/XA00MC82NL/" TargetMode="External"/><Relationship Id="rId2" Type="http://schemas.openxmlformats.org/officeDocument/2006/relationships/hyperlink" Target="https://vip.1gzakaz.ru/#/document/99/499011838/XA00MG02O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p.1gzakaz.ru/#/document/99/499011838/XA00RS62PB/" TargetMode="External"/><Relationship Id="rId5" Type="http://schemas.openxmlformats.org/officeDocument/2006/relationships/hyperlink" Target="https://vip.1gzakaz.ru/#/document/99/499011838/XA00MJ82OJ/" TargetMode="External"/><Relationship Id="rId10" Type="http://schemas.openxmlformats.org/officeDocument/2006/relationships/hyperlink" Target="https://vip.1gzakaz.ru/#/document/99/499011838/XA00MHU2OC/" TargetMode="External"/><Relationship Id="rId4" Type="http://schemas.openxmlformats.org/officeDocument/2006/relationships/hyperlink" Target="https://vip.1gzakaz.ru/#/document/99/499011838/XA00MHI2OA/" TargetMode="External"/><Relationship Id="rId9" Type="http://schemas.openxmlformats.org/officeDocument/2006/relationships/hyperlink" Target="https://vip.1gzakaz.ru/#/document/99/499011838/XA00MJ62O5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51936" y="1840674"/>
            <a:ext cx="10753493" cy="24885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2219" y="3013501"/>
            <a:ext cx="9530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800" b="1" dirty="0">
                <a:solidFill>
                  <a:srgbClr val="1267A8"/>
                </a:solidFill>
                <a:latin typeface="Montserrat" panose="00000500000000000000" pitchFamily="2" charset="-52"/>
              </a:rPr>
              <a:t>ПЛАНИРОВАНИЕ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4736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0356" y="824593"/>
            <a:ext cx="999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000" b="1" kern="0" dirty="0">
                <a:solidFill>
                  <a:srgbClr val="1267A8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ПРИМЕР СОСТАВЛЕНИЯ ИКЗ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0644" y="2473501"/>
            <a:ext cx="10756873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24 </a:t>
            </a:r>
            <a:r>
              <a:rPr lang="ru-RU" sz="3200" dirty="0">
                <a:solidFill>
                  <a:srgbClr val="00B0F0"/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8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8603039002860301001</a:t>
            </a:r>
            <a:r>
              <a:rPr lang="ru-RU" sz="3200" dirty="0" smtClean="0">
                <a:solidFill>
                  <a:schemeClr val="tx1"/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0000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000</a:t>
            </a:r>
            <a:r>
              <a:rPr lang="ru-RU" sz="3200" dirty="0">
                <a:solidFill>
                  <a:schemeClr val="tx1"/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7030A0"/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0113</a:t>
            </a:r>
            <a:r>
              <a:rPr lang="ru-RU" sz="3200" dirty="0">
                <a:solidFill>
                  <a:schemeClr val="tx1"/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  <a:latin typeface="Montserrat" panose="00000500000000000000" pitchFamily="2" charset="-52"/>
                <a:cs typeface="Times New Roman" panose="02020603050405020304" pitchFamily="18" charset="0"/>
              </a:rPr>
              <a:t>000</a:t>
            </a:r>
          </a:p>
        </p:txBody>
      </p:sp>
      <p:cxnSp>
        <p:nvCxnSpPr>
          <p:cNvPr id="9" name="Прямая со стрелкой 8"/>
          <p:cNvCxnSpPr>
            <a:cxnSpLocks/>
          </p:cNvCxnSpPr>
          <p:nvPr/>
        </p:nvCxnSpPr>
        <p:spPr>
          <a:xfrm flipH="1">
            <a:off x="1118067" y="3075948"/>
            <a:ext cx="1" cy="9540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</p:cNvCxnSpPr>
          <p:nvPr/>
        </p:nvCxnSpPr>
        <p:spPr>
          <a:xfrm>
            <a:off x="4293153" y="3085465"/>
            <a:ext cx="0" cy="8725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cxnSpLocks/>
          </p:cNvCxnSpPr>
          <p:nvPr/>
        </p:nvCxnSpPr>
        <p:spPr>
          <a:xfrm flipH="1">
            <a:off x="7155925" y="3071695"/>
            <a:ext cx="292625" cy="854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>
          <a:xfrm flipH="1">
            <a:off x="9404821" y="3071695"/>
            <a:ext cx="215429" cy="8932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</p:cNvCxnSpPr>
          <p:nvPr/>
        </p:nvCxnSpPr>
        <p:spPr>
          <a:xfrm>
            <a:off x="10985248" y="3071695"/>
            <a:ext cx="0" cy="9000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39951" y="4100799"/>
            <a:ext cx="1724174" cy="807437"/>
          </a:xfrm>
          <a:prstGeom prst="roundRect">
            <a:avLst/>
          </a:prstGeom>
          <a:solidFill>
            <a:schemeClr val="bg1"/>
          </a:solidFill>
          <a:ln>
            <a:solidFill>
              <a:srgbClr val="1267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Год закупки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36925" y="4003821"/>
            <a:ext cx="1971895" cy="904415"/>
          </a:xfrm>
          <a:prstGeom prst="roundRect">
            <a:avLst/>
          </a:prstGeom>
          <a:solidFill>
            <a:schemeClr val="bg1"/>
          </a:solidFill>
          <a:ln>
            <a:solidFill>
              <a:srgbClr val="1267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ИК заказчика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76999" y="3943298"/>
            <a:ext cx="1784897" cy="904415"/>
          </a:xfrm>
          <a:prstGeom prst="roundRect">
            <a:avLst/>
          </a:prstGeom>
          <a:solidFill>
            <a:schemeClr val="bg1"/>
          </a:solidFill>
          <a:ln>
            <a:solidFill>
              <a:srgbClr val="1267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Номер позиции </a:t>
            </a:r>
            <a:endParaRPr lang="ru-RU" sz="1400" b="1" dirty="0" smtClean="0">
              <a:solidFill>
                <a:schemeClr val="tx1"/>
              </a:solidFill>
              <a:latin typeface="Montserrat Light" panose="00000400000000000000" pitchFamily="2" charset="-52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плана </a:t>
            </a:r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графика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870130" y="4017762"/>
            <a:ext cx="1109349" cy="876534"/>
          </a:xfrm>
          <a:prstGeom prst="roundRect">
            <a:avLst/>
          </a:prstGeom>
          <a:solidFill>
            <a:schemeClr val="bg1"/>
          </a:solidFill>
          <a:ln>
            <a:solidFill>
              <a:srgbClr val="1267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ОКПД2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283729" y="4017762"/>
            <a:ext cx="1109349" cy="904415"/>
          </a:xfrm>
          <a:prstGeom prst="roundRect">
            <a:avLst/>
          </a:prstGeom>
          <a:solidFill>
            <a:schemeClr val="bg1"/>
          </a:solidFill>
          <a:ln>
            <a:solidFill>
              <a:srgbClr val="1267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КБК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351580" y="5242789"/>
            <a:ext cx="1820635" cy="865415"/>
          </a:xfrm>
          <a:prstGeom prst="roundRect">
            <a:avLst/>
          </a:prstGeom>
          <a:solidFill>
            <a:schemeClr val="bg1"/>
          </a:solidFill>
          <a:ln>
            <a:solidFill>
              <a:srgbClr val="1267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</a:rPr>
              <a:t>Порядковый номер закупки</a:t>
            </a:r>
          </a:p>
        </p:txBody>
      </p:sp>
      <p:cxnSp>
        <p:nvCxnSpPr>
          <p:cNvPr id="6" name="Прямая со стрелкой 5"/>
          <p:cNvCxnSpPr>
            <a:cxnSpLocks/>
          </p:cNvCxnSpPr>
          <p:nvPr/>
        </p:nvCxnSpPr>
        <p:spPr>
          <a:xfrm flipH="1">
            <a:off x="8376558" y="2990850"/>
            <a:ext cx="195942" cy="2209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494836" y="5291774"/>
            <a:ext cx="2041071" cy="767443"/>
          </a:xfrm>
          <a:prstGeom prst="roundRect">
            <a:avLst/>
          </a:prstGeom>
          <a:solidFill>
            <a:schemeClr val="bg1"/>
          </a:solidFill>
          <a:ln>
            <a:solidFill>
              <a:srgbClr val="1267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Montserrat Light" panose="00000400000000000000" pitchFamily="2" charset="-52"/>
              </a:rPr>
              <a:t>Тип формы собственности</a:t>
            </a:r>
          </a:p>
        </p:txBody>
      </p:sp>
      <p:cxnSp>
        <p:nvCxnSpPr>
          <p:cNvPr id="20" name="Прямая со стрелкой 19"/>
          <p:cNvCxnSpPr>
            <a:cxnSpLocks/>
          </p:cNvCxnSpPr>
          <p:nvPr/>
        </p:nvCxnSpPr>
        <p:spPr>
          <a:xfrm>
            <a:off x="1857375" y="3071695"/>
            <a:ext cx="600846" cy="21710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Левая фигурная скобка 23"/>
          <p:cNvSpPr/>
          <p:nvPr/>
        </p:nvSpPr>
        <p:spPr>
          <a:xfrm rot="5400000">
            <a:off x="3066823" y="1145948"/>
            <a:ext cx="540204" cy="25209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1" y="2103439"/>
            <a:ext cx="2184399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2727325" y="1588567"/>
            <a:ext cx="1219200" cy="4953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022850" y="1625621"/>
            <a:ext cx="1333499" cy="4582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865437" y="1617142"/>
            <a:ext cx="942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 заказчика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05374" y="1662419"/>
            <a:ext cx="1571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КПП </a:t>
            </a: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заказчика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3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9529" y="598962"/>
            <a:ext cx="999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000" b="1" kern="0" dirty="0" smtClean="0">
                <a:solidFill>
                  <a:srgbClr val="1267A8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СПОСОБЫ ИЗМЕНЕНИЯ ПЛАНА-ГРАФИКА</a:t>
            </a:r>
            <a:endParaRPr lang="ru-RU" sz="4000" b="1" kern="0" dirty="0">
              <a:solidFill>
                <a:srgbClr val="1267A8"/>
              </a:solidFill>
              <a:latin typeface="Montserrat Light" panose="000004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57401144"/>
              </p:ext>
            </p:extLst>
          </p:nvPr>
        </p:nvGraphicFramePr>
        <p:xfrm>
          <a:off x="630711" y="1306848"/>
          <a:ext cx="8128000" cy="4974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83149549"/>
              </p:ext>
            </p:extLst>
          </p:nvPr>
        </p:nvGraphicFramePr>
        <p:xfrm>
          <a:off x="7269018" y="1603169"/>
          <a:ext cx="3846286" cy="2836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0066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058" y="673259"/>
            <a:ext cx="11553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1267A8"/>
                </a:solidFill>
                <a:latin typeface="Montserrat Light" panose="00000400000000000000" pitchFamily="2" charset="-52"/>
              </a:rPr>
              <a:t>ВНЕСЕНИЕ ИЗМЕНЕНИЙ В ПЛАН-ГРАФИК</a:t>
            </a:r>
            <a:endParaRPr lang="ru-RU" altLang="ru-RU" sz="6600" b="1" dirty="0">
              <a:solidFill>
                <a:srgbClr val="1267A8"/>
              </a:solidFill>
              <a:latin typeface="Montserrat Light" panose="000004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="" xmlns:a16="http://schemas.microsoft.com/office/drawing/2014/main" id="{F0CED1A9-4F06-4A94-B67F-D34C1FA92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1957437"/>
              </p:ext>
            </p:extLst>
          </p:nvPr>
        </p:nvGraphicFramePr>
        <p:xfrm>
          <a:off x="590550" y="1743959"/>
          <a:ext cx="11087099" cy="466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7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058" y="518879"/>
            <a:ext cx="11553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1267A8"/>
                </a:solidFill>
                <a:latin typeface="Montserrat Light" panose="00000400000000000000" pitchFamily="2" charset="-52"/>
              </a:rPr>
              <a:t>КТО КОНТРОЛИРУЕТ ПРОЦЕСС ПЛАНИРОВАНИЯ ЗАКУПОК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31233"/>
              </p:ext>
            </p:extLst>
          </p:nvPr>
        </p:nvGraphicFramePr>
        <p:xfrm>
          <a:off x="850570" y="1042099"/>
          <a:ext cx="10490860" cy="5632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4900"/>
                <a:gridCol w="3497653"/>
                <a:gridCol w="4238307"/>
              </a:tblGrid>
              <a:tr h="72618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Уровень заказчика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Орган, уполномоченный на осуществление контроля в сфере закупок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Финансовые органы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618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для обеспечения федеральных нужд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ФАС России  и ее территориальные органы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Федеральное казначейство, органы управления государственными внебюджетными фондами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79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для обеспечения нужд субъектов РФ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 исполнительной власти субъекта РФ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Финансовый орган субъекта РФ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618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для обеспечения муниципальных нужд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 местного самоуправления муниципального района или городского округа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Финансовый орган муниципального образования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1695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Предмет контроля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Соблюдение законодательства о контрактной системе при планировании закупок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Непревышение</a:t>
                      </a:r>
                      <a:r>
                        <a:rPr lang="ru-RU" sz="1600" dirty="0">
                          <a:effectLst/>
                        </a:rPr>
                        <a:t> объема финансового обеспечения, включенного в планы-графики, над объемом финансового обеспечения для осуществления закупок, утвержденным и доведенным до заказчика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6234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Периодичность проверок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>
                          <a:effectLst/>
                        </a:rPr>
                        <a:t>Плановые проверки</a:t>
                      </a:r>
                      <a:r>
                        <a:rPr lang="ru-RU" sz="1600">
                          <a:effectLst/>
                        </a:rPr>
                        <a:t> – не чаще 1 раза в 6 мес.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u="sng">
                          <a:effectLst/>
                        </a:rPr>
                        <a:t>Внеплановые проверки</a:t>
                      </a:r>
                      <a:r>
                        <a:rPr lang="ru-RU" sz="1600">
                          <a:effectLst/>
                        </a:rPr>
                        <a:t> – по мере поступления информации о нарушениях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Перед каждым размещением плана-графика/ изменений в план. 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случае выявления нарушения – план/изменения в план не размещаются в ЕИС до устранения нарушения и прохождения повторного контроля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4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51936" y="1840674"/>
            <a:ext cx="10753493" cy="24885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2219" y="3013501"/>
            <a:ext cx="9530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800" b="1" dirty="0" smtClean="0">
                <a:solidFill>
                  <a:srgbClr val="1267A8"/>
                </a:solidFill>
                <a:latin typeface="Montserrat" panose="00000500000000000000" pitchFamily="2" charset="-52"/>
              </a:rPr>
              <a:t>СГОЗ</a:t>
            </a:r>
            <a:endParaRPr lang="ru-RU" sz="4800" b="1" dirty="0">
              <a:solidFill>
                <a:srgbClr val="1267A8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256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616" y="844343"/>
            <a:ext cx="7010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xmlns="" id="{EE13F53F-CA47-4F90-8F7E-6EC3E16570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417859"/>
              </p:ext>
            </p:extLst>
          </p:nvPr>
        </p:nvGraphicFramePr>
        <p:xfrm>
          <a:off x="838200" y="1750676"/>
          <a:ext cx="10515600" cy="4412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087AC8E-EB31-4C2F-9998-E09DF51E8152}"/>
              </a:ext>
            </a:extLst>
          </p:cNvPr>
          <p:cNvSpPr txBox="1"/>
          <p:nvPr/>
        </p:nvSpPr>
        <p:spPr>
          <a:xfrm>
            <a:off x="3632500" y="2090524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Montserrat Medium" panose="00000600000000000000" pitchFamily="2" charset="-52"/>
              </a:rPr>
              <a:t>Исполнение по </a:t>
            </a:r>
            <a:r>
              <a:rPr lang="ru-RU" dirty="0" smtClean="0">
                <a:latin typeface="Montserrat Medium" panose="00000600000000000000" pitchFamily="2" charset="-52"/>
              </a:rPr>
              <a:t>контрактам</a:t>
            </a:r>
            <a:endParaRPr lang="ru-RU" dirty="0">
              <a:latin typeface="Montserrat Medium" panose="00000600000000000000" pitchFamily="2" charset="-52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090057" y="2459856"/>
            <a:ext cx="1542443" cy="67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714504" y="2459856"/>
            <a:ext cx="118753" cy="67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234545" y="2459856"/>
            <a:ext cx="891219" cy="592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14990" y="5284520"/>
            <a:ext cx="3610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Оплата в 2024 году</a:t>
            </a:r>
            <a:endParaRPr lang="ru-RU" sz="32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090057" y="4714504"/>
            <a:ext cx="1638795" cy="700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73880" y="4714504"/>
            <a:ext cx="0" cy="700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6234545" y="4714504"/>
            <a:ext cx="807523" cy="700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646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058" y="673259"/>
            <a:ext cx="115538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267A8"/>
                </a:solidFill>
                <a:latin typeface="Montserrat Light" panose="00000400000000000000" pitchFamily="2" charset="-52"/>
              </a:rPr>
              <a:t>Расходы, которые не учитываются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267A8"/>
                </a:solidFill>
                <a:latin typeface="Montserrat Light" panose="00000400000000000000" pitchFamily="2" charset="-52"/>
              </a:rPr>
              <a:t>при расчете СГОЗ</a:t>
            </a:r>
            <a:endParaRPr lang="ru-RU" altLang="ru-RU" sz="3200" b="1" dirty="0">
              <a:solidFill>
                <a:srgbClr val="1267A8"/>
              </a:solidFill>
              <a:latin typeface="Montserrat Light" panose="000004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="" xmlns:a16="http://schemas.microsoft.com/office/drawing/2014/main" id="{F0CED1A9-4F06-4A94-B67F-D34C1FA92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3733475"/>
              </p:ext>
            </p:extLst>
          </p:nvPr>
        </p:nvGraphicFramePr>
        <p:xfrm>
          <a:off x="590550" y="1743959"/>
          <a:ext cx="11087099" cy="466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2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058" y="673259"/>
            <a:ext cx="11553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1267A8"/>
                </a:solidFill>
                <a:latin typeface="Montserrat Light" panose="00000400000000000000" pitchFamily="2" charset="-52"/>
              </a:rPr>
              <a:t>Пример расчета СГОЗ</a:t>
            </a:r>
            <a:endParaRPr lang="ru-RU" altLang="ru-RU" sz="3200" b="1" dirty="0">
              <a:solidFill>
                <a:srgbClr val="1267A8"/>
              </a:solidFill>
              <a:latin typeface="Montserrat Light" panose="000004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3153" y="1472541"/>
            <a:ext cx="98090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Montserrat"/>
              </a:rPr>
              <a:t>Заказчик </a:t>
            </a:r>
            <a:r>
              <a:rPr lang="ru-RU" sz="2000" b="1" u="sng" dirty="0">
                <a:latin typeface="Montserrat"/>
              </a:rPr>
              <a:t>заключил </a:t>
            </a:r>
            <a:r>
              <a:rPr lang="ru-RU" sz="2000" b="1" u="sng" dirty="0" smtClean="0">
                <a:latin typeface="Montserrat"/>
              </a:rPr>
              <a:t>четыре </a:t>
            </a:r>
            <a:r>
              <a:rPr lang="ru-RU" sz="2000" b="1" u="sng" dirty="0">
                <a:latin typeface="Montserrat"/>
              </a:rPr>
              <a:t>контракта: 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latin typeface="Montserrat"/>
              </a:rPr>
              <a:t>Контракт </a:t>
            </a:r>
            <a:r>
              <a:rPr lang="ru-RU" sz="2000" dirty="0">
                <a:latin typeface="Montserrat"/>
              </a:rPr>
              <a:t>на сумму 800 тыс. рублей был заключен в </a:t>
            </a:r>
            <a:r>
              <a:rPr lang="ru-RU" sz="2000" dirty="0" smtClean="0">
                <a:latin typeface="Montserrat"/>
              </a:rPr>
              <a:t>2023 году: 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Montserrat"/>
              </a:rPr>
              <a:t>в 2024 году </a:t>
            </a:r>
            <a:r>
              <a:rPr lang="ru-RU" sz="2000" dirty="0">
                <a:latin typeface="Montserrat"/>
              </a:rPr>
              <a:t>из этого договора </a:t>
            </a:r>
            <a:r>
              <a:rPr lang="ru-RU" sz="2000" dirty="0" smtClean="0">
                <a:latin typeface="Montserrat"/>
              </a:rPr>
              <a:t>заказчик </a:t>
            </a:r>
            <a:r>
              <a:rPr lang="ru-RU" sz="2000" dirty="0">
                <a:latin typeface="Montserrat"/>
              </a:rPr>
              <a:t>оплатил </a:t>
            </a:r>
            <a:r>
              <a:rPr lang="ru-RU" sz="2000" dirty="0" smtClean="0">
                <a:latin typeface="Montserrat"/>
              </a:rPr>
              <a:t>500 </a:t>
            </a:r>
            <a:r>
              <a:rPr lang="ru-RU" sz="2000" dirty="0" err="1" smtClean="0">
                <a:latin typeface="Montserrat"/>
              </a:rPr>
              <a:t>тыс.руб</a:t>
            </a:r>
            <a:r>
              <a:rPr lang="ru-RU" sz="2000" dirty="0" smtClean="0">
                <a:latin typeface="Montserrat"/>
              </a:rPr>
              <a:t>. 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Montserrat"/>
              </a:rPr>
              <a:t>в 2025 </a:t>
            </a:r>
            <a:r>
              <a:rPr lang="ru-RU" sz="2000" dirty="0">
                <a:latin typeface="Montserrat"/>
              </a:rPr>
              <a:t>ему осталось оплатить 300 тыс. руб. </a:t>
            </a:r>
          </a:p>
          <a:p>
            <a:r>
              <a:rPr lang="ru-RU" sz="2000" dirty="0">
                <a:latin typeface="Montserrat"/>
              </a:rPr>
              <a:t>2. Контракт на сумму 900 тыс. руб., заключенный в </a:t>
            </a:r>
            <a:r>
              <a:rPr lang="ru-RU" sz="2000" dirty="0" smtClean="0">
                <a:latin typeface="Montserrat"/>
              </a:rPr>
              <a:t>2024 </a:t>
            </a:r>
            <a:r>
              <a:rPr lang="ru-RU" sz="2000" dirty="0">
                <a:latin typeface="Montserrat"/>
              </a:rPr>
              <a:t>году </a:t>
            </a:r>
            <a:r>
              <a:rPr lang="ru-RU" sz="2000" dirty="0" smtClean="0">
                <a:latin typeface="Montserrat"/>
              </a:rPr>
              <a:t>полностью </a:t>
            </a:r>
            <a:r>
              <a:rPr lang="ru-RU" sz="2000" dirty="0">
                <a:latin typeface="Montserrat"/>
              </a:rPr>
              <a:t>оплачен в текущем финансовом году; </a:t>
            </a:r>
          </a:p>
          <a:p>
            <a:r>
              <a:rPr lang="ru-RU" sz="2000" dirty="0">
                <a:latin typeface="Montserrat"/>
              </a:rPr>
              <a:t>3. </a:t>
            </a:r>
            <a:r>
              <a:rPr lang="ru-RU" sz="2000" dirty="0" smtClean="0">
                <a:latin typeface="Montserrat"/>
              </a:rPr>
              <a:t>Контракт </a:t>
            </a:r>
            <a:r>
              <a:rPr lang="ru-RU" sz="2000" dirty="0">
                <a:latin typeface="Montserrat"/>
              </a:rPr>
              <a:t>на сумму 1 млн. рублей частично оплачивается в </a:t>
            </a:r>
            <a:r>
              <a:rPr lang="ru-RU" sz="2000" dirty="0" smtClean="0">
                <a:latin typeface="Montserrat"/>
              </a:rPr>
              <a:t>текущем финансовом </a:t>
            </a:r>
            <a:r>
              <a:rPr lang="ru-RU" sz="2000" dirty="0">
                <a:latin typeface="Montserrat"/>
              </a:rPr>
              <a:t>году (700 тыс.), а остальная сумма переносится на </a:t>
            </a:r>
            <a:r>
              <a:rPr lang="ru-RU" sz="2000" dirty="0" smtClean="0">
                <a:latin typeface="Montserrat"/>
              </a:rPr>
              <a:t>2025 </a:t>
            </a:r>
            <a:r>
              <a:rPr lang="ru-RU" sz="2000" dirty="0">
                <a:latin typeface="Montserrat"/>
              </a:rPr>
              <a:t>год</a:t>
            </a:r>
            <a:r>
              <a:rPr lang="ru-RU" sz="2000" dirty="0" smtClean="0">
                <a:latin typeface="Montserrat"/>
              </a:rPr>
              <a:t>.</a:t>
            </a:r>
          </a:p>
          <a:p>
            <a:r>
              <a:rPr lang="ru-RU" sz="2000" dirty="0" smtClean="0">
                <a:latin typeface="Montserrat"/>
              </a:rPr>
              <a:t>4. Контракт по п.4 на сумму 500 </a:t>
            </a:r>
            <a:r>
              <a:rPr lang="ru-RU" sz="2000" dirty="0" err="1" smtClean="0">
                <a:latin typeface="Montserrat"/>
              </a:rPr>
              <a:t>тыс.руб</a:t>
            </a:r>
            <a:r>
              <a:rPr lang="ru-RU" sz="2000" dirty="0" smtClean="0">
                <a:latin typeface="Montserrat"/>
              </a:rPr>
              <a:t>., который оплатят в 2024 году.</a:t>
            </a:r>
          </a:p>
          <a:p>
            <a:endParaRPr lang="ru-RU" sz="2000" dirty="0">
              <a:latin typeface="Montserrat"/>
            </a:endParaRPr>
          </a:p>
          <a:p>
            <a:r>
              <a:rPr lang="ru-RU" sz="2000" b="1" u="sng" dirty="0">
                <a:latin typeface="Montserrat"/>
              </a:rPr>
              <a:t>Совокупный объем рассчитывают следующим образом: </a:t>
            </a:r>
            <a:endParaRPr lang="ru-RU" sz="2000" b="1" u="sng" dirty="0" smtClean="0">
              <a:latin typeface="Montserrat"/>
            </a:endParaRPr>
          </a:p>
          <a:p>
            <a:r>
              <a:rPr lang="ru-RU" sz="2000" dirty="0" smtClean="0">
                <a:latin typeface="Montserrat"/>
              </a:rPr>
              <a:t>300 </a:t>
            </a:r>
            <a:r>
              <a:rPr lang="ru-RU" sz="2000" dirty="0">
                <a:latin typeface="Montserrat"/>
              </a:rPr>
              <a:t>тыс. + 900 тыс. + 700 тыс</a:t>
            </a:r>
            <a:r>
              <a:rPr lang="ru-RU" sz="2000" dirty="0" smtClean="0">
                <a:latin typeface="Montserrat"/>
              </a:rPr>
              <a:t>. + 500 тыс.</a:t>
            </a:r>
          </a:p>
          <a:p>
            <a:r>
              <a:rPr lang="ru-RU" sz="2000" dirty="0" smtClean="0">
                <a:latin typeface="Montserrat"/>
              </a:rPr>
              <a:t>Итоговый </a:t>
            </a:r>
            <a:r>
              <a:rPr lang="ru-RU" sz="2000" dirty="0">
                <a:latin typeface="Montserrat"/>
              </a:rPr>
              <a:t>объем </a:t>
            </a:r>
            <a:r>
              <a:rPr lang="ru-RU" sz="2000" dirty="0" err="1">
                <a:latin typeface="Montserrat"/>
              </a:rPr>
              <a:t>госзакупок</a:t>
            </a:r>
            <a:r>
              <a:rPr lang="ru-RU" sz="2000" dirty="0">
                <a:latin typeface="Montserrat"/>
              </a:rPr>
              <a:t> в </a:t>
            </a:r>
            <a:r>
              <a:rPr lang="ru-RU" sz="2000" dirty="0" smtClean="0">
                <a:latin typeface="Montserrat"/>
              </a:rPr>
              <a:t>2024 </a:t>
            </a:r>
            <a:r>
              <a:rPr lang="ru-RU" sz="2000" dirty="0">
                <a:latin typeface="Montserrat"/>
              </a:rPr>
              <a:t>году составит </a:t>
            </a:r>
            <a:r>
              <a:rPr lang="ru-RU" sz="2000" dirty="0" smtClean="0">
                <a:latin typeface="Montserrat"/>
              </a:rPr>
              <a:t>2,4 </a:t>
            </a:r>
            <a:r>
              <a:rPr lang="ru-RU" sz="2000" dirty="0">
                <a:latin typeface="Montserrat"/>
              </a:rPr>
              <a:t>млн. рублей. </a:t>
            </a:r>
          </a:p>
        </p:txBody>
      </p:sp>
    </p:spTree>
    <p:extLst>
      <p:ext uri="{BB962C8B-B14F-4D97-AF65-F5344CB8AC3E}">
        <p14:creationId xmlns:p14="http://schemas.microsoft.com/office/powerpoint/2010/main" val="26847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058" y="673259"/>
            <a:ext cx="11553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1267A8"/>
                </a:solidFill>
                <a:latin typeface="Montserrat Light" panose="00000400000000000000" pitchFamily="2" charset="-52"/>
              </a:rPr>
              <a:t>Расчет СГОЗ по </a:t>
            </a:r>
            <a:r>
              <a:rPr lang="ru-RU" sz="3200" b="1" dirty="0" smtClean="0">
                <a:solidFill>
                  <a:srgbClr val="1267A8"/>
                </a:solidFill>
                <a:latin typeface="Montserrat Light" panose="00000400000000000000" pitchFamily="2" charset="-52"/>
              </a:rPr>
              <a:t>№44-ФЗ </a:t>
            </a:r>
            <a:r>
              <a:rPr lang="ru-RU" sz="3200" b="1" dirty="0">
                <a:solidFill>
                  <a:srgbClr val="1267A8"/>
                </a:solidFill>
                <a:latin typeface="Montserrat Light" panose="00000400000000000000" pitchFamily="2" charset="-52"/>
              </a:rPr>
              <a:t>на </a:t>
            </a:r>
            <a:r>
              <a:rPr lang="ru-RU" sz="3200" b="1" dirty="0" smtClean="0">
                <a:solidFill>
                  <a:srgbClr val="1267A8"/>
                </a:solidFill>
                <a:latin typeface="Montserrat Light" panose="00000400000000000000" pitchFamily="2" charset="-52"/>
              </a:rPr>
              <a:t>2024 </a:t>
            </a:r>
            <a:r>
              <a:rPr lang="ru-RU" sz="3200" b="1" dirty="0">
                <a:solidFill>
                  <a:srgbClr val="1267A8"/>
                </a:solidFill>
                <a:latin typeface="Montserrat Light" panose="00000400000000000000" pitchFamily="2" charset="-52"/>
              </a:rPr>
              <a:t>год для </a:t>
            </a:r>
            <a:r>
              <a:rPr lang="ru-RU" sz="3200" b="1" dirty="0" smtClean="0">
                <a:solidFill>
                  <a:srgbClr val="1267A8"/>
                </a:solidFill>
                <a:latin typeface="Montserrat Light" panose="00000400000000000000" pitchFamily="2" charset="-52"/>
              </a:rPr>
              <a:t>СМП</a:t>
            </a:r>
            <a:endParaRPr lang="ru-RU" altLang="ru-RU" sz="3200" b="1" dirty="0">
              <a:solidFill>
                <a:srgbClr val="1267A8"/>
              </a:solidFill>
              <a:latin typeface="Montserrat Light" panose="000004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="" xmlns:a16="http://schemas.microsoft.com/office/drawing/2014/main" id="{F0CED1A9-4F06-4A94-B67F-D34C1FA92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2368295"/>
              </p:ext>
            </p:extLst>
          </p:nvPr>
        </p:nvGraphicFramePr>
        <p:xfrm>
          <a:off x="590550" y="1743959"/>
          <a:ext cx="11087099" cy="466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32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058" y="673259"/>
            <a:ext cx="11553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267A8"/>
                </a:solidFill>
                <a:latin typeface="Montserrat Light" panose="00000400000000000000" pitchFamily="2" charset="-52"/>
              </a:rPr>
              <a:t>Минимальный объем закупок у СМП в 2024 году </a:t>
            </a:r>
            <a:endParaRPr lang="ru-RU" altLang="ru-RU" sz="3200" b="1" dirty="0">
              <a:solidFill>
                <a:srgbClr val="1267A8"/>
              </a:solidFill>
              <a:latin typeface="Montserrat Light" panose="000004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101933" y="3006986"/>
            <a:ext cx="2731325" cy="190005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902036" y="2923859"/>
            <a:ext cx="2673927" cy="198317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677886" y="3448904"/>
            <a:ext cx="174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1267A6"/>
                </a:solidFill>
                <a:latin typeface="Montserrat"/>
              </a:rPr>
              <a:t>СГОЗ</a:t>
            </a:r>
            <a:endParaRPr lang="ru-RU" sz="3600" dirty="0">
              <a:solidFill>
                <a:srgbClr val="1267A6"/>
              </a:solidFill>
              <a:latin typeface="Montserra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86899" y="3429436"/>
            <a:ext cx="1436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1267A6"/>
                </a:solidFill>
                <a:latin typeface="Montserrat"/>
              </a:rPr>
              <a:t>СМП</a:t>
            </a:r>
            <a:endParaRPr lang="ru-RU" sz="3600" dirty="0">
              <a:solidFill>
                <a:srgbClr val="1267A6"/>
              </a:solidFill>
              <a:latin typeface="Montserrat"/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>
            <a:off x="4156363" y="1852550"/>
            <a:ext cx="4330536" cy="14631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5143" y="2923859"/>
            <a:ext cx="2006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Montserrat"/>
              </a:rPr>
              <a:t>25 процентов СГОЗ</a:t>
            </a:r>
            <a:endParaRPr lang="ru-RU" i="1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3669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71961A-B7F6-4F87-843F-59D35D88D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8263"/>
            <a:ext cx="10515600" cy="89480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267A8"/>
                </a:solidFill>
                <a:latin typeface="Montserrat Light" panose="00000400000000000000" pitchFamily="2" charset="-52"/>
              </a:rPr>
              <a:t>ОСНОВНЫЕ НПА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DF85CBE8-5812-4913-B82F-62C5435D24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175562"/>
              </p:ext>
            </p:extLst>
          </p:nvPr>
        </p:nvGraphicFramePr>
        <p:xfrm>
          <a:off x="1016001" y="2035450"/>
          <a:ext cx="10574866" cy="3611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63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4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495490" y="2553984"/>
            <a:ext cx="4824536" cy="875016"/>
          </a:xfrm>
          <a:prstGeom prst="roundRect">
            <a:avLst/>
          </a:prstGeom>
          <a:solidFill>
            <a:srgbClr val="1267A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>
                <a:solidFill>
                  <a:schemeClr val="bg1"/>
                </a:solidFill>
                <a:latin typeface="Montserrat Medium" panose="00000600000000000000" pitchFamily="2" charset="-52"/>
                <a:cs typeface="Times New Roman" panose="02020603050405020304" pitchFamily="18" charset="0"/>
              </a:rPr>
              <a:t>План-график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74453" y="4480820"/>
            <a:ext cx="2977740" cy="124670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1267A8"/>
                </a:solidFill>
                <a:latin typeface="Montserrat Medium" panose="00000600000000000000" pitchFamily="2" charset="-52"/>
                <a:cs typeface="Times New Roman" panose="02020603050405020304" pitchFamily="18" charset="0"/>
              </a:rPr>
              <a:t>Очередной финансовый 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30837" y="4480821"/>
            <a:ext cx="3384376" cy="124670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1267A8"/>
                </a:solidFill>
                <a:latin typeface="Montserrat Medium" panose="00000600000000000000" pitchFamily="2" charset="-52"/>
                <a:cs typeface="Times New Roman" panose="02020603050405020304" pitchFamily="18" charset="0"/>
              </a:rPr>
              <a:t>1 плановый период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191277" y="4480821"/>
            <a:ext cx="3226270" cy="124670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1267A8"/>
                </a:solidFill>
                <a:latin typeface="Montserrat Medium" panose="00000600000000000000" pitchFamily="2" charset="-52"/>
                <a:cs typeface="Times New Roman" panose="02020603050405020304" pitchFamily="18" charset="0"/>
              </a:rPr>
              <a:t>2 плановый период</a:t>
            </a:r>
          </a:p>
        </p:txBody>
      </p:sp>
      <p:cxnSp>
        <p:nvCxnSpPr>
          <p:cNvPr id="9" name="Прямая со стрелкой 8"/>
          <p:cNvCxnSpPr>
            <a:cxnSpLocks/>
          </p:cNvCxnSpPr>
          <p:nvPr/>
        </p:nvCxnSpPr>
        <p:spPr>
          <a:xfrm flipH="1">
            <a:off x="2184079" y="3386646"/>
            <a:ext cx="1388681" cy="1009466"/>
          </a:xfrm>
          <a:prstGeom prst="straightConnector1">
            <a:avLst/>
          </a:prstGeom>
          <a:ln>
            <a:solidFill>
              <a:srgbClr val="1267A8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2"/>
          </p:cNvCxnSpPr>
          <p:nvPr/>
        </p:nvCxnSpPr>
        <p:spPr>
          <a:xfrm>
            <a:off x="5907758" y="3429000"/>
            <a:ext cx="0" cy="967113"/>
          </a:xfrm>
          <a:prstGeom prst="straightConnector1">
            <a:avLst/>
          </a:prstGeom>
          <a:ln>
            <a:solidFill>
              <a:srgbClr val="1267A8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cxnSpLocks/>
          </p:cNvCxnSpPr>
          <p:nvPr/>
        </p:nvCxnSpPr>
        <p:spPr>
          <a:xfrm>
            <a:off x="8242758" y="3386646"/>
            <a:ext cx="1388679" cy="1009467"/>
          </a:xfrm>
          <a:prstGeom prst="straightConnector1">
            <a:avLst/>
          </a:prstGeom>
          <a:ln>
            <a:solidFill>
              <a:srgbClr val="1267A8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22512AB-0799-4D36-BC90-6DC95CC2483B}"/>
              </a:ext>
            </a:extLst>
          </p:cNvPr>
          <p:cNvSpPr txBox="1"/>
          <p:nvPr/>
        </p:nvSpPr>
        <p:spPr>
          <a:xfrm>
            <a:off x="1727514" y="5812235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Montserrat Medium" panose="00000600000000000000" pitchFamily="2" charset="-52"/>
              </a:rPr>
              <a:t>2025г</a:t>
            </a:r>
            <a:r>
              <a:rPr lang="ru-RU" b="1" dirty="0">
                <a:latin typeface="Montserrat Medium" panose="00000600000000000000" pitchFamily="2" charset="-52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314CDB7-D6BD-46D0-B839-30521977A7A5}"/>
              </a:ext>
            </a:extLst>
          </p:cNvPr>
          <p:cNvSpPr txBox="1"/>
          <p:nvPr/>
        </p:nvSpPr>
        <p:spPr>
          <a:xfrm>
            <a:off x="5539636" y="5812235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Montserrat Medium" panose="00000600000000000000" pitchFamily="2" charset="-52"/>
              </a:rPr>
              <a:t>2026 </a:t>
            </a:r>
            <a:r>
              <a:rPr lang="ru-RU" b="1" dirty="0">
                <a:latin typeface="Montserrat Medium" panose="00000600000000000000" pitchFamily="2" charset="-52"/>
              </a:rPr>
              <a:t>г.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D3443B0-985E-4C71-987A-2E3B031EEFED}"/>
              </a:ext>
            </a:extLst>
          </p:cNvPr>
          <p:cNvSpPr txBox="1"/>
          <p:nvPr/>
        </p:nvSpPr>
        <p:spPr>
          <a:xfrm>
            <a:off x="9429750" y="5812235"/>
            <a:ext cx="1189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Montserrat Medium" panose="00000600000000000000" pitchFamily="2" charset="-52"/>
              </a:rPr>
              <a:t>2027 </a:t>
            </a:r>
            <a:r>
              <a:rPr lang="ru-RU" b="1" dirty="0">
                <a:latin typeface="Montserrat Medium" panose="00000600000000000000" pitchFamily="2" charset="-52"/>
              </a:rPr>
              <a:t>г.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4746" y="1611998"/>
            <a:ext cx="10876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1267A8"/>
                </a:solidFill>
                <a:latin typeface="Montserrat Medium" panose="00000600000000000000" pitchFamily="2" charset="-52"/>
              </a:rPr>
              <a:t>План-график формируется на срок действия закона о Бюджете!</a:t>
            </a:r>
          </a:p>
        </p:txBody>
      </p:sp>
    </p:spTree>
    <p:extLst>
      <p:ext uri="{BB962C8B-B14F-4D97-AF65-F5344CB8AC3E}">
        <p14:creationId xmlns:p14="http://schemas.microsoft.com/office/powerpoint/2010/main" val="22416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трелка вправо 27"/>
          <p:cNvSpPr/>
          <p:nvPr/>
        </p:nvSpPr>
        <p:spPr>
          <a:xfrm>
            <a:off x="4999512" y="4144489"/>
            <a:ext cx="1662545" cy="8668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337372" y="577950"/>
            <a:ext cx="5724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altLang="zh-CN" sz="4000" b="1" dirty="0" smtClean="0">
                <a:solidFill>
                  <a:srgbClr val="1267A8"/>
                </a:solidFill>
                <a:latin typeface="Montserrat Light" panose="00000400000000000000" pitchFamily="2" charset="-52"/>
                <a:ea typeface="Arial"/>
                <a:cs typeface="Times New Roman" panose="02020603050405020304" pitchFamily="18" charset="0"/>
              </a:rPr>
              <a:t>ЭТАПЫ ПЛАНИРОВАНИЯ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6991" y="1285836"/>
            <a:ext cx="3633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1</a:t>
            </a:r>
            <a:endParaRPr lang="ru-RU" sz="3600" b="1" dirty="0">
              <a:solidFill>
                <a:srgbClr val="1267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25735" y="2195112"/>
            <a:ext cx="5272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плана - графика</a:t>
            </a:r>
            <a:endParaRPr lang="ru-RU" sz="2400" dirty="0">
              <a:solidFill>
                <a:srgbClr val="1267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21563"/>
              </p:ext>
            </p:extLst>
          </p:nvPr>
        </p:nvGraphicFramePr>
        <p:xfrm>
          <a:off x="838200" y="3137185"/>
          <a:ext cx="10515600" cy="290735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082973"/>
                <a:gridCol w="1764871"/>
                <a:gridCol w="4667756"/>
              </a:tblGrid>
              <a:tr h="646078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Государственный заказчик / Муниципальный заказчик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10 рабочих дней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со дня, следующего за днем доведения объема прав в денежном выражении на принятие и (или) исполнение обязательств</a:t>
                      </a:r>
                      <a:endParaRPr lang="ru-RU" sz="11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04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Бюджетные учреждения / Унитарные предприятия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со дня, следующего за днем утверждения плана ФХД </a:t>
                      </a:r>
                      <a:endParaRPr lang="ru-RU" sz="11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04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АУ (при получении субсидии на </a:t>
                      </a:r>
                      <a:r>
                        <a:rPr lang="ru-RU" sz="1200" dirty="0" err="1">
                          <a:effectLst/>
                        </a:rPr>
                        <a:t>кап.вложения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со дня, следующего за днем утверждения плана ФХД</a:t>
                      </a:r>
                      <a:endParaRPr lang="ru-RU" sz="11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519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БУ, АУ, ГУП, МУП, иные юридические лица в случае передачи им полномочий государственного, муниципального заказчика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со дня, следующего за днем доведения объема прав в денежном выражении на принятие и (или) исполнение обязательств на соответствующий лицевой счет, предназначенный для учета операций по переданным полномочиям получателя бюджетных средств</a:t>
                      </a:r>
                      <a:endParaRPr lang="ru-RU" sz="1100" b="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52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337372" y="577950"/>
            <a:ext cx="5724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altLang="zh-CN" sz="4000" b="1" dirty="0" smtClean="0">
                <a:solidFill>
                  <a:srgbClr val="1267A8"/>
                </a:solidFill>
                <a:latin typeface="Montserrat Light" panose="00000400000000000000" pitchFamily="2" charset="-52"/>
                <a:ea typeface="Arial"/>
                <a:cs typeface="Times New Roman" panose="02020603050405020304" pitchFamily="18" charset="0"/>
              </a:rPr>
              <a:t>ЭТАПЫ ПЛАНИРОВАНИЯ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6990" y="1083955"/>
            <a:ext cx="363384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1 </a:t>
            </a:r>
          </a:p>
          <a:p>
            <a:pPr algn="ctr"/>
            <a:r>
              <a:rPr lang="ru-RU" sz="14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400" dirty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ru-RU" sz="14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графика)</a:t>
            </a:r>
          </a:p>
          <a:p>
            <a:pPr algn="ctr"/>
            <a:endParaRPr lang="ru-RU" sz="3600" b="1" dirty="0">
              <a:solidFill>
                <a:srgbClr val="1267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26683591"/>
              </p:ext>
            </p:extLst>
          </p:nvPr>
        </p:nvGraphicFramePr>
        <p:xfrm>
          <a:off x="2922648" y="2125683"/>
          <a:ext cx="6292603" cy="4178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033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337372" y="577950"/>
            <a:ext cx="5724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altLang="zh-CN" sz="4000" b="1" dirty="0" smtClean="0">
                <a:solidFill>
                  <a:srgbClr val="1267A8"/>
                </a:solidFill>
                <a:latin typeface="Montserrat Light" panose="00000400000000000000" pitchFamily="2" charset="-52"/>
                <a:ea typeface="Arial"/>
                <a:cs typeface="Times New Roman" panose="02020603050405020304" pitchFamily="18" charset="0"/>
              </a:rPr>
              <a:t>ЭТАПЫ ПЛАНИРОВАНИЯ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6890" y="1312887"/>
            <a:ext cx="36338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1 </a:t>
            </a:r>
          </a:p>
          <a:p>
            <a:pPr algn="ctr"/>
            <a:r>
              <a:rPr lang="ru-RU" sz="32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200" dirty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ru-RU" sz="32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графика)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861944455"/>
              </p:ext>
            </p:extLst>
          </p:nvPr>
        </p:nvGraphicFramePr>
        <p:xfrm>
          <a:off x="4064000" y="133663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6890" y="3800104"/>
            <a:ext cx="4001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формирования плана-графика</a:t>
            </a:r>
            <a:endParaRPr lang="ru-RU" sz="2400" dirty="0">
              <a:solidFill>
                <a:srgbClr val="1267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61413" y="1757548"/>
            <a:ext cx="1460665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dirty="0" smtClean="0"/>
              <a:t>Закупка включается в план-график 1 раз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294" y="2993503"/>
            <a:ext cx="1754136" cy="201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194" y="1352030"/>
            <a:ext cx="1755775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872293" y="3430772"/>
            <a:ext cx="1754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Валюта расчетов – Российский рубль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54194" y="1896047"/>
            <a:ext cx="1840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 требует обоснования НМЦК закупки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337372" y="577950"/>
            <a:ext cx="5724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altLang="zh-CN" sz="4000" b="1" dirty="0" smtClean="0">
                <a:solidFill>
                  <a:srgbClr val="1267A8"/>
                </a:solidFill>
                <a:latin typeface="Montserrat Light" panose="00000400000000000000" pitchFamily="2" charset="-52"/>
                <a:ea typeface="Arial"/>
                <a:cs typeface="Times New Roman" panose="02020603050405020304" pitchFamily="18" charset="0"/>
              </a:rPr>
              <a:t>ЭТАПЫ ПЛАНИРОВАНИЯ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6890" y="1312887"/>
            <a:ext cx="36338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1 </a:t>
            </a:r>
          </a:p>
          <a:p>
            <a:pPr algn="ctr"/>
            <a:r>
              <a:rPr lang="ru-RU" sz="32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200" dirty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ru-RU" sz="32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графика)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6890" y="3800104"/>
            <a:ext cx="4001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укрупнения закупок</a:t>
            </a:r>
            <a:endParaRPr lang="ru-RU" sz="2400" dirty="0">
              <a:solidFill>
                <a:srgbClr val="1267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13792407"/>
              </p:ext>
            </p:extLst>
          </p:nvPr>
        </p:nvGraphicFramePr>
        <p:xfrm>
          <a:off x="5165766" y="931893"/>
          <a:ext cx="65736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23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5059" y="495635"/>
            <a:ext cx="92018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kern="0" dirty="0">
                <a:solidFill>
                  <a:srgbClr val="1267A8"/>
                </a:solidFill>
                <a:latin typeface="Montserrat Light" panose="00000400000000000000" pitchFamily="2" charset="-52"/>
                <a:cs typeface="Times New Roman" panose="02020603050405020304" pitchFamily="18" charset="0"/>
              </a:rPr>
              <a:t>ОСОБЫЕ ЗАКУПКИ ПЛАНА-ГРАФИКА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25798"/>
              </p:ext>
            </p:extLst>
          </p:nvPr>
        </p:nvGraphicFramePr>
        <p:xfrm>
          <a:off x="635000" y="1080410"/>
          <a:ext cx="11303000" cy="5579781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8822267"/>
                <a:gridCol w="2480733"/>
              </a:tblGrid>
              <a:tr h="567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особой закупки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Норма из Закона № 44-ФЗ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336331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>
                          <a:effectLst/>
                        </a:rPr>
                        <a:t>Малые </a:t>
                      </a:r>
                      <a:r>
                        <a:rPr lang="ru-RU" sz="1400" dirty="0" smtClean="0">
                          <a:effectLst/>
                        </a:rPr>
                        <a:t>закупки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2" tooltip="осуществление закупки товара, работы или услуги на сумму, не превышающую трехсот тысяч рублей. При этом годовой объем закупок, которые заказчик вправе осуществить на основании настоящего..."/>
                        </a:rPr>
                        <a:t>Пункт 4 части 1 статьи </a:t>
                      </a:r>
                      <a:r>
                        <a:rPr lang="ru-RU" sz="1400" u="none" strike="noStrike" dirty="0" smtClean="0">
                          <a:effectLst/>
                          <a:hlinkClick r:id="rId2" tooltip="осуществление закупки товара, работы или услуги на сумму, не превышающую трехсот тысяч рублей. При этом годовой объем закупок, которые заказчик вправе осуществить на основании настоящего..."/>
                        </a:rPr>
                        <a:t>93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324703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effectLst/>
                        </a:rPr>
                        <a:t>Малые </a:t>
                      </a:r>
                      <a:r>
                        <a:rPr lang="ru-RU" sz="1400" kern="1200" dirty="0" smtClean="0">
                          <a:effectLst/>
                        </a:rPr>
                        <a:t>закупки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3" tooltip="осуществление закупки товара, работы или услуги государственным или муниципальным учреждением культуры, уставными целями деятельности которого являются сохранение, использование и..."/>
                        </a:rPr>
                        <a:t>Пункт 5 части 1 статьи </a:t>
                      </a:r>
                      <a:r>
                        <a:rPr lang="ru-RU" sz="1400" u="none" strike="noStrike" dirty="0" smtClean="0">
                          <a:effectLst/>
                          <a:hlinkClick r:id="rId3" tooltip="осуществление закупки товара, работы или услуги государственным или муниципальным учреждением культуры, уставными целями деятельности которого являются сохранение, использование и..."/>
                        </a:rPr>
                        <a:t>93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730581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effectLst/>
                        </a:rPr>
                        <a:t>Содержание и ремонт одного или нескольких нежилых помещений в безвозмездном пользовании или оперативном управлении заказчика, по водо-, тепло-, газо- и энергоснабжению, по охране, вывозу бытовых </a:t>
                      </a:r>
                      <a:r>
                        <a:rPr lang="ru-RU" sz="1400" kern="1200" dirty="0" smtClean="0">
                          <a:effectLst/>
                        </a:rPr>
                        <a:t>отходов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4" tooltip="заключение контракта на оказание услуг по содержанию и ремонту одного или нескольких нежилых помещений, переданных в безвозмездное пользование или оперативное управление заказчику,.."/>
                        </a:rPr>
                        <a:t>Пункт 23 части 1 статьи </a:t>
                      </a:r>
                      <a:r>
                        <a:rPr lang="ru-RU" sz="1400" u="none" strike="noStrike" dirty="0" smtClean="0">
                          <a:effectLst/>
                          <a:hlinkClick r:id="rId4" tooltip="заключение контракта на оказание услуг по содержанию и ремонту одного или нескольких нежилых помещений, переданных в безвозмездное пользование или оперативное управление заказчику,.."/>
                        </a:rPr>
                        <a:t>93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53576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effectLst/>
                        </a:rPr>
                        <a:t>Направление работника в служебную командировку, участие в проведении фестивалей, концертов, представлений и подобных культурных </a:t>
                      </a:r>
                      <a:r>
                        <a:rPr lang="ru-RU" sz="1400" kern="1200" dirty="0" smtClean="0">
                          <a:effectLst/>
                        </a:rPr>
                        <a:t>мероприятий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5" tooltip="заключение контракта на оказание услуг, связанных с направлением работника в служебную командировку, а также с участием в проведении фестивалей, концертов, представлений и подобных..."/>
                        </a:rPr>
                        <a:t>Пункт 26 части 1 статьи </a:t>
                      </a:r>
                      <a:r>
                        <a:rPr lang="ru-RU" sz="1400" u="none" strike="noStrike" dirty="0" smtClean="0">
                          <a:effectLst/>
                          <a:hlinkClick r:id="rId5" tooltip="заключение контракта на оказание услуг, связанных с направлением работника в служебную командировку, а также с участием в проведении фестивалей, концертов, представлений и подобных..."/>
                        </a:rPr>
                        <a:t>93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33282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effectLst/>
                        </a:rPr>
                        <a:t>Преподавательские услуги, услуги </a:t>
                      </a:r>
                      <a:r>
                        <a:rPr lang="ru-RU" sz="1400" kern="1200" dirty="0" smtClean="0">
                          <a:effectLst/>
                        </a:rPr>
                        <a:t>экскурсовода</a:t>
                      </a:r>
                      <a:r>
                        <a:rPr lang="ru-RU" sz="1400" kern="1200" dirty="0">
                          <a:effectLst/>
                        </a:rPr>
                        <a:t> 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6"/>
                        </a:rPr>
                        <a:t>Пункт 33 части 1 статьи </a:t>
                      </a:r>
                      <a:r>
                        <a:rPr lang="ru-RU" sz="1400" u="none" strike="noStrike" dirty="0" smtClean="0">
                          <a:effectLst/>
                          <a:hlinkClick r:id="rId6"/>
                        </a:rPr>
                        <a:t>93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592424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effectLst/>
                        </a:rPr>
                        <a:t>Лекарства, которые необходимы пациенту при медицинских показаниях по решению врачебной </a:t>
                      </a:r>
                      <a:r>
                        <a:rPr lang="ru-RU" sz="1400" kern="1200" dirty="0" smtClean="0">
                          <a:effectLst/>
                        </a:rPr>
                        <a:t>комиссии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7"/>
                        </a:rPr>
                        <a:t>Пункт 7 части 2 статьи 83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8" tooltip="3) осуществления закупок лекарственных препаратов, которые необходимы для назначения пациенту при наличии медицинских показаний (индивидуальная непереносимость, по жизненным показаниям).."/>
                        </a:rPr>
                        <a:t>Пункт 3 части 2 статьи </a:t>
                      </a:r>
                      <a:r>
                        <a:rPr lang="ru-RU" sz="1400" u="none" strike="noStrike" dirty="0" smtClean="0">
                          <a:effectLst/>
                          <a:hlinkClick r:id="rId8" tooltip="3) осуществления закупок лекарственных препаратов, которые необходимы для назначения пациенту при наличии медицинских показаний (индивидуальная непереносимость, по жизненным показаниям).."/>
                        </a:rPr>
                        <a:t>83.1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643516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effectLst/>
                        </a:rPr>
                        <a:t>Работы, которые связаны со сбором и обработкой первичных статистических данных при проведении на территории РФ федерального статистического </a:t>
                      </a:r>
                      <a:r>
                        <a:rPr lang="ru-RU" sz="1400" kern="1200" dirty="0" smtClean="0">
                          <a:effectLst/>
                        </a:rPr>
                        <a:t>наблюдения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9" tooltip="заключение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фициального..."/>
                        </a:rPr>
                        <a:t>Пункт 42 части 1 статьи 93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752866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>
                          <a:effectLst/>
                        </a:rPr>
                        <a:t>Предоставление права на доступ к информации из документальных, </a:t>
                      </a:r>
                      <a:r>
                        <a:rPr lang="ru-RU" sz="1400" kern="1200" dirty="0" err="1">
                          <a:effectLst/>
                        </a:rPr>
                        <a:t>документографических</a:t>
                      </a:r>
                      <a:r>
                        <a:rPr lang="ru-RU" sz="1400" kern="1200" dirty="0">
                          <a:effectLst/>
                        </a:rPr>
                        <a:t>, реферативных, полнотекстовых зарубежных баз данных и специализированных баз данных международных индексов научного </a:t>
                      </a:r>
                      <a:r>
                        <a:rPr lang="ru-RU" sz="1400" kern="1200" dirty="0" smtClean="0">
                          <a:effectLst/>
                        </a:rPr>
                        <a:t>цитирования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none" strike="noStrike" dirty="0">
                          <a:effectLst/>
                          <a:hlinkClick r:id="rId10" tooltip="закупка государственными и муниципальными библиотеками, организациями, осуществляющими образовательную деятельность, государственными и муниципальными научными организациями услуг..."/>
                        </a:rPr>
                        <a:t>Пункт 44 части 1 статьи 93 Закона № </a:t>
                      </a:r>
                      <a:r>
                        <a:rPr lang="ru-RU" sz="1400" u="none" strike="noStrike" dirty="0" smtClean="0">
                          <a:solidFill>
                            <a:srgbClr val="1267A6"/>
                          </a:solidFill>
                          <a:effectLst/>
                          <a:hlinkClick r:id="rId10" tooltip="закупка государственными и муниципальными библиотеками, организациями, осуществляющими образовательную деятельность, государственными и муниципальными научными организациями услуг..."/>
                        </a:rPr>
                        <a:t>44-ФЗ</a:t>
                      </a:r>
                      <a:endParaRPr lang="ru-RU" sz="1400" dirty="0">
                        <a:solidFill>
                          <a:srgbClr val="1267A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  <a:tr h="752866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Закупки в электронной форме с использованием электронной площадки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u="sng" dirty="0" smtClean="0">
                          <a:solidFill>
                            <a:srgbClr val="1267A6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Часть 12 статьи 93 Закона № 44-ФЗ</a:t>
                      </a:r>
                      <a:endParaRPr lang="ru-RU" sz="1400" u="sng" dirty="0">
                        <a:solidFill>
                          <a:srgbClr val="1267A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06" marR="335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90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337372" y="577950"/>
            <a:ext cx="5724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altLang="zh-CN" sz="4000" b="1" dirty="0" smtClean="0">
                <a:solidFill>
                  <a:srgbClr val="1267A8"/>
                </a:solidFill>
                <a:latin typeface="Montserrat Light" panose="00000400000000000000" pitchFamily="2" charset="-52"/>
                <a:ea typeface="Arial"/>
                <a:cs typeface="Times New Roman" panose="02020603050405020304" pitchFamily="18" charset="0"/>
              </a:rPr>
              <a:t>ЭТАПЫ ПЛАНИРОВАНИЯ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6991" y="1167083"/>
            <a:ext cx="3633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267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2</a:t>
            </a:r>
            <a:endParaRPr lang="ru-RU" sz="3600" b="1" dirty="0">
              <a:solidFill>
                <a:srgbClr val="1267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25735" y="1770277"/>
            <a:ext cx="5272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1267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плана - графика</a:t>
            </a:r>
            <a:endParaRPr lang="ru-RU" sz="2400" dirty="0">
              <a:solidFill>
                <a:srgbClr val="1267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403763" y="3413971"/>
            <a:ext cx="3206336" cy="2161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57411" y="3431969"/>
            <a:ext cx="2992582" cy="2173184"/>
          </a:xfrm>
          <a:prstGeom prst="roundRect">
            <a:avLst/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2838605" y="4411683"/>
            <a:ext cx="2481540" cy="1193470"/>
          </a:xfrm>
          <a:prstGeom prst="notched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89710" y="3704041"/>
            <a:ext cx="24344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усиленной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квалифицированной электронной подписью руководителя организации либо иного уполномоченного лица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13302" y="3827152"/>
            <a:ext cx="25068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орган по финансовому контролю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 rot="10800000">
            <a:off x="2363190" y="2456388"/>
            <a:ext cx="3040083" cy="1078215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05176" y="2607579"/>
            <a:ext cx="1865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9735956" y="3431969"/>
            <a:ext cx="2280062" cy="2173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7137071" y="2456389"/>
            <a:ext cx="3515096" cy="1078216"/>
          </a:xfrm>
          <a:prstGeom prst="curved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85338" y="4033052"/>
            <a:ext cx="203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информационная система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221" y="4411683"/>
            <a:ext cx="2795680" cy="133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920840" y="2767640"/>
            <a:ext cx="1978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47919" y="4685252"/>
            <a:ext cx="1662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день формирования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512858" y="4766468"/>
            <a:ext cx="2908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Автоматически после прохождения контроля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9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1086</Words>
  <Application>Microsoft Office PowerPoint</Application>
  <PresentationFormat>Произвольный</PresentationFormat>
  <Paragraphs>197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ОСНОВНЫЕ НПА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Кустов</dc:creator>
  <cp:lastModifiedBy>RePack by Diakov</cp:lastModifiedBy>
  <cp:revision>78</cp:revision>
  <dcterms:created xsi:type="dcterms:W3CDTF">2020-03-02T00:37:29Z</dcterms:created>
  <dcterms:modified xsi:type="dcterms:W3CDTF">2024-12-02T23:58:53Z</dcterms:modified>
</cp:coreProperties>
</file>