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8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65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7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86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73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68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1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5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4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2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0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17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8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7ADCA8-94E2-4415-8C11-714D20315A7F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4294DF-D2CC-45D8-9146-1BF4E8CB8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561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5633" y="1108055"/>
            <a:ext cx="8249311" cy="22170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cap="none" spc="1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СУДЕБНЫЕ РЕШЕНИЯ В ОТНОШЕНИИ</a:t>
            </a:r>
          </a:p>
          <a:p>
            <a:pPr algn="ctr">
              <a:lnSpc>
                <a:spcPct val="150000"/>
              </a:lnSpc>
            </a:pPr>
            <a:r>
              <a:rPr lang="ru-RU" sz="3200" spc="1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ОБРАЗОВАНИЙ:</a:t>
            </a:r>
          </a:p>
          <a:p>
            <a:pPr algn="ctr">
              <a:lnSpc>
                <a:spcPct val="150000"/>
              </a:lnSpc>
            </a:pPr>
            <a:r>
              <a:rPr lang="ru-RU" sz="3200" b="0" cap="none" spc="1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И УСЛОВИЯ ИСПОЛНЕНИЯ</a:t>
            </a:r>
            <a:endParaRPr lang="ru-RU" sz="3200" b="0" cap="none" spc="100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2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04114" y="532263"/>
            <a:ext cx="7369792" cy="96899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СУДОВ И </a:t>
            </a:r>
          </a:p>
          <a:p>
            <a:pPr algn="ctr"/>
            <a:r>
              <a:rPr lang="ru-RU" sz="20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РАЗРЕШАЕМЫЕ ВОПРОСЫ</a:t>
            </a:r>
            <a:endParaRPr lang="ru-RU" sz="2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9464" y="1897037"/>
            <a:ext cx="2470244" cy="1501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Мировые судьи: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делам об административных правонарушениях</a:t>
            </a:r>
          </a:p>
          <a:p>
            <a:pPr algn="ctr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2362" y="1924332"/>
            <a:ext cx="2470244" cy="16786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суды: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делам об обжаловании решений, действий/бездействия администрации.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38700" y="1924333"/>
            <a:ext cx="2670411" cy="184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Арбитражные суды: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по экономическим спорам с участие индивидуальных предпринимателей и юридических лиц.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554406" y="1501254"/>
            <a:ext cx="1758288" cy="395783"/>
          </a:xfrm>
          <a:prstGeom prst="straightConnector1">
            <a:avLst/>
          </a:prstGeom>
          <a:ln w="28575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15200" y="1501254"/>
            <a:ext cx="1917511" cy="395783"/>
          </a:xfrm>
          <a:prstGeom prst="straightConnector1">
            <a:avLst/>
          </a:prstGeom>
          <a:ln w="28575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5889010" y="1501254"/>
            <a:ext cx="0" cy="423078"/>
          </a:xfrm>
          <a:prstGeom prst="straightConnector1">
            <a:avLst/>
          </a:prstGeom>
          <a:ln w="28575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24586" y="4189862"/>
            <a:ext cx="68475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являются </a:t>
            </a:r>
            <a:r>
              <a:rPr lang="ru-RU" sz="2400" b="0" u="sng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 для исполнения</a:t>
            </a:r>
          </a:p>
          <a:p>
            <a:pPr algn="ctr"/>
            <a:r>
              <a:rPr lang="ru-RU" sz="2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олько после </a:t>
            </a:r>
            <a:r>
              <a:rPr lang="ru-RU" sz="2400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вступления в законную силу</a:t>
            </a:r>
            <a:endParaRPr lang="ru-RU" sz="2400" b="0" u="sng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H:\Мамино\АСМО Хабаровского края\Методическая работа\xfXoszXKyJ_mLfFEQ1VosVWMAIBjipeidPFl8mCJr6t2QLU3GyReAn4x58ZW2_NoaLDQqSeIfnXy8Oz8ntiyf6Tx3OPUOz3upgn0EEIyfTFxrWRgI3qXlqBUhcNBLOrKAvRVMqjxWgN69OKTQHtzOAlCIgsWbw3i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138" y="3794076"/>
            <a:ext cx="1372026" cy="180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94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535" y="930860"/>
            <a:ext cx="68107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решения суда вступают </a:t>
            </a:r>
          </a:p>
          <a:p>
            <a:pPr algn="ctr"/>
            <a:r>
              <a:rPr lang="ru-RU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законную силу?</a:t>
            </a:r>
            <a:endParaRPr lang="ru-RU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55" y="198119"/>
            <a:ext cx="3308625" cy="278892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93052" y="3307080"/>
            <a:ext cx="2934068" cy="2743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месяц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мировых судей, районных и арбитражных судов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75770" y="3307080"/>
            <a:ext cx="2971790" cy="2743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дней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об административных правонарушениях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02264" y="3307080"/>
            <a:ext cx="3346736" cy="2743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 апелляционной и кассационной инстанции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1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731518" y="502920"/>
            <a:ext cx="1371600" cy="541199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13826" y="502920"/>
            <a:ext cx="97322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суда </a:t>
            </a:r>
            <a:r>
              <a:rPr lang="ru-RU" sz="2400" b="1" u="sng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вступило </a:t>
            </a:r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законную силу- </a:t>
            </a:r>
            <a:r>
              <a:rPr lang="ru-RU" sz="2000" b="1" spc="1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ОБЖАЛОВАТЬ  </a:t>
            </a:r>
          </a:p>
          <a:p>
            <a:pPr algn="ctr"/>
            <a:r>
              <a:rPr lang="ru-RU" sz="2000" b="1" spc="1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вышестоящую судебную инстанцию:</a:t>
            </a:r>
            <a:endParaRPr lang="ru-RU" sz="2000" b="1" cap="none" spc="1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299" y="1429018"/>
            <a:ext cx="4175761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мирового судьи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0320" y="1429778"/>
            <a:ext cx="4434840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районный суд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6298" y="2273213"/>
            <a:ext cx="4175761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районного судьи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0320" y="2254431"/>
            <a:ext cx="4434840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краевой суд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6298" y="3094186"/>
            <a:ext cx="4175761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арбитражного суда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0320" y="3079084"/>
            <a:ext cx="5105400" cy="64008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арбитражный апелляционный суд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>
            <a:endCxn id="6" idx="1"/>
          </p:cNvCxnSpPr>
          <p:nvPr/>
        </p:nvCxnSpPr>
        <p:spPr>
          <a:xfrm>
            <a:off x="5052059" y="1749058"/>
            <a:ext cx="1318261" cy="76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52059" y="2503690"/>
            <a:ext cx="1318261" cy="76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052059" y="3416461"/>
            <a:ext cx="1318261" cy="76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с вырезом 22"/>
          <p:cNvSpPr/>
          <p:nvPr/>
        </p:nvSpPr>
        <p:spPr>
          <a:xfrm>
            <a:off x="518158" y="4142387"/>
            <a:ext cx="1371600" cy="541199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76298" y="4151192"/>
            <a:ext cx="1120902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суда </a:t>
            </a:r>
            <a:r>
              <a:rPr lang="ru-RU" sz="2400" b="1" u="sng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вступило </a:t>
            </a:r>
            <a:r>
              <a:rPr lang="ru-RU" sz="2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законную силу- </a:t>
            </a:r>
            <a:r>
              <a:rPr lang="ru-RU" sz="2000" b="1" spc="1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ОБЖАЛОВАТЬ</a:t>
            </a:r>
          </a:p>
          <a:p>
            <a:pPr algn="ctr"/>
            <a:r>
              <a:rPr lang="ru-RU" sz="2000" b="1" spc="1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суд кассационной инстанции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(вышестоящий суд)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вступления в законную силу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были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исчерпаны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обжалования судебного решения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вступления его в законную силу. </a:t>
            </a:r>
            <a:endParaRPr lang="ru-RU" sz="2400" b="1" spc="10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79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</TotalTime>
  <Words>177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днс</cp:lastModifiedBy>
  <cp:revision>10</cp:revision>
  <dcterms:created xsi:type="dcterms:W3CDTF">2024-02-29T13:34:01Z</dcterms:created>
  <dcterms:modified xsi:type="dcterms:W3CDTF">2024-03-05T14:41:35Z</dcterms:modified>
</cp:coreProperties>
</file>