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63.jpg" ContentType="image/jpeg"/>
  <Override PartName="/ppt/media/image64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6"/>
  </p:notesMasterIdLst>
  <p:sldIdLst>
    <p:sldId id="256" r:id="rId2"/>
    <p:sldId id="258" r:id="rId3"/>
    <p:sldId id="276" r:id="rId4"/>
    <p:sldId id="277" r:id="rId5"/>
    <p:sldId id="262" r:id="rId6"/>
    <p:sldId id="279" r:id="rId7"/>
    <p:sldId id="280" r:id="rId8"/>
    <p:sldId id="281" r:id="rId9"/>
    <p:sldId id="269" r:id="rId10"/>
    <p:sldId id="282" r:id="rId11"/>
    <p:sldId id="266" r:id="rId12"/>
    <p:sldId id="263" r:id="rId13"/>
    <p:sldId id="283" r:id="rId14"/>
    <p:sldId id="285" r:id="rId15"/>
  </p:sldIdLst>
  <p:sldSz cx="20105688" cy="11309350"/>
  <p:notesSz cx="20104100" cy="11309350"/>
  <p:embeddedFontLst>
    <p:embeddedFont>
      <p:font typeface="Montserrat ExtraBold" panose="020B0604020202020204" charset="-52"/>
      <p:bold r:id="rId17"/>
      <p:boldItalic r:id="rId18"/>
    </p:embeddedFont>
    <p:embeddedFont>
      <p:font typeface="Montserrat SemiBold" panose="020B0604020202020204" charset="-52"/>
      <p:bold r:id="rId19"/>
      <p:boldItalic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Montserrat" panose="020B0604020202020204" charset="-52"/>
      <p:regular r:id="rId25"/>
      <p:bold r:id="rId26"/>
      <p:italic r:id="rId27"/>
      <p:boldItalic r:id="rId28"/>
    </p:embeddedFont>
  </p:embeddedFontLst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9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3090"/>
    <a:srgbClr val="0087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7" d="100"/>
          <a:sy n="47" d="100"/>
        </p:scale>
        <p:origin x="468" y="72"/>
      </p:cViewPr>
      <p:guideLst>
        <p:guide orient="horz" pos="289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8E856A-2B52-4243-92FE-26F56C2131A8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926602-D86B-4C1A-A0B5-BCEA9C0967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06386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926602-D86B-4C1A-A0B5-BCEA9C0967BC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0250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926" y="3505899"/>
            <a:ext cx="1708983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853" y="6333237"/>
            <a:ext cx="1407398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3/26/2024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3/26/2024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84" y="2601151"/>
            <a:ext cx="874597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4429" y="2601151"/>
            <a:ext cx="874597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3/26/2024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3/26/2024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3/26/2024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05285" y="452374"/>
            <a:ext cx="1809511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85" y="2601151"/>
            <a:ext cx="1809511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934" y="10517697"/>
            <a:ext cx="64338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85" y="10517697"/>
            <a:ext cx="462430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3/26/2024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6097" y="10517697"/>
            <a:ext cx="462430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46">
        <a:defRPr>
          <a:latin typeface="+mn-lt"/>
          <a:ea typeface="+mn-ea"/>
          <a:cs typeface="+mn-cs"/>
        </a:defRPr>
      </a:lvl2pPr>
      <a:lvl3pPr marL="914491">
        <a:defRPr>
          <a:latin typeface="+mn-lt"/>
          <a:ea typeface="+mn-ea"/>
          <a:cs typeface="+mn-cs"/>
        </a:defRPr>
      </a:lvl3pPr>
      <a:lvl4pPr marL="1371737">
        <a:defRPr>
          <a:latin typeface="+mn-lt"/>
          <a:ea typeface="+mn-ea"/>
          <a:cs typeface="+mn-cs"/>
        </a:defRPr>
      </a:lvl4pPr>
      <a:lvl5pPr marL="1828983">
        <a:defRPr>
          <a:latin typeface="+mn-lt"/>
          <a:ea typeface="+mn-ea"/>
          <a:cs typeface="+mn-cs"/>
        </a:defRPr>
      </a:lvl5pPr>
      <a:lvl6pPr marL="2286229">
        <a:defRPr>
          <a:latin typeface="+mn-lt"/>
          <a:ea typeface="+mn-ea"/>
          <a:cs typeface="+mn-cs"/>
        </a:defRPr>
      </a:lvl6pPr>
      <a:lvl7pPr marL="2743474">
        <a:defRPr>
          <a:latin typeface="+mn-lt"/>
          <a:ea typeface="+mn-ea"/>
          <a:cs typeface="+mn-cs"/>
        </a:defRPr>
      </a:lvl7pPr>
      <a:lvl8pPr marL="3200720">
        <a:defRPr>
          <a:latin typeface="+mn-lt"/>
          <a:ea typeface="+mn-ea"/>
          <a:cs typeface="+mn-cs"/>
        </a:defRPr>
      </a:lvl8pPr>
      <a:lvl9pPr marL="3657966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46">
        <a:defRPr>
          <a:latin typeface="+mn-lt"/>
          <a:ea typeface="+mn-ea"/>
          <a:cs typeface="+mn-cs"/>
        </a:defRPr>
      </a:lvl2pPr>
      <a:lvl3pPr marL="914491">
        <a:defRPr>
          <a:latin typeface="+mn-lt"/>
          <a:ea typeface="+mn-ea"/>
          <a:cs typeface="+mn-cs"/>
        </a:defRPr>
      </a:lvl3pPr>
      <a:lvl4pPr marL="1371737">
        <a:defRPr>
          <a:latin typeface="+mn-lt"/>
          <a:ea typeface="+mn-ea"/>
          <a:cs typeface="+mn-cs"/>
        </a:defRPr>
      </a:lvl4pPr>
      <a:lvl5pPr marL="1828983">
        <a:defRPr>
          <a:latin typeface="+mn-lt"/>
          <a:ea typeface="+mn-ea"/>
          <a:cs typeface="+mn-cs"/>
        </a:defRPr>
      </a:lvl5pPr>
      <a:lvl6pPr marL="2286229">
        <a:defRPr>
          <a:latin typeface="+mn-lt"/>
          <a:ea typeface="+mn-ea"/>
          <a:cs typeface="+mn-cs"/>
        </a:defRPr>
      </a:lvl6pPr>
      <a:lvl7pPr marL="2743474">
        <a:defRPr>
          <a:latin typeface="+mn-lt"/>
          <a:ea typeface="+mn-ea"/>
          <a:cs typeface="+mn-cs"/>
        </a:defRPr>
      </a:lvl7pPr>
      <a:lvl8pPr marL="3200720">
        <a:defRPr>
          <a:latin typeface="+mn-lt"/>
          <a:ea typeface="+mn-ea"/>
          <a:cs typeface="+mn-cs"/>
        </a:defRPr>
      </a:lvl8pPr>
      <a:lvl9pPr marL="3657966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png"/><Relationship Id="rId18" Type="http://schemas.openxmlformats.org/officeDocument/2006/relationships/image" Target="../media/image88.png"/><Relationship Id="rId26" Type="http://schemas.openxmlformats.org/officeDocument/2006/relationships/image" Target="../media/image96.png"/><Relationship Id="rId3" Type="http://schemas.openxmlformats.org/officeDocument/2006/relationships/image" Target="../media/image75.jpg"/><Relationship Id="rId21" Type="http://schemas.openxmlformats.org/officeDocument/2006/relationships/image" Target="../media/image91.png"/><Relationship Id="rId7" Type="http://schemas.openxmlformats.org/officeDocument/2006/relationships/image" Target="../media/image77.png"/><Relationship Id="rId12" Type="http://schemas.openxmlformats.org/officeDocument/2006/relationships/image" Target="../media/image82.png"/><Relationship Id="rId17" Type="http://schemas.openxmlformats.org/officeDocument/2006/relationships/image" Target="../media/image87.png"/><Relationship Id="rId25" Type="http://schemas.openxmlformats.org/officeDocument/2006/relationships/image" Target="../media/image95.png"/><Relationship Id="rId2" Type="http://schemas.openxmlformats.org/officeDocument/2006/relationships/image" Target="../media/image57.png"/><Relationship Id="rId16" Type="http://schemas.openxmlformats.org/officeDocument/2006/relationships/image" Target="../media/image86.png"/><Relationship Id="rId20" Type="http://schemas.openxmlformats.org/officeDocument/2006/relationships/image" Target="../media/image90.png"/><Relationship Id="rId29" Type="http://schemas.openxmlformats.org/officeDocument/2006/relationships/image" Target="../media/image9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png"/><Relationship Id="rId11" Type="http://schemas.openxmlformats.org/officeDocument/2006/relationships/image" Target="../media/image81.png"/><Relationship Id="rId24" Type="http://schemas.openxmlformats.org/officeDocument/2006/relationships/image" Target="../media/image94.png"/><Relationship Id="rId5" Type="http://schemas.openxmlformats.org/officeDocument/2006/relationships/image" Target="../media/image58.png"/><Relationship Id="rId15" Type="http://schemas.openxmlformats.org/officeDocument/2006/relationships/image" Target="../media/image85.png"/><Relationship Id="rId23" Type="http://schemas.openxmlformats.org/officeDocument/2006/relationships/image" Target="../media/image93.png"/><Relationship Id="rId28" Type="http://schemas.openxmlformats.org/officeDocument/2006/relationships/image" Target="../media/image98.png"/><Relationship Id="rId10" Type="http://schemas.openxmlformats.org/officeDocument/2006/relationships/image" Target="../media/image80.png"/><Relationship Id="rId19" Type="http://schemas.openxmlformats.org/officeDocument/2006/relationships/image" Target="../media/image89.png"/><Relationship Id="rId31" Type="http://schemas.openxmlformats.org/officeDocument/2006/relationships/image" Target="../media/image52.png"/><Relationship Id="rId4" Type="http://schemas.openxmlformats.org/officeDocument/2006/relationships/image" Target="../media/image76.png"/><Relationship Id="rId9" Type="http://schemas.openxmlformats.org/officeDocument/2006/relationships/image" Target="../media/image79.png"/><Relationship Id="rId14" Type="http://schemas.openxmlformats.org/officeDocument/2006/relationships/image" Target="../media/image84.png"/><Relationship Id="rId22" Type="http://schemas.openxmlformats.org/officeDocument/2006/relationships/image" Target="../media/image92.png"/><Relationship Id="rId27" Type="http://schemas.openxmlformats.org/officeDocument/2006/relationships/image" Target="../media/image97.png"/><Relationship Id="rId30" Type="http://schemas.openxmlformats.org/officeDocument/2006/relationships/image" Target="../media/image10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110.png"/><Relationship Id="rId18" Type="http://schemas.openxmlformats.org/officeDocument/2006/relationships/image" Target="../media/image115.png"/><Relationship Id="rId3" Type="http://schemas.openxmlformats.org/officeDocument/2006/relationships/image" Target="../media/image6.png"/><Relationship Id="rId21" Type="http://schemas.openxmlformats.org/officeDocument/2006/relationships/image" Target="../media/image52.png"/><Relationship Id="rId7" Type="http://schemas.openxmlformats.org/officeDocument/2006/relationships/image" Target="../media/image104.png"/><Relationship Id="rId12" Type="http://schemas.openxmlformats.org/officeDocument/2006/relationships/image" Target="../media/image109.png"/><Relationship Id="rId17" Type="http://schemas.openxmlformats.org/officeDocument/2006/relationships/image" Target="../media/image114.png"/><Relationship Id="rId2" Type="http://schemas.openxmlformats.org/officeDocument/2006/relationships/image" Target="../media/image101.png"/><Relationship Id="rId16" Type="http://schemas.openxmlformats.org/officeDocument/2006/relationships/image" Target="../media/image113.png"/><Relationship Id="rId20" Type="http://schemas.openxmlformats.org/officeDocument/2006/relationships/image" Target="../media/image11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3.png"/><Relationship Id="rId11" Type="http://schemas.openxmlformats.org/officeDocument/2006/relationships/image" Target="../media/image108.png"/><Relationship Id="rId5" Type="http://schemas.openxmlformats.org/officeDocument/2006/relationships/image" Target="../media/image102.png"/><Relationship Id="rId15" Type="http://schemas.openxmlformats.org/officeDocument/2006/relationships/image" Target="../media/image112.png"/><Relationship Id="rId10" Type="http://schemas.openxmlformats.org/officeDocument/2006/relationships/image" Target="../media/image107.png"/><Relationship Id="rId19" Type="http://schemas.openxmlformats.org/officeDocument/2006/relationships/image" Target="../media/image116.png"/><Relationship Id="rId4" Type="http://schemas.openxmlformats.org/officeDocument/2006/relationships/image" Target="../media/image51.png"/><Relationship Id="rId9" Type="http://schemas.openxmlformats.org/officeDocument/2006/relationships/image" Target="../media/image106.png"/><Relationship Id="rId14" Type="http://schemas.openxmlformats.org/officeDocument/2006/relationships/image" Target="../media/image1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13" Type="http://schemas.openxmlformats.org/officeDocument/2006/relationships/image" Target="../media/image129.png"/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12" Type="http://schemas.openxmlformats.org/officeDocument/2006/relationships/image" Target="../media/image128.png"/><Relationship Id="rId17" Type="http://schemas.openxmlformats.org/officeDocument/2006/relationships/image" Target="../media/image51.png"/><Relationship Id="rId2" Type="http://schemas.openxmlformats.org/officeDocument/2006/relationships/image" Target="../media/image118.jpg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2.png"/><Relationship Id="rId11" Type="http://schemas.openxmlformats.org/officeDocument/2006/relationships/image" Target="../media/image127.png"/><Relationship Id="rId5" Type="http://schemas.openxmlformats.org/officeDocument/2006/relationships/image" Target="../media/image121.png"/><Relationship Id="rId15" Type="http://schemas.openxmlformats.org/officeDocument/2006/relationships/image" Target="../media/image131.png"/><Relationship Id="rId10" Type="http://schemas.openxmlformats.org/officeDocument/2006/relationships/image" Target="../media/image126.png"/><Relationship Id="rId4" Type="http://schemas.openxmlformats.org/officeDocument/2006/relationships/image" Target="../media/image120.png"/><Relationship Id="rId9" Type="http://schemas.openxmlformats.org/officeDocument/2006/relationships/image" Target="../media/image125.png"/><Relationship Id="rId14" Type="http://schemas.openxmlformats.org/officeDocument/2006/relationships/image" Target="../media/image1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51.png"/><Relationship Id="rId7" Type="http://schemas.openxmlformats.org/officeDocument/2006/relationships/image" Target="../media/image67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6.jpeg"/><Relationship Id="rId11" Type="http://schemas.openxmlformats.org/officeDocument/2006/relationships/image" Target="../media/image134.jpeg"/><Relationship Id="rId5" Type="http://schemas.openxmlformats.org/officeDocument/2006/relationships/image" Target="../media/image65.png"/><Relationship Id="rId10" Type="http://schemas.openxmlformats.org/officeDocument/2006/relationships/image" Target="../media/image133.jpeg"/><Relationship Id="rId4" Type="http://schemas.openxmlformats.org/officeDocument/2006/relationships/image" Target="../media/image52.png"/><Relationship Id="rId9" Type="http://schemas.openxmlformats.org/officeDocument/2006/relationships/image" Target="../media/image1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26" Type="http://schemas.openxmlformats.org/officeDocument/2006/relationships/image" Target="../media/image29.png"/><Relationship Id="rId39" Type="http://schemas.openxmlformats.org/officeDocument/2006/relationships/image" Target="../media/image42.png"/><Relationship Id="rId3" Type="http://schemas.openxmlformats.org/officeDocument/2006/relationships/image" Target="../media/image6.png"/><Relationship Id="rId21" Type="http://schemas.openxmlformats.org/officeDocument/2006/relationships/image" Target="../media/image24.png"/><Relationship Id="rId34" Type="http://schemas.openxmlformats.org/officeDocument/2006/relationships/image" Target="../media/image37.png"/><Relationship Id="rId42" Type="http://schemas.openxmlformats.org/officeDocument/2006/relationships/image" Target="../media/image45.png"/><Relationship Id="rId47" Type="http://schemas.openxmlformats.org/officeDocument/2006/relationships/image" Target="../media/image50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5" Type="http://schemas.openxmlformats.org/officeDocument/2006/relationships/image" Target="../media/image28.png"/><Relationship Id="rId33" Type="http://schemas.openxmlformats.org/officeDocument/2006/relationships/image" Target="../media/image36.png"/><Relationship Id="rId38" Type="http://schemas.openxmlformats.org/officeDocument/2006/relationships/image" Target="../media/image41.png"/><Relationship Id="rId46" Type="http://schemas.openxmlformats.org/officeDocument/2006/relationships/image" Target="../media/image4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29" Type="http://schemas.openxmlformats.org/officeDocument/2006/relationships/image" Target="../media/image32.png"/><Relationship Id="rId41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image" Target="../media/image27.png"/><Relationship Id="rId32" Type="http://schemas.openxmlformats.org/officeDocument/2006/relationships/image" Target="../media/image35.png"/><Relationship Id="rId37" Type="http://schemas.openxmlformats.org/officeDocument/2006/relationships/image" Target="../media/image40.png"/><Relationship Id="rId40" Type="http://schemas.openxmlformats.org/officeDocument/2006/relationships/image" Target="../media/image43.png"/><Relationship Id="rId45" Type="http://schemas.openxmlformats.org/officeDocument/2006/relationships/image" Target="../media/image48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28" Type="http://schemas.openxmlformats.org/officeDocument/2006/relationships/image" Target="../media/image31.png"/><Relationship Id="rId36" Type="http://schemas.openxmlformats.org/officeDocument/2006/relationships/image" Target="../media/image39.png"/><Relationship Id="rId49" Type="http://schemas.openxmlformats.org/officeDocument/2006/relationships/image" Target="../media/image52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31" Type="http://schemas.openxmlformats.org/officeDocument/2006/relationships/image" Target="../media/image34.png"/><Relationship Id="rId44" Type="http://schemas.openxmlformats.org/officeDocument/2006/relationships/image" Target="../media/image47.png"/><Relationship Id="rId4" Type="http://schemas.openxmlformats.org/officeDocument/2006/relationships/image" Target="../media/image7.jp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5.png"/><Relationship Id="rId27" Type="http://schemas.openxmlformats.org/officeDocument/2006/relationships/image" Target="../media/image30.png"/><Relationship Id="rId30" Type="http://schemas.openxmlformats.org/officeDocument/2006/relationships/image" Target="../media/image33.png"/><Relationship Id="rId35" Type="http://schemas.openxmlformats.org/officeDocument/2006/relationships/image" Target="../media/image38.png"/><Relationship Id="rId43" Type="http://schemas.openxmlformats.org/officeDocument/2006/relationships/image" Target="../media/image46.png"/><Relationship Id="rId48" Type="http://schemas.openxmlformats.org/officeDocument/2006/relationships/image" Target="../media/image51.png"/><Relationship Id="rId8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8.png"/><Relationship Id="rId7" Type="http://schemas.openxmlformats.org/officeDocument/2006/relationships/image" Target="../media/image60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9.jpe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2.jpe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64.jp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3.jpg"/><Relationship Id="rId5" Type="http://schemas.openxmlformats.org/officeDocument/2006/relationships/image" Target="../media/image57.png"/><Relationship Id="rId4" Type="http://schemas.openxmlformats.org/officeDocument/2006/relationships/image" Target="../media/image5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51.png"/><Relationship Id="rId7" Type="http://schemas.openxmlformats.org/officeDocument/2006/relationships/image" Target="../media/image67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6.jpeg"/><Relationship Id="rId5" Type="http://schemas.openxmlformats.org/officeDocument/2006/relationships/image" Target="../media/image65.png"/><Relationship Id="rId4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g"/><Relationship Id="rId3" Type="http://schemas.openxmlformats.org/officeDocument/2006/relationships/image" Target="../media/image69.png"/><Relationship Id="rId7" Type="http://schemas.openxmlformats.org/officeDocument/2006/relationships/image" Target="../media/image73.jp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2.jpg"/><Relationship Id="rId11" Type="http://schemas.openxmlformats.org/officeDocument/2006/relationships/image" Target="../media/image57.png"/><Relationship Id="rId5" Type="http://schemas.openxmlformats.org/officeDocument/2006/relationships/image" Target="../media/image71.jpg"/><Relationship Id="rId10" Type="http://schemas.openxmlformats.org/officeDocument/2006/relationships/image" Target="../media/image58.png"/><Relationship Id="rId4" Type="http://schemas.openxmlformats.org/officeDocument/2006/relationships/image" Target="../media/image70.png"/><Relationship Id="rId9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-28117"/>
            <a:ext cx="20105686" cy="1130944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127419" y="777490"/>
            <a:ext cx="3512400" cy="5657719"/>
          </a:xfrm>
          <a:prstGeom prst="rect">
            <a:avLst/>
          </a:prstGeom>
        </p:spPr>
      </p:pic>
      <p:pic>
        <p:nvPicPr>
          <p:cNvPr id="44" name="object 4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454135" y="2503518"/>
            <a:ext cx="1605111" cy="1433817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603B4F01-BD19-F6AA-042C-16A1F747A4B9}"/>
              </a:ext>
            </a:extLst>
          </p:cNvPr>
          <p:cNvSpPr txBox="1"/>
          <p:nvPr/>
        </p:nvSpPr>
        <p:spPr>
          <a:xfrm>
            <a:off x="4413599" y="2372142"/>
            <a:ext cx="10668842" cy="1558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601"/>
              </a:lnSpc>
            </a:pPr>
            <a:r>
              <a:rPr lang="ru-RU" sz="4600" dirty="0">
                <a:solidFill>
                  <a:srgbClr val="2D3090"/>
                </a:solidFill>
                <a:latin typeface="Montserrat SemiBold" pitchFamily="2" charset="-52"/>
                <a:cs typeface="Arial" panose="020B0604020202020204" pitchFamily="34" charset="0"/>
              </a:rPr>
              <a:t>город активного</a:t>
            </a:r>
          </a:p>
          <a:p>
            <a:pPr>
              <a:lnSpc>
                <a:spcPts val="5601"/>
              </a:lnSpc>
            </a:pPr>
            <a:r>
              <a:rPr lang="ru-RU" sz="6601" dirty="0">
                <a:solidFill>
                  <a:srgbClr val="2D3090"/>
                </a:solidFill>
                <a:latin typeface="Montserrat SemiBold" pitchFamily="2" charset="-52"/>
                <a:cs typeface="Arial" panose="020B0604020202020204" pitchFamily="34" charset="0"/>
              </a:rPr>
              <a:t>долголетия</a:t>
            </a:r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A6B8BF12-AD73-FB15-5443-064B338BE0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599" y="1388499"/>
            <a:ext cx="8479102" cy="876491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34365D7A-1EB9-9E54-C734-7AC3C3A6249D}"/>
              </a:ext>
            </a:extLst>
          </p:cNvPr>
          <p:cNvSpPr txBox="1"/>
          <p:nvPr/>
        </p:nvSpPr>
        <p:spPr>
          <a:xfrm>
            <a:off x="4413599" y="3937336"/>
            <a:ext cx="10668842" cy="1200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2D3090"/>
                </a:solidFill>
                <a:latin typeface="Montserrat" pitchFamily="2" charset="-52"/>
                <a:cs typeface="Arial" panose="020B0604020202020204" pitchFamily="34" charset="0"/>
              </a:rPr>
              <a:t>Комплекс мероприятий, направленных</a:t>
            </a:r>
            <a:endParaRPr lang="en-US" sz="2400" b="1" dirty="0">
              <a:solidFill>
                <a:srgbClr val="2D3090"/>
              </a:solidFill>
              <a:latin typeface="Montserrat" pitchFamily="2" charset="-52"/>
              <a:cs typeface="Arial" panose="020B0604020202020204" pitchFamily="34" charset="0"/>
            </a:endParaRPr>
          </a:p>
          <a:p>
            <a:r>
              <a:rPr lang="ru-RU" sz="2400" b="1" dirty="0">
                <a:solidFill>
                  <a:srgbClr val="2D3090"/>
                </a:solidFill>
                <a:latin typeface="Montserrat" pitchFamily="2" charset="-52"/>
                <a:cs typeface="Arial" panose="020B0604020202020204" pitchFamily="34" charset="0"/>
              </a:rPr>
              <a:t>на поддержку семейного благополучия</a:t>
            </a:r>
            <a:endParaRPr lang="en-US" sz="2400" b="1" dirty="0">
              <a:solidFill>
                <a:srgbClr val="2D3090"/>
              </a:solidFill>
              <a:latin typeface="Montserrat" pitchFamily="2" charset="-52"/>
              <a:cs typeface="Arial" panose="020B0604020202020204" pitchFamily="34" charset="0"/>
            </a:endParaRPr>
          </a:p>
          <a:p>
            <a:r>
              <a:rPr lang="ru-RU" sz="2400" b="1" dirty="0">
                <a:solidFill>
                  <a:srgbClr val="2D3090"/>
                </a:solidFill>
                <a:latin typeface="Montserrat" pitchFamily="2" charset="-52"/>
                <a:cs typeface="Arial" panose="020B0604020202020204" pitchFamily="34" charset="0"/>
              </a:rPr>
              <a:t>и активного долголетия жителей города Хабаровска</a:t>
            </a:r>
          </a:p>
        </p:txBody>
      </p: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777AD6DD-37A0-E2A5-6A7E-66369432056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GlowEdges/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6840" y="1951630"/>
            <a:ext cx="4516105" cy="25403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858849" y="5502263"/>
            <a:ext cx="11289559" cy="12004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>
                <a:solidFill>
                  <a:schemeClr val="bg1"/>
                </a:solidFill>
                <a:latin typeface="Montserrat ExtraBold" panose="020B0604020202020204" charset="-52"/>
                <a:cs typeface="Arial" panose="020B0604020202020204" pitchFamily="34" charset="0"/>
              </a:rPr>
              <a:t>Михайловский Игорь Григорьевич,</a:t>
            </a:r>
          </a:p>
          <a:p>
            <a:r>
              <a:rPr lang="ru-RU" sz="2800" dirty="0">
                <a:solidFill>
                  <a:schemeClr val="bg1"/>
                </a:solidFill>
                <a:latin typeface="Montserrat ExtraBold" panose="020B0604020202020204" charset="-52"/>
                <a:cs typeface="Arial" panose="020B0604020202020204" pitchFamily="34" charset="0"/>
              </a:rPr>
              <a:t>исполняющий обязанности Мэра города Хабаровска</a:t>
            </a:r>
            <a:endParaRPr lang="ru-RU" sz="1200" dirty="0">
              <a:solidFill>
                <a:schemeClr val="bg1"/>
              </a:solidFill>
              <a:latin typeface="Montserrat ExtraBold" panose="020B0604020202020204" charset="-5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892701" y="1304058"/>
            <a:ext cx="510116" cy="11080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1" dirty="0">
                <a:solidFill>
                  <a:srgbClr val="2D3090"/>
                </a:solidFill>
                <a:latin typeface="Montserrat SemiBold" pitchFamily="2" charset="-52"/>
                <a:cs typeface="Arial" panose="020B0604020202020204" pitchFamily="34" charset="0"/>
              </a:rPr>
              <a:t>-</a:t>
            </a:r>
            <a:endParaRPr lang="ru-RU" sz="6601" dirty="0">
              <a:solidFill>
                <a:srgbClr val="2D3090"/>
              </a:solidFill>
              <a:latin typeface="Montserrat SemiBold" pitchFamily="2" charset="-52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067561" y="5469995"/>
            <a:ext cx="1970567" cy="3693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mtClean="0"/>
              <a:t>ispdirekt@mail.ru</a:t>
            </a:r>
            <a:endParaRPr lang="ru-RU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3189107"/>
            <a:ext cx="20105688" cy="8120386"/>
            <a:chOff x="0" y="3189301"/>
            <a:chExt cx="20104100" cy="81197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4973670"/>
              <a:ext cx="20104099" cy="409411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5224971"/>
              <a:ext cx="20104099" cy="608358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503797" y="3321699"/>
              <a:ext cx="880110" cy="2039620"/>
            </a:xfrm>
            <a:custGeom>
              <a:avLst/>
              <a:gdLst/>
              <a:ahLst/>
              <a:cxnLst/>
              <a:rect l="l" t="t" r="r" b="b"/>
              <a:pathLst>
                <a:path w="880110" h="2039620">
                  <a:moveTo>
                    <a:pt x="407872" y="174790"/>
                  </a:moveTo>
                  <a:lnTo>
                    <a:pt x="407872" y="2039330"/>
                  </a:lnTo>
                  <a:lnTo>
                    <a:pt x="879826" y="2039330"/>
                  </a:lnTo>
                  <a:lnTo>
                    <a:pt x="879826" y="378731"/>
                  </a:lnTo>
                  <a:lnTo>
                    <a:pt x="611803" y="378731"/>
                  </a:lnTo>
                  <a:lnTo>
                    <a:pt x="407872" y="174790"/>
                  </a:lnTo>
                  <a:close/>
                </a:path>
                <a:path w="880110" h="2039620">
                  <a:moveTo>
                    <a:pt x="879826" y="0"/>
                  </a:moveTo>
                  <a:lnTo>
                    <a:pt x="0" y="0"/>
                  </a:lnTo>
                  <a:lnTo>
                    <a:pt x="0" y="378731"/>
                  </a:lnTo>
                  <a:lnTo>
                    <a:pt x="407872" y="378731"/>
                  </a:lnTo>
                  <a:lnTo>
                    <a:pt x="407872" y="174790"/>
                  </a:lnTo>
                  <a:lnTo>
                    <a:pt x="879826" y="174790"/>
                  </a:lnTo>
                  <a:lnTo>
                    <a:pt x="879826" y="0"/>
                  </a:lnTo>
                  <a:close/>
                </a:path>
                <a:path w="880110" h="2039620">
                  <a:moveTo>
                    <a:pt x="879826" y="174790"/>
                  </a:moveTo>
                  <a:lnTo>
                    <a:pt x="407872" y="174790"/>
                  </a:lnTo>
                  <a:lnTo>
                    <a:pt x="611803" y="378731"/>
                  </a:lnTo>
                  <a:lnTo>
                    <a:pt x="879826" y="378731"/>
                  </a:lnTo>
                  <a:lnTo>
                    <a:pt x="879826" y="174790"/>
                  </a:lnTo>
                  <a:close/>
                </a:path>
              </a:pathLst>
            </a:custGeom>
            <a:solidFill>
              <a:srgbClr val="2D30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399088" y="3216980"/>
              <a:ext cx="1089660" cy="2249170"/>
            </a:xfrm>
            <a:custGeom>
              <a:avLst/>
              <a:gdLst/>
              <a:ahLst/>
              <a:cxnLst/>
              <a:rect l="l" t="t" r="r" b="b"/>
              <a:pathLst>
                <a:path w="1089660" h="2249170">
                  <a:moveTo>
                    <a:pt x="617290" y="588149"/>
                  </a:moveTo>
                  <a:lnTo>
                    <a:pt x="407872" y="588149"/>
                  </a:lnTo>
                  <a:lnTo>
                    <a:pt x="407872" y="2248748"/>
                  </a:lnTo>
                  <a:lnTo>
                    <a:pt x="1089244" y="2248748"/>
                  </a:lnTo>
                  <a:lnTo>
                    <a:pt x="1089244" y="2039330"/>
                  </a:lnTo>
                  <a:lnTo>
                    <a:pt x="617290" y="2039330"/>
                  </a:lnTo>
                  <a:lnTo>
                    <a:pt x="617290" y="588149"/>
                  </a:lnTo>
                  <a:close/>
                </a:path>
                <a:path w="1089660" h="2249170">
                  <a:moveTo>
                    <a:pt x="1089244" y="0"/>
                  </a:moveTo>
                  <a:lnTo>
                    <a:pt x="0" y="0"/>
                  </a:lnTo>
                  <a:lnTo>
                    <a:pt x="0" y="588149"/>
                  </a:lnTo>
                  <a:lnTo>
                    <a:pt x="879826" y="588149"/>
                  </a:lnTo>
                  <a:lnTo>
                    <a:pt x="879826" y="2039330"/>
                  </a:lnTo>
                  <a:lnTo>
                    <a:pt x="1089244" y="2039330"/>
                  </a:lnTo>
                  <a:lnTo>
                    <a:pt x="1089244" y="498686"/>
                  </a:lnTo>
                  <a:lnTo>
                    <a:pt x="879826" y="498686"/>
                  </a:lnTo>
                  <a:lnTo>
                    <a:pt x="759880" y="378731"/>
                  </a:lnTo>
                  <a:lnTo>
                    <a:pt x="209417" y="378731"/>
                  </a:lnTo>
                  <a:lnTo>
                    <a:pt x="209417" y="209417"/>
                  </a:lnTo>
                  <a:lnTo>
                    <a:pt x="1089244" y="209417"/>
                  </a:lnTo>
                  <a:lnTo>
                    <a:pt x="1089244" y="0"/>
                  </a:lnTo>
                  <a:close/>
                </a:path>
                <a:path w="1089660" h="2249170">
                  <a:moveTo>
                    <a:pt x="1089244" y="209417"/>
                  </a:moveTo>
                  <a:lnTo>
                    <a:pt x="879826" y="209417"/>
                  </a:lnTo>
                  <a:lnTo>
                    <a:pt x="879826" y="498686"/>
                  </a:lnTo>
                  <a:lnTo>
                    <a:pt x="1089244" y="498686"/>
                  </a:lnTo>
                  <a:lnTo>
                    <a:pt x="1089244" y="209417"/>
                  </a:lnTo>
                  <a:close/>
                </a:path>
                <a:path w="1089660" h="2249170">
                  <a:moveTo>
                    <a:pt x="590578" y="209417"/>
                  </a:moveTo>
                  <a:lnTo>
                    <a:pt x="407872" y="209417"/>
                  </a:lnTo>
                  <a:lnTo>
                    <a:pt x="407872" y="378731"/>
                  </a:lnTo>
                  <a:lnTo>
                    <a:pt x="759880" y="378731"/>
                  </a:lnTo>
                  <a:lnTo>
                    <a:pt x="590578" y="20941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44442" y="3189301"/>
              <a:ext cx="5786179" cy="231140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503794" y="3286727"/>
              <a:ext cx="7522209" cy="2109470"/>
            </a:xfrm>
            <a:custGeom>
              <a:avLst/>
              <a:gdLst/>
              <a:ahLst/>
              <a:cxnLst/>
              <a:rect l="l" t="t" r="r" b="b"/>
              <a:pathLst>
                <a:path w="7522209" h="2109470">
                  <a:moveTo>
                    <a:pt x="879817" y="34975"/>
                  </a:moveTo>
                  <a:lnTo>
                    <a:pt x="0" y="34975"/>
                  </a:lnTo>
                  <a:lnTo>
                    <a:pt x="0" y="413715"/>
                  </a:lnTo>
                  <a:lnTo>
                    <a:pt x="407873" y="413715"/>
                  </a:lnTo>
                  <a:lnTo>
                    <a:pt x="407873" y="2074303"/>
                  </a:lnTo>
                  <a:lnTo>
                    <a:pt x="879817" y="2074303"/>
                  </a:lnTo>
                  <a:lnTo>
                    <a:pt x="879817" y="413715"/>
                  </a:lnTo>
                  <a:lnTo>
                    <a:pt x="879817" y="209765"/>
                  </a:lnTo>
                  <a:lnTo>
                    <a:pt x="879817" y="34975"/>
                  </a:lnTo>
                  <a:close/>
                </a:path>
                <a:path w="7522209" h="2109470">
                  <a:moveTo>
                    <a:pt x="3600843" y="1436281"/>
                  </a:moveTo>
                  <a:lnTo>
                    <a:pt x="3599078" y="1385417"/>
                  </a:lnTo>
                  <a:lnTo>
                    <a:pt x="3593820" y="1336040"/>
                  </a:lnTo>
                  <a:lnTo>
                    <a:pt x="3585045" y="1288148"/>
                  </a:lnTo>
                  <a:lnTo>
                    <a:pt x="3572764" y="1241742"/>
                  </a:lnTo>
                  <a:lnTo>
                    <a:pt x="3556978" y="1196822"/>
                  </a:lnTo>
                  <a:lnTo>
                    <a:pt x="3537686" y="1153388"/>
                  </a:lnTo>
                  <a:lnTo>
                    <a:pt x="3514890" y="1111453"/>
                  </a:lnTo>
                  <a:lnTo>
                    <a:pt x="3488347" y="1071524"/>
                  </a:lnTo>
                  <a:lnTo>
                    <a:pt x="3457816" y="1034161"/>
                  </a:lnTo>
                  <a:lnTo>
                    <a:pt x="3440557" y="1016762"/>
                  </a:lnTo>
                  <a:lnTo>
                    <a:pt x="3423297" y="999350"/>
                  </a:lnTo>
                  <a:lnTo>
                    <a:pt x="3384804" y="967092"/>
                  </a:lnTo>
                  <a:lnTo>
                    <a:pt x="3342322" y="937399"/>
                  </a:lnTo>
                  <a:lnTo>
                    <a:pt x="3295866" y="910259"/>
                  </a:lnTo>
                  <a:lnTo>
                    <a:pt x="3245421" y="885659"/>
                  </a:lnTo>
                  <a:lnTo>
                    <a:pt x="3207512" y="870165"/>
                  </a:lnTo>
                  <a:lnTo>
                    <a:pt x="3167215" y="856310"/>
                  </a:lnTo>
                  <a:lnTo>
                    <a:pt x="3124543" y="844067"/>
                  </a:lnTo>
                  <a:lnTo>
                    <a:pt x="3079470" y="833462"/>
                  </a:lnTo>
                  <a:lnTo>
                    <a:pt x="3032010" y="824496"/>
                  </a:lnTo>
                  <a:lnTo>
                    <a:pt x="2982163" y="817143"/>
                  </a:lnTo>
                  <a:lnTo>
                    <a:pt x="2929928" y="811428"/>
                  </a:lnTo>
                  <a:lnTo>
                    <a:pt x="2875305" y="807351"/>
                  </a:lnTo>
                  <a:lnTo>
                    <a:pt x="2818282" y="804900"/>
                  </a:lnTo>
                  <a:lnTo>
                    <a:pt x="2758884" y="804087"/>
                  </a:lnTo>
                  <a:lnTo>
                    <a:pt x="2589199" y="804087"/>
                  </a:lnTo>
                  <a:lnTo>
                    <a:pt x="2625318" y="413702"/>
                  </a:lnTo>
                  <a:lnTo>
                    <a:pt x="3478492" y="413702"/>
                  </a:lnTo>
                  <a:lnTo>
                    <a:pt x="3478492" y="198107"/>
                  </a:lnTo>
                  <a:lnTo>
                    <a:pt x="3478492" y="34975"/>
                  </a:lnTo>
                  <a:lnTo>
                    <a:pt x="2231567" y="34975"/>
                  </a:lnTo>
                  <a:lnTo>
                    <a:pt x="2129612" y="1182827"/>
                  </a:lnTo>
                  <a:lnTo>
                    <a:pt x="2648178" y="1182827"/>
                  </a:lnTo>
                  <a:lnTo>
                    <a:pt x="2708008" y="1183754"/>
                  </a:lnTo>
                  <a:lnTo>
                    <a:pt x="2763240" y="1186561"/>
                  </a:lnTo>
                  <a:lnTo>
                    <a:pt x="2813862" y="1191209"/>
                  </a:lnTo>
                  <a:lnTo>
                    <a:pt x="2859875" y="1197724"/>
                  </a:lnTo>
                  <a:lnTo>
                    <a:pt x="2901277" y="1206093"/>
                  </a:lnTo>
                  <a:lnTo>
                    <a:pt x="2938068" y="1216329"/>
                  </a:lnTo>
                  <a:lnTo>
                    <a:pt x="2985935" y="1234630"/>
                  </a:lnTo>
                  <a:lnTo>
                    <a:pt x="3026168" y="1256030"/>
                  </a:lnTo>
                  <a:lnTo>
                    <a:pt x="3058769" y="1280515"/>
                  </a:lnTo>
                  <a:lnTo>
                    <a:pt x="3102191" y="1338694"/>
                  </a:lnTo>
                  <a:lnTo>
                    <a:pt x="3123323" y="1408620"/>
                  </a:lnTo>
                  <a:lnTo>
                    <a:pt x="3125978" y="1447927"/>
                  </a:lnTo>
                  <a:lnTo>
                    <a:pt x="3121837" y="1495894"/>
                  </a:lnTo>
                  <a:lnTo>
                    <a:pt x="3109417" y="1539544"/>
                  </a:lnTo>
                  <a:lnTo>
                    <a:pt x="3088729" y="1578876"/>
                  </a:lnTo>
                  <a:lnTo>
                    <a:pt x="3059760" y="1613890"/>
                  </a:lnTo>
                  <a:lnTo>
                    <a:pt x="3022549" y="1644599"/>
                  </a:lnTo>
                  <a:lnTo>
                    <a:pt x="2985998" y="1666417"/>
                  </a:lnTo>
                  <a:lnTo>
                    <a:pt x="2945333" y="1684261"/>
                  </a:lnTo>
                  <a:lnTo>
                    <a:pt x="2900527" y="1698142"/>
                  </a:lnTo>
                  <a:lnTo>
                    <a:pt x="2851620" y="1708048"/>
                  </a:lnTo>
                  <a:lnTo>
                    <a:pt x="2798572" y="1713992"/>
                  </a:lnTo>
                  <a:lnTo>
                    <a:pt x="2741409" y="1715973"/>
                  </a:lnTo>
                  <a:lnTo>
                    <a:pt x="2688196" y="1714563"/>
                  </a:lnTo>
                  <a:lnTo>
                    <a:pt x="2635389" y="1710309"/>
                  </a:lnTo>
                  <a:lnTo>
                    <a:pt x="2582989" y="1703222"/>
                  </a:lnTo>
                  <a:lnTo>
                    <a:pt x="2530995" y="1693316"/>
                  </a:lnTo>
                  <a:lnTo>
                    <a:pt x="2479408" y="1680565"/>
                  </a:lnTo>
                  <a:lnTo>
                    <a:pt x="2428227" y="1664982"/>
                  </a:lnTo>
                  <a:lnTo>
                    <a:pt x="2378329" y="1647063"/>
                  </a:lnTo>
                  <a:lnTo>
                    <a:pt x="2330627" y="1627289"/>
                  </a:lnTo>
                  <a:lnTo>
                    <a:pt x="2285111" y="1605648"/>
                  </a:lnTo>
                  <a:lnTo>
                    <a:pt x="2241766" y="1582127"/>
                  </a:lnTo>
                  <a:lnTo>
                    <a:pt x="2200618" y="1556753"/>
                  </a:lnTo>
                  <a:lnTo>
                    <a:pt x="2161654" y="1529511"/>
                  </a:lnTo>
                  <a:lnTo>
                    <a:pt x="1975205" y="1887855"/>
                  </a:lnTo>
                  <a:lnTo>
                    <a:pt x="2013280" y="1914004"/>
                  </a:lnTo>
                  <a:lnTo>
                    <a:pt x="2053221" y="1938566"/>
                  </a:lnTo>
                  <a:lnTo>
                    <a:pt x="2095030" y="1961527"/>
                  </a:lnTo>
                  <a:lnTo>
                    <a:pt x="2138705" y="1982901"/>
                  </a:lnTo>
                  <a:lnTo>
                    <a:pt x="2184247" y="2002675"/>
                  </a:lnTo>
                  <a:lnTo>
                    <a:pt x="2231656" y="2020862"/>
                  </a:lnTo>
                  <a:lnTo>
                    <a:pt x="2280932" y="2037448"/>
                  </a:lnTo>
                  <a:lnTo>
                    <a:pt x="2332088" y="2052447"/>
                  </a:lnTo>
                  <a:lnTo>
                    <a:pt x="2384221" y="2065756"/>
                  </a:lnTo>
                  <a:lnTo>
                    <a:pt x="2436495" y="2077300"/>
                  </a:lnTo>
                  <a:lnTo>
                    <a:pt x="2488908" y="2087067"/>
                  </a:lnTo>
                  <a:lnTo>
                    <a:pt x="2541460" y="2095055"/>
                  </a:lnTo>
                  <a:lnTo>
                    <a:pt x="2594165" y="2101278"/>
                  </a:lnTo>
                  <a:lnTo>
                    <a:pt x="2646984" y="2105723"/>
                  </a:lnTo>
                  <a:lnTo>
                    <a:pt x="2699956" y="2108377"/>
                  </a:lnTo>
                  <a:lnTo>
                    <a:pt x="2753068" y="2109266"/>
                  </a:lnTo>
                  <a:lnTo>
                    <a:pt x="2810294" y="2108339"/>
                  </a:lnTo>
                  <a:lnTo>
                    <a:pt x="2865450" y="2105545"/>
                  </a:lnTo>
                  <a:lnTo>
                    <a:pt x="2918549" y="2100872"/>
                  </a:lnTo>
                  <a:lnTo>
                    <a:pt x="2969564" y="2094344"/>
                  </a:lnTo>
                  <a:lnTo>
                    <a:pt x="3018536" y="2085949"/>
                  </a:lnTo>
                  <a:lnTo>
                    <a:pt x="3065424" y="2075700"/>
                  </a:lnTo>
                  <a:lnTo>
                    <a:pt x="3110242" y="2063572"/>
                  </a:lnTo>
                  <a:lnTo>
                    <a:pt x="3153003" y="2049589"/>
                  </a:lnTo>
                  <a:lnTo>
                    <a:pt x="3193694" y="2033752"/>
                  </a:lnTo>
                  <a:lnTo>
                    <a:pt x="3232302" y="2016036"/>
                  </a:lnTo>
                  <a:lnTo>
                    <a:pt x="3277755" y="1991779"/>
                  </a:lnTo>
                  <a:lnTo>
                    <a:pt x="3320161" y="1965617"/>
                  </a:lnTo>
                  <a:lnTo>
                    <a:pt x="3359505" y="1937524"/>
                  </a:lnTo>
                  <a:lnTo>
                    <a:pt x="3395815" y="1907527"/>
                  </a:lnTo>
                  <a:lnTo>
                    <a:pt x="3429063" y="1875624"/>
                  </a:lnTo>
                  <a:lnTo>
                    <a:pt x="3459264" y="1841792"/>
                  </a:lnTo>
                  <a:lnTo>
                    <a:pt x="3486416" y="1806054"/>
                  </a:lnTo>
                  <a:lnTo>
                    <a:pt x="3510534" y="1768386"/>
                  </a:lnTo>
                  <a:lnTo>
                    <a:pt x="3534486" y="1723809"/>
                  </a:lnTo>
                  <a:lnTo>
                    <a:pt x="3537966" y="1715973"/>
                  </a:lnTo>
                  <a:lnTo>
                    <a:pt x="3554755" y="1678266"/>
                  </a:lnTo>
                  <a:lnTo>
                    <a:pt x="3571341" y="1631772"/>
                  </a:lnTo>
                  <a:lnTo>
                    <a:pt x="3584244" y="1584325"/>
                  </a:lnTo>
                  <a:lnTo>
                    <a:pt x="3593465" y="1535938"/>
                  </a:lnTo>
                  <a:lnTo>
                    <a:pt x="3598989" y="1486585"/>
                  </a:lnTo>
                  <a:lnTo>
                    <a:pt x="3600843" y="1436281"/>
                  </a:lnTo>
                  <a:close/>
                </a:path>
                <a:path w="7522209" h="2109470">
                  <a:moveTo>
                    <a:pt x="5544007" y="1054633"/>
                  </a:moveTo>
                  <a:lnTo>
                    <a:pt x="5543207" y="999032"/>
                  </a:lnTo>
                  <a:lnTo>
                    <a:pt x="5540807" y="944854"/>
                  </a:lnTo>
                  <a:lnTo>
                    <a:pt x="5536806" y="892136"/>
                  </a:lnTo>
                  <a:lnTo>
                    <a:pt x="5531218" y="840841"/>
                  </a:lnTo>
                  <a:lnTo>
                    <a:pt x="5524017" y="790981"/>
                  </a:lnTo>
                  <a:lnTo>
                    <a:pt x="5515229" y="742556"/>
                  </a:lnTo>
                  <a:lnTo>
                    <a:pt x="5504840" y="695579"/>
                  </a:lnTo>
                  <a:lnTo>
                    <a:pt x="5492851" y="650024"/>
                  </a:lnTo>
                  <a:lnTo>
                    <a:pt x="5479262" y="605904"/>
                  </a:lnTo>
                  <a:lnTo>
                    <a:pt x="5464086" y="563219"/>
                  </a:lnTo>
                  <a:lnTo>
                    <a:pt x="5447296" y="521970"/>
                  </a:lnTo>
                  <a:lnTo>
                    <a:pt x="5428920" y="482155"/>
                  </a:lnTo>
                  <a:lnTo>
                    <a:pt x="5405082" y="436372"/>
                  </a:lnTo>
                  <a:lnTo>
                    <a:pt x="5381625" y="396227"/>
                  </a:lnTo>
                  <a:lnTo>
                    <a:pt x="5379618" y="392785"/>
                  </a:lnTo>
                  <a:lnTo>
                    <a:pt x="5352529" y="351421"/>
                  </a:lnTo>
                  <a:lnTo>
                    <a:pt x="5323802" y="312280"/>
                  </a:lnTo>
                  <a:lnTo>
                    <a:pt x="5293449" y="275336"/>
                  </a:lnTo>
                  <a:lnTo>
                    <a:pt x="5261457" y="240614"/>
                  </a:lnTo>
                  <a:lnTo>
                    <a:pt x="5227840" y="208102"/>
                  </a:lnTo>
                  <a:lnTo>
                    <a:pt x="5192585" y="177800"/>
                  </a:lnTo>
                  <a:lnTo>
                    <a:pt x="5155704" y="149707"/>
                  </a:lnTo>
                  <a:lnTo>
                    <a:pt x="5117185" y="123837"/>
                  </a:lnTo>
                  <a:lnTo>
                    <a:pt x="5072786" y="97853"/>
                  </a:lnTo>
                  <a:lnTo>
                    <a:pt x="5066208" y="94564"/>
                  </a:lnTo>
                  <a:lnTo>
                    <a:pt x="5066208" y="1054633"/>
                  </a:lnTo>
                  <a:lnTo>
                    <a:pt x="5065407" y="1110856"/>
                  </a:lnTo>
                  <a:lnTo>
                    <a:pt x="5063020" y="1164437"/>
                  </a:lnTo>
                  <a:lnTo>
                    <a:pt x="5059032" y="1215377"/>
                  </a:lnTo>
                  <a:lnTo>
                    <a:pt x="5053457" y="1263675"/>
                  </a:lnTo>
                  <a:lnTo>
                    <a:pt x="5046281" y="1309331"/>
                  </a:lnTo>
                  <a:lnTo>
                    <a:pt x="5037518" y="1352346"/>
                  </a:lnTo>
                  <a:lnTo>
                    <a:pt x="5027168" y="1392720"/>
                  </a:lnTo>
                  <a:lnTo>
                    <a:pt x="5015242" y="1430451"/>
                  </a:lnTo>
                  <a:lnTo>
                    <a:pt x="4993322" y="1485646"/>
                  </a:lnTo>
                  <a:lnTo>
                    <a:pt x="4968379" y="1534655"/>
                  </a:lnTo>
                  <a:lnTo>
                    <a:pt x="4940401" y="1577479"/>
                  </a:lnTo>
                  <a:lnTo>
                    <a:pt x="4909413" y="1614131"/>
                  </a:lnTo>
                  <a:lnTo>
                    <a:pt x="4875390" y="1644599"/>
                  </a:lnTo>
                  <a:lnTo>
                    <a:pt x="4829035" y="1674545"/>
                  </a:lnTo>
                  <a:lnTo>
                    <a:pt x="4778870" y="1695945"/>
                  </a:lnTo>
                  <a:lnTo>
                    <a:pt x="4724882" y="1708772"/>
                  </a:lnTo>
                  <a:lnTo>
                    <a:pt x="4667085" y="1713052"/>
                  </a:lnTo>
                  <a:lnTo>
                    <a:pt x="4611738" y="1708772"/>
                  </a:lnTo>
                  <a:lnTo>
                    <a:pt x="4559287" y="1695945"/>
                  </a:lnTo>
                  <a:lnTo>
                    <a:pt x="4509757" y="1674545"/>
                  </a:lnTo>
                  <a:lnTo>
                    <a:pt x="4463148" y="1644599"/>
                  </a:lnTo>
                  <a:lnTo>
                    <a:pt x="4428541" y="1614131"/>
                  </a:lnTo>
                  <a:lnTo>
                    <a:pt x="4396956" y="1577479"/>
                  </a:lnTo>
                  <a:lnTo>
                    <a:pt x="4368406" y="1534655"/>
                  </a:lnTo>
                  <a:lnTo>
                    <a:pt x="4342892" y="1485646"/>
                  </a:lnTo>
                  <a:lnTo>
                    <a:pt x="4320400" y="1430451"/>
                  </a:lnTo>
                  <a:lnTo>
                    <a:pt x="4308106" y="1392720"/>
                  </a:lnTo>
                  <a:lnTo>
                    <a:pt x="4297464" y="1352346"/>
                  </a:lnTo>
                  <a:lnTo>
                    <a:pt x="4288447" y="1309331"/>
                  </a:lnTo>
                  <a:lnTo>
                    <a:pt x="4281068" y="1263675"/>
                  </a:lnTo>
                  <a:lnTo>
                    <a:pt x="4275340" y="1215377"/>
                  </a:lnTo>
                  <a:lnTo>
                    <a:pt x="4271238" y="1164424"/>
                  </a:lnTo>
                  <a:lnTo>
                    <a:pt x="4268775" y="1110856"/>
                  </a:lnTo>
                  <a:lnTo>
                    <a:pt x="4267962" y="1054633"/>
                  </a:lnTo>
                  <a:lnTo>
                    <a:pt x="4268775" y="998423"/>
                  </a:lnTo>
                  <a:lnTo>
                    <a:pt x="4271238" y="944854"/>
                  </a:lnTo>
                  <a:lnTo>
                    <a:pt x="4275340" y="893914"/>
                  </a:lnTo>
                  <a:lnTo>
                    <a:pt x="4281068" y="845629"/>
                  </a:lnTo>
                  <a:lnTo>
                    <a:pt x="4288447" y="799973"/>
                  </a:lnTo>
                  <a:lnTo>
                    <a:pt x="4297464" y="756945"/>
                  </a:lnTo>
                  <a:lnTo>
                    <a:pt x="4308106" y="716572"/>
                  </a:lnTo>
                  <a:lnTo>
                    <a:pt x="4320400" y="678827"/>
                  </a:lnTo>
                  <a:lnTo>
                    <a:pt x="4342892" y="623646"/>
                  </a:lnTo>
                  <a:lnTo>
                    <a:pt x="4368406" y="574636"/>
                  </a:lnTo>
                  <a:lnTo>
                    <a:pt x="4396956" y="531812"/>
                  </a:lnTo>
                  <a:lnTo>
                    <a:pt x="4428541" y="495160"/>
                  </a:lnTo>
                  <a:lnTo>
                    <a:pt x="4463148" y="464680"/>
                  </a:lnTo>
                  <a:lnTo>
                    <a:pt x="4509757" y="434746"/>
                  </a:lnTo>
                  <a:lnTo>
                    <a:pt x="4559287" y="413346"/>
                  </a:lnTo>
                  <a:lnTo>
                    <a:pt x="4611738" y="400507"/>
                  </a:lnTo>
                  <a:lnTo>
                    <a:pt x="4667085" y="396227"/>
                  </a:lnTo>
                  <a:lnTo>
                    <a:pt x="4724882" y="400507"/>
                  </a:lnTo>
                  <a:lnTo>
                    <a:pt x="4778870" y="413346"/>
                  </a:lnTo>
                  <a:lnTo>
                    <a:pt x="4829035" y="434746"/>
                  </a:lnTo>
                  <a:lnTo>
                    <a:pt x="4875390" y="464680"/>
                  </a:lnTo>
                  <a:lnTo>
                    <a:pt x="4909413" y="495160"/>
                  </a:lnTo>
                  <a:lnTo>
                    <a:pt x="4940401" y="531812"/>
                  </a:lnTo>
                  <a:lnTo>
                    <a:pt x="4968379" y="574636"/>
                  </a:lnTo>
                  <a:lnTo>
                    <a:pt x="4993322" y="623646"/>
                  </a:lnTo>
                  <a:lnTo>
                    <a:pt x="5015242" y="678827"/>
                  </a:lnTo>
                  <a:lnTo>
                    <a:pt x="5027168" y="716572"/>
                  </a:lnTo>
                  <a:lnTo>
                    <a:pt x="5037518" y="756945"/>
                  </a:lnTo>
                  <a:lnTo>
                    <a:pt x="5046281" y="799973"/>
                  </a:lnTo>
                  <a:lnTo>
                    <a:pt x="5053457" y="845629"/>
                  </a:lnTo>
                  <a:lnTo>
                    <a:pt x="5059032" y="893914"/>
                  </a:lnTo>
                  <a:lnTo>
                    <a:pt x="5063020" y="944867"/>
                  </a:lnTo>
                  <a:lnTo>
                    <a:pt x="5065407" y="998423"/>
                  </a:lnTo>
                  <a:lnTo>
                    <a:pt x="5066208" y="1054633"/>
                  </a:lnTo>
                  <a:lnTo>
                    <a:pt x="5066208" y="94564"/>
                  </a:lnTo>
                  <a:lnTo>
                    <a:pt x="5026990" y="74917"/>
                  </a:lnTo>
                  <a:lnTo>
                    <a:pt x="4979784" y="55054"/>
                  </a:lnTo>
                  <a:lnTo>
                    <a:pt x="4931168" y="38227"/>
                  </a:lnTo>
                  <a:lnTo>
                    <a:pt x="4881156" y="24472"/>
                  </a:lnTo>
                  <a:lnTo>
                    <a:pt x="4829746" y="13766"/>
                  </a:lnTo>
                  <a:lnTo>
                    <a:pt x="4776927" y="6121"/>
                  </a:lnTo>
                  <a:lnTo>
                    <a:pt x="4722711" y="1536"/>
                  </a:lnTo>
                  <a:lnTo>
                    <a:pt x="4667085" y="0"/>
                  </a:lnTo>
                  <a:lnTo>
                    <a:pt x="4612068" y="1536"/>
                  </a:lnTo>
                  <a:lnTo>
                    <a:pt x="4558385" y="6121"/>
                  </a:lnTo>
                  <a:lnTo>
                    <a:pt x="4506036" y="13766"/>
                  </a:lnTo>
                  <a:lnTo>
                    <a:pt x="4455020" y="24472"/>
                  </a:lnTo>
                  <a:lnTo>
                    <a:pt x="4405325" y="38227"/>
                  </a:lnTo>
                  <a:lnTo>
                    <a:pt x="4356976" y="55054"/>
                  </a:lnTo>
                  <a:lnTo>
                    <a:pt x="4309961" y="74917"/>
                  </a:lnTo>
                  <a:lnTo>
                    <a:pt x="4264266" y="97853"/>
                  </a:lnTo>
                  <a:lnTo>
                    <a:pt x="4219905" y="123837"/>
                  </a:lnTo>
                  <a:lnTo>
                    <a:pt x="4181386" y="149707"/>
                  </a:lnTo>
                  <a:lnTo>
                    <a:pt x="4144492" y="177800"/>
                  </a:lnTo>
                  <a:lnTo>
                    <a:pt x="4109250" y="208102"/>
                  </a:lnTo>
                  <a:lnTo>
                    <a:pt x="4075620" y="240614"/>
                  </a:lnTo>
                  <a:lnTo>
                    <a:pt x="4043629" y="275336"/>
                  </a:lnTo>
                  <a:lnTo>
                    <a:pt x="4013276" y="312280"/>
                  </a:lnTo>
                  <a:lnTo>
                    <a:pt x="3984548" y="351421"/>
                  </a:lnTo>
                  <a:lnTo>
                    <a:pt x="3957459" y="392785"/>
                  </a:lnTo>
                  <a:lnTo>
                    <a:pt x="3931996" y="436372"/>
                  </a:lnTo>
                  <a:lnTo>
                    <a:pt x="3908171" y="482155"/>
                  </a:lnTo>
                  <a:lnTo>
                    <a:pt x="3889781" y="521970"/>
                  </a:lnTo>
                  <a:lnTo>
                    <a:pt x="3872992" y="563219"/>
                  </a:lnTo>
                  <a:lnTo>
                    <a:pt x="3857802" y="605904"/>
                  </a:lnTo>
                  <a:lnTo>
                    <a:pt x="3844213" y="650024"/>
                  </a:lnTo>
                  <a:lnTo>
                    <a:pt x="3832225" y="695579"/>
                  </a:lnTo>
                  <a:lnTo>
                    <a:pt x="3821836" y="742556"/>
                  </a:lnTo>
                  <a:lnTo>
                    <a:pt x="3813048" y="790981"/>
                  </a:lnTo>
                  <a:lnTo>
                    <a:pt x="3805859" y="840841"/>
                  </a:lnTo>
                  <a:lnTo>
                    <a:pt x="3800271" y="892136"/>
                  </a:lnTo>
                  <a:lnTo>
                    <a:pt x="3796284" y="944867"/>
                  </a:lnTo>
                  <a:lnTo>
                    <a:pt x="3793883" y="999032"/>
                  </a:lnTo>
                  <a:lnTo>
                    <a:pt x="3793083" y="1054633"/>
                  </a:lnTo>
                  <a:lnTo>
                    <a:pt x="3793883" y="1110246"/>
                  </a:lnTo>
                  <a:lnTo>
                    <a:pt x="3796284" y="1164437"/>
                  </a:lnTo>
                  <a:lnTo>
                    <a:pt x="3800271" y="1217168"/>
                  </a:lnTo>
                  <a:lnTo>
                    <a:pt x="3805859" y="1268463"/>
                  </a:lnTo>
                  <a:lnTo>
                    <a:pt x="3813048" y="1318323"/>
                  </a:lnTo>
                  <a:lnTo>
                    <a:pt x="3821836" y="1366748"/>
                  </a:lnTo>
                  <a:lnTo>
                    <a:pt x="3832225" y="1413738"/>
                  </a:lnTo>
                  <a:lnTo>
                    <a:pt x="3844213" y="1459293"/>
                  </a:lnTo>
                  <a:lnTo>
                    <a:pt x="3857802" y="1503400"/>
                  </a:lnTo>
                  <a:lnTo>
                    <a:pt x="3872992" y="1546072"/>
                  </a:lnTo>
                  <a:lnTo>
                    <a:pt x="3889781" y="1587296"/>
                  </a:lnTo>
                  <a:lnTo>
                    <a:pt x="3908171" y="1627098"/>
                  </a:lnTo>
                  <a:lnTo>
                    <a:pt x="3931996" y="1672907"/>
                  </a:lnTo>
                  <a:lnTo>
                    <a:pt x="3957459" y="1716493"/>
                  </a:lnTo>
                  <a:lnTo>
                    <a:pt x="3984548" y="1757870"/>
                  </a:lnTo>
                  <a:lnTo>
                    <a:pt x="4013276" y="1797024"/>
                  </a:lnTo>
                  <a:lnTo>
                    <a:pt x="4043629" y="1833968"/>
                  </a:lnTo>
                  <a:lnTo>
                    <a:pt x="4075620" y="1868690"/>
                  </a:lnTo>
                  <a:lnTo>
                    <a:pt x="4109250" y="1901202"/>
                  </a:lnTo>
                  <a:lnTo>
                    <a:pt x="4144492" y="1931504"/>
                  </a:lnTo>
                  <a:lnTo>
                    <a:pt x="4181386" y="1959584"/>
                  </a:lnTo>
                  <a:lnTo>
                    <a:pt x="4219905" y="1985454"/>
                  </a:lnTo>
                  <a:lnTo>
                    <a:pt x="4264266" y="2011438"/>
                  </a:lnTo>
                  <a:lnTo>
                    <a:pt x="4309961" y="2034374"/>
                  </a:lnTo>
                  <a:lnTo>
                    <a:pt x="4356976" y="2054250"/>
                  </a:lnTo>
                  <a:lnTo>
                    <a:pt x="4405325" y="2071065"/>
                  </a:lnTo>
                  <a:lnTo>
                    <a:pt x="4455020" y="2084819"/>
                  </a:lnTo>
                  <a:lnTo>
                    <a:pt x="4506036" y="2095512"/>
                  </a:lnTo>
                  <a:lnTo>
                    <a:pt x="4558385" y="2103158"/>
                  </a:lnTo>
                  <a:lnTo>
                    <a:pt x="4612068" y="2107742"/>
                  </a:lnTo>
                  <a:lnTo>
                    <a:pt x="4667085" y="2109266"/>
                  </a:lnTo>
                  <a:lnTo>
                    <a:pt x="4722711" y="2107742"/>
                  </a:lnTo>
                  <a:lnTo>
                    <a:pt x="4776927" y="2103158"/>
                  </a:lnTo>
                  <a:lnTo>
                    <a:pt x="4829746" y="2095512"/>
                  </a:lnTo>
                  <a:lnTo>
                    <a:pt x="4881156" y="2084819"/>
                  </a:lnTo>
                  <a:lnTo>
                    <a:pt x="4931168" y="2071065"/>
                  </a:lnTo>
                  <a:lnTo>
                    <a:pt x="4979784" y="2054250"/>
                  </a:lnTo>
                  <a:lnTo>
                    <a:pt x="5026990" y="2034374"/>
                  </a:lnTo>
                  <a:lnTo>
                    <a:pt x="5072786" y="2011438"/>
                  </a:lnTo>
                  <a:lnTo>
                    <a:pt x="5117185" y="1985454"/>
                  </a:lnTo>
                  <a:lnTo>
                    <a:pt x="5155704" y="1959584"/>
                  </a:lnTo>
                  <a:lnTo>
                    <a:pt x="5192585" y="1931504"/>
                  </a:lnTo>
                  <a:lnTo>
                    <a:pt x="5227840" y="1901202"/>
                  </a:lnTo>
                  <a:lnTo>
                    <a:pt x="5261457" y="1868690"/>
                  </a:lnTo>
                  <a:lnTo>
                    <a:pt x="5293449" y="1833968"/>
                  </a:lnTo>
                  <a:lnTo>
                    <a:pt x="5323802" y="1797024"/>
                  </a:lnTo>
                  <a:lnTo>
                    <a:pt x="5352529" y="1757870"/>
                  </a:lnTo>
                  <a:lnTo>
                    <a:pt x="5379618" y="1716493"/>
                  </a:lnTo>
                  <a:lnTo>
                    <a:pt x="5381625" y="1713052"/>
                  </a:lnTo>
                  <a:lnTo>
                    <a:pt x="5405082" y="1672907"/>
                  </a:lnTo>
                  <a:lnTo>
                    <a:pt x="5428920" y="1627098"/>
                  </a:lnTo>
                  <a:lnTo>
                    <a:pt x="5447296" y="1587296"/>
                  </a:lnTo>
                  <a:lnTo>
                    <a:pt x="5464086" y="1546072"/>
                  </a:lnTo>
                  <a:lnTo>
                    <a:pt x="5479262" y="1503400"/>
                  </a:lnTo>
                  <a:lnTo>
                    <a:pt x="5492851" y="1459293"/>
                  </a:lnTo>
                  <a:lnTo>
                    <a:pt x="5504840" y="1413738"/>
                  </a:lnTo>
                  <a:lnTo>
                    <a:pt x="5515229" y="1366748"/>
                  </a:lnTo>
                  <a:lnTo>
                    <a:pt x="5524017" y="1318323"/>
                  </a:lnTo>
                  <a:lnTo>
                    <a:pt x="5531218" y="1268463"/>
                  </a:lnTo>
                  <a:lnTo>
                    <a:pt x="5536806" y="1217168"/>
                  </a:lnTo>
                  <a:lnTo>
                    <a:pt x="5540807" y="1164424"/>
                  </a:lnTo>
                  <a:lnTo>
                    <a:pt x="5543207" y="1110246"/>
                  </a:lnTo>
                  <a:lnTo>
                    <a:pt x="5544007" y="1054633"/>
                  </a:lnTo>
                  <a:close/>
                </a:path>
                <a:path w="7522209" h="2109470">
                  <a:moveTo>
                    <a:pt x="7522108" y="1054633"/>
                  </a:moveTo>
                  <a:lnTo>
                    <a:pt x="7521308" y="999032"/>
                  </a:lnTo>
                  <a:lnTo>
                    <a:pt x="7518908" y="944854"/>
                  </a:lnTo>
                  <a:lnTo>
                    <a:pt x="7514920" y="892136"/>
                  </a:lnTo>
                  <a:lnTo>
                    <a:pt x="7509319" y="840841"/>
                  </a:lnTo>
                  <a:lnTo>
                    <a:pt x="7502131" y="790981"/>
                  </a:lnTo>
                  <a:lnTo>
                    <a:pt x="7493330" y="742556"/>
                  </a:lnTo>
                  <a:lnTo>
                    <a:pt x="7482941" y="695579"/>
                  </a:lnTo>
                  <a:lnTo>
                    <a:pt x="7470953" y="650024"/>
                  </a:lnTo>
                  <a:lnTo>
                    <a:pt x="7457364" y="605904"/>
                  </a:lnTo>
                  <a:lnTo>
                    <a:pt x="7442187" y="563219"/>
                  </a:lnTo>
                  <a:lnTo>
                    <a:pt x="7425398" y="521970"/>
                  </a:lnTo>
                  <a:lnTo>
                    <a:pt x="7407034" y="482155"/>
                  </a:lnTo>
                  <a:lnTo>
                    <a:pt x="7383196" y="436372"/>
                  </a:lnTo>
                  <a:lnTo>
                    <a:pt x="7359726" y="396227"/>
                  </a:lnTo>
                  <a:lnTo>
                    <a:pt x="7357719" y="392785"/>
                  </a:lnTo>
                  <a:lnTo>
                    <a:pt x="7330630" y="351421"/>
                  </a:lnTo>
                  <a:lnTo>
                    <a:pt x="7301903" y="312280"/>
                  </a:lnTo>
                  <a:lnTo>
                    <a:pt x="7271550" y="275336"/>
                  </a:lnTo>
                  <a:lnTo>
                    <a:pt x="7239559" y="240614"/>
                  </a:lnTo>
                  <a:lnTo>
                    <a:pt x="7205942" y="208102"/>
                  </a:lnTo>
                  <a:lnTo>
                    <a:pt x="7170699" y="177800"/>
                  </a:lnTo>
                  <a:lnTo>
                    <a:pt x="7133818" y="149707"/>
                  </a:lnTo>
                  <a:lnTo>
                    <a:pt x="7095299" y="123837"/>
                  </a:lnTo>
                  <a:lnTo>
                    <a:pt x="7050900" y="97853"/>
                  </a:lnTo>
                  <a:lnTo>
                    <a:pt x="7044322" y="94564"/>
                  </a:lnTo>
                  <a:lnTo>
                    <a:pt x="7044322" y="1054633"/>
                  </a:lnTo>
                  <a:lnTo>
                    <a:pt x="7043521" y="1110856"/>
                  </a:lnTo>
                  <a:lnTo>
                    <a:pt x="7041121" y="1164437"/>
                  </a:lnTo>
                  <a:lnTo>
                    <a:pt x="7037133" y="1215377"/>
                  </a:lnTo>
                  <a:lnTo>
                    <a:pt x="7031558" y="1263675"/>
                  </a:lnTo>
                  <a:lnTo>
                    <a:pt x="7024395" y="1309331"/>
                  </a:lnTo>
                  <a:lnTo>
                    <a:pt x="7015632" y="1352346"/>
                  </a:lnTo>
                  <a:lnTo>
                    <a:pt x="7005282" y="1392720"/>
                  </a:lnTo>
                  <a:lnTo>
                    <a:pt x="6993344" y="1430451"/>
                  </a:lnTo>
                  <a:lnTo>
                    <a:pt x="6971424" y="1485646"/>
                  </a:lnTo>
                  <a:lnTo>
                    <a:pt x="6946481" y="1534655"/>
                  </a:lnTo>
                  <a:lnTo>
                    <a:pt x="6918515" y="1577479"/>
                  </a:lnTo>
                  <a:lnTo>
                    <a:pt x="6887515" y="1614131"/>
                  </a:lnTo>
                  <a:lnTo>
                    <a:pt x="6853491" y="1644599"/>
                  </a:lnTo>
                  <a:lnTo>
                    <a:pt x="6807136" y="1674545"/>
                  </a:lnTo>
                  <a:lnTo>
                    <a:pt x="6756971" y="1695945"/>
                  </a:lnTo>
                  <a:lnTo>
                    <a:pt x="6702996" y="1708772"/>
                  </a:lnTo>
                  <a:lnTo>
                    <a:pt x="6645199" y="1713052"/>
                  </a:lnTo>
                  <a:lnTo>
                    <a:pt x="6589839" y="1708772"/>
                  </a:lnTo>
                  <a:lnTo>
                    <a:pt x="6537388" y="1695945"/>
                  </a:lnTo>
                  <a:lnTo>
                    <a:pt x="6487858" y="1674545"/>
                  </a:lnTo>
                  <a:lnTo>
                    <a:pt x="6441262" y="1644599"/>
                  </a:lnTo>
                  <a:lnTo>
                    <a:pt x="6406642" y="1614131"/>
                  </a:lnTo>
                  <a:lnTo>
                    <a:pt x="6375057" y="1577479"/>
                  </a:lnTo>
                  <a:lnTo>
                    <a:pt x="6346520" y="1534655"/>
                  </a:lnTo>
                  <a:lnTo>
                    <a:pt x="6320993" y="1485646"/>
                  </a:lnTo>
                  <a:lnTo>
                    <a:pt x="6298501" y="1430451"/>
                  </a:lnTo>
                  <a:lnTo>
                    <a:pt x="6286220" y="1392720"/>
                  </a:lnTo>
                  <a:lnTo>
                    <a:pt x="6275565" y="1352346"/>
                  </a:lnTo>
                  <a:lnTo>
                    <a:pt x="6266561" y="1309331"/>
                  </a:lnTo>
                  <a:lnTo>
                    <a:pt x="6259182" y="1263675"/>
                  </a:lnTo>
                  <a:lnTo>
                    <a:pt x="6253442" y="1215377"/>
                  </a:lnTo>
                  <a:lnTo>
                    <a:pt x="6249340" y="1164424"/>
                  </a:lnTo>
                  <a:lnTo>
                    <a:pt x="6246888" y="1110856"/>
                  </a:lnTo>
                  <a:lnTo>
                    <a:pt x="6246063" y="1054633"/>
                  </a:lnTo>
                  <a:lnTo>
                    <a:pt x="6246888" y="998423"/>
                  </a:lnTo>
                  <a:lnTo>
                    <a:pt x="6249352" y="944854"/>
                  </a:lnTo>
                  <a:lnTo>
                    <a:pt x="6253442" y="893914"/>
                  </a:lnTo>
                  <a:lnTo>
                    <a:pt x="6259182" y="845629"/>
                  </a:lnTo>
                  <a:lnTo>
                    <a:pt x="6266561" y="799973"/>
                  </a:lnTo>
                  <a:lnTo>
                    <a:pt x="6275565" y="756945"/>
                  </a:lnTo>
                  <a:lnTo>
                    <a:pt x="6286220" y="716572"/>
                  </a:lnTo>
                  <a:lnTo>
                    <a:pt x="6298501" y="678827"/>
                  </a:lnTo>
                  <a:lnTo>
                    <a:pt x="6320993" y="623646"/>
                  </a:lnTo>
                  <a:lnTo>
                    <a:pt x="6346520" y="574636"/>
                  </a:lnTo>
                  <a:lnTo>
                    <a:pt x="6375057" y="531812"/>
                  </a:lnTo>
                  <a:lnTo>
                    <a:pt x="6406642" y="495160"/>
                  </a:lnTo>
                  <a:lnTo>
                    <a:pt x="6441262" y="464680"/>
                  </a:lnTo>
                  <a:lnTo>
                    <a:pt x="6487858" y="434746"/>
                  </a:lnTo>
                  <a:lnTo>
                    <a:pt x="6537388" y="413346"/>
                  </a:lnTo>
                  <a:lnTo>
                    <a:pt x="6589839" y="400507"/>
                  </a:lnTo>
                  <a:lnTo>
                    <a:pt x="6645199" y="396227"/>
                  </a:lnTo>
                  <a:lnTo>
                    <a:pt x="6702996" y="400507"/>
                  </a:lnTo>
                  <a:lnTo>
                    <a:pt x="6756971" y="413346"/>
                  </a:lnTo>
                  <a:lnTo>
                    <a:pt x="6807136" y="434746"/>
                  </a:lnTo>
                  <a:lnTo>
                    <a:pt x="6853491" y="464680"/>
                  </a:lnTo>
                  <a:lnTo>
                    <a:pt x="6887515" y="495160"/>
                  </a:lnTo>
                  <a:lnTo>
                    <a:pt x="6918515" y="531812"/>
                  </a:lnTo>
                  <a:lnTo>
                    <a:pt x="6946481" y="574636"/>
                  </a:lnTo>
                  <a:lnTo>
                    <a:pt x="6971424" y="623646"/>
                  </a:lnTo>
                  <a:lnTo>
                    <a:pt x="6993344" y="678827"/>
                  </a:lnTo>
                  <a:lnTo>
                    <a:pt x="7005282" y="716572"/>
                  </a:lnTo>
                  <a:lnTo>
                    <a:pt x="7015632" y="756945"/>
                  </a:lnTo>
                  <a:lnTo>
                    <a:pt x="7024395" y="799973"/>
                  </a:lnTo>
                  <a:lnTo>
                    <a:pt x="7031558" y="845629"/>
                  </a:lnTo>
                  <a:lnTo>
                    <a:pt x="7037133" y="893914"/>
                  </a:lnTo>
                  <a:lnTo>
                    <a:pt x="7041121" y="944867"/>
                  </a:lnTo>
                  <a:lnTo>
                    <a:pt x="7043521" y="998423"/>
                  </a:lnTo>
                  <a:lnTo>
                    <a:pt x="7044322" y="1054633"/>
                  </a:lnTo>
                  <a:lnTo>
                    <a:pt x="7044322" y="94564"/>
                  </a:lnTo>
                  <a:lnTo>
                    <a:pt x="7005091" y="74917"/>
                  </a:lnTo>
                  <a:lnTo>
                    <a:pt x="6957885" y="55054"/>
                  </a:lnTo>
                  <a:lnTo>
                    <a:pt x="6909282" y="38227"/>
                  </a:lnTo>
                  <a:lnTo>
                    <a:pt x="6859270" y="24472"/>
                  </a:lnTo>
                  <a:lnTo>
                    <a:pt x="6807860" y="13766"/>
                  </a:lnTo>
                  <a:lnTo>
                    <a:pt x="6755041" y="6121"/>
                  </a:lnTo>
                  <a:lnTo>
                    <a:pt x="6700825" y="1536"/>
                  </a:lnTo>
                  <a:lnTo>
                    <a:pt x="6645199" y="0"/>
                  </a:lnTo>
                  <a:lnTo>
                    <a:pt x="6590182" y="1536"/>
                  </a:lnTo>
                  <a:lnTo>
                    <a:pt x="6536487" y="6121"/>
                  </a:lnTo>
                  <a:lnTo>
                    <a:pt x="6484137" y="13766"/>
                  </a:lnTo>
                  <a:lnTo>
                    <a:pt x="6433121" y="24472"/>
                  </a:lnTo>
                  <a:lnTo>
                    <a:pt x="6383439" y="38227"/>
                  </a:lnTo>
                  <a:lnTo>
                    <a:pt x="6335077" y="55054"/>
                  </a:lnTo>
                  <a:lnTo>
                    <a:pt x="6288062" y="74917"/>
                  </a:lnTo>
                  <a:lnTo>
                    <a:pt x="6242367" y="97853"/>
                  </a:lnTo>
                  <a:lnTo>
                    <a:pt x="6197993" y="123837"/>
                  </a:lnTo>
                  <a:lnTo>
                    <a:pt x="6159487" y="149707"/>
                  </a:lnTo>
                  <a:lnTo>
                    <a:pt x="6122594" y="177800"/>
                  </a:lnTo>
                  <a:lnTo>
                    <a:pt x="6087351" y="208102"/>
                  </a:lnTo>
                  <a:lnTo>
                    <a:pt x="6053721" y="240614"/>
                  </a:lnTo>
                  <a:lnTo>
                    <a:pt x="6021743" y="275336"/>
                  </a:lnTo>
                  <a:lnTo>
                    <a:pt x="5991377" y="312280"/>
                  </a:lnTo>
                  <a:lnTo>
                    <a:pt x="5962662" y="351421"/>
                  </a:lnTo>
                  <a:lnTo>
                    <a:pt x="5935561" y="392785"/>
                  </a:lnTo>
                  <a:lnTo>
                    <a:pt x="5910110" y="436372"/>
                  </a:lnTo>
                  <a:lnTo>
                    <a:pt x="5886272" y="482155"/>
                  </a:lnTo>
                  <a:lnTo>
                    <a:pt x="5867882" y="521970"/>
                  </a:lnTo>
                  <a:lnTo>
                    <a:pt x="5851106" y="563219"/>
                  </a:lnTo>
                  <a:lnTo>
                    <a:pt x="5835916" y="605904"/>
                  </a:lnTo>
                  <a:lnTo>
                    <a:pt x="5822327" y="650024"/>
                  </a:lnTo>
                  <a:lnTo>
                    <a:pt x="5810339" y="695579"/>
                  </a:lnTo>
                  <a:lnTo>
                    <a:pt x="5799950" y="742556"/>
                  </a:lnTo>
                  <a:lnTo>
                    <a:pt x="5791162" y="790981"/>
                  </a:lnTo>
                  <a:lnTo>
                    <a:pt x="5783973" y="840841"/>
                  </a:lnTo>
                  <a:lnTo>
                    <a:pt x="5778385" y="892136"/>
                  </a:lnTo>
                  <a:lnTo>
                    <a:pt x="5774385" y="944867"/>
                  </a:lnTo>
                  <a:lnTo>
                    <a:pt x="5771985" y="999032"/>
                  </a:lnTo>
                  <a:lnTo>
                    <a:pt x="5771197" y="1054633"/>
                  </a:lnTo>
                  <a:lnTo>
                    <a:pt x="5771985" y="1110246"/>
                  </a:lnTo>
                  <a:lnTo>
                    <a:pt x="5774385" y="1164437"/>
                  </a:lnTo>
                  <a:lnTo>
                    <a:pt x="5778385" y="1217168"/>
                  </a:lnTo>
                  <a:lnTo>
                    <a:pt x="5783973" y="1268463"/>
                  </a:lnTo>
                  <a:lnTo>
                    <a:pt x="5791162" y="1318323"/>
                  </a:lnTo>
                  <a:lnTo>
                    <a:pt x="5799950" y="1366748"/>
                  </a:lnTo>
                  <a:lnTo>
                    <a:pt x="5810339" y="1413738"/>
                  </a:lnTo>
                  <a:lnTo>
                    <a:pt x="5822327" y="1459293"/>
                  </a:lnTo>
                  <a:lnTo>
                    <a:pt x="5835916" y="1503400"/>
                  </a:lnTo>
                  <a:lnTo>
                    <a:pt x="5851106" y="1546072"/>
                  </a:lnTo>
                  <a:lnTo>
                    <a:pt x="5867882" y="1587296"/>
                  </a:lnTo>
                  <a:lnTo>
                    <a:pt x="5886272" y="1627098"/>
                  </a:lnTo>
                  <a:lnTo>
                    <a:pt x="5910110" y="1672907"/>
                  </a:lnTo>
                  <a:lnTo>
                    <a:pt x="5935561" y="1716493"/>
                  </a:lnTo>
                  <a:lnTo>
                    <a:pt x="5962662" y="1757870"/>
                  </a:lnTo>
                  <a:lnTo>
                    <a:pt x="5991377" y="1797024"/>
                  </a:lnTo>
                  <a:lnTo>
                    <a:pt x="6021743" y="1833968"/>
                  </a:lnTo>
                  <a:lnTo>
                    <a:pt x="6053721" y="1868690"/>
                  </a:lnTo>
                  <a:lnTo>
                    <a:pt x="6087351" y="1901202"/>
                  </a:lnTo>
                  <a:lnTo>
                    <a:pt x="6122594" y="1931504"/>
                  </a:lnTo>
                  <a:lnTo>
                    <a:pt x="6159487" y="1959584"/>
                  </a:lnTo>
                  <a:lnTo>
                    <a:pt x="6197993" y="1985454"/>
                  </a:lnTo>
                  <a:lnTo>
                    <a:pt x="6242367" y="2011438"/>
                  </a:lnTo>
                  <a:lnTo>
                    <a:pt x="6288062" y="2034374"/>
                  </a:lnTo>
                  <a:lnTo>
                    <a:pt x="6335077" y="2054250"/>
                  </a:lnTo>
                  <a:lnTo>
                    <a:pt x="6383439" y="2071065"/>
                  </a:lnTo>
                  <a:lnTo>
                    <a:pt x="6433121" y="2084819"/>
                  </a:lnTo>
                  <a:lnTo>
                    <a:pt x="6484137" y="2095512"/>
                  </a:lnTo>
                  <a:lnTo>
                    <a:pt x="6536487" y="2103158"/>
                  </a:lnTo>
                  <a:lnTo>
                    <a:pt x="6590182" y="2107742"/>
                  </a:lnTo>
                  <a:lnTo>
                    <a:pt x="6645199" y="2109266"/>
                  </a:lnTo>
                  <a:lnTo>
                    <a:pt x="6700825" y="2107742"/>
                  </a:lnTo>
                  <a:lnTo>
                    <a:pt x="6755041" y="2103158"/>
                  </a:lnTo>
                  <a:lnTo>
                    <a:pt x="6807860" y="2095512"/>
                  </a:lnTo>
                  <a:lnTo>
                    <a:pt x="6859270" y="2084819"/>
                  </a:lnTo>
                  <a:lnTo>
                    <a:pt x="6909282" y="2071065"/>
                  </a:lnTo>
                  <a:lnTo>
                    <a:pt x="6957885" y="2054250"/>
                  </a:lnTo>
                  <a:lnTo>
                    <a:pt x="7005091" y="2034374"/>
                  </a:lnTo>
                  <a:lnTo>
                    <a:pt x="7050900" y="2011438"/>
                  </a:lnTo>
                  <a:lnTo>
                    <a:pt x="7095299" y="1985454"/>
                  </a:lnTo>
                  <a:lnTo>
                    <a:pt x="7133818" y="1959584"/>
                  </a:lnTo>
                  <a:lnTo>
                    <a:pt x="7170699" y="1931504"/>
                  </a:lnTo>
                  <a:lnTo>
                    <a:pt x="7205942" y="1901202"/>
                  </a:lnTo>
                  <a:lnTo>
                    <a:pt x="7239559" y="1868690"/>
                  </a:lnTo>
                  <a:lnTo>
                    <a:pt x="7271550" y="1833968"/>
                  </a:lnTo>
                  <a:lnTo>
                    <a:pt x="7301903" y="1797024"/>
                  </a:lnTo>
                  <a:lnTo>
                    <a:pt x="7330630" y="1757870"/>
                  </a:lnTo>
                  <a:lnTo>
                    <a:pt x="7357719" y="1716493"/>
                  </a:lnTo>
                  <a:lnTo>
                    <a:pt x="7383196" y="1672907"/>
                  </a:lnTo>
                  <a:lnTo>
                    <a:pt x="7407034" y="1627098"/>
                  </a:lnTo>
                  <a:lnTo>
                    <a:pt x="7425398" y="1587296"/>
                  </a:lnTo>
                  <a:lnTo>
                    <a:pt x="7442187" y="1546072"/>
                  </a:lnTo>
                  <a:lnTo>
                    <a:pt x="7457364" y="1503400"/>
                  </a:lnTo>
                  <a:lnTo>
                    <a:pt x="7470953" y="1459293"/>
                  </a:lnTo>
                  <a:lnTo>
                    <a:pt x="7482941" y="1413738"/>
                  </a:lnTo>
                  <a:lnTo>
                    <a:pt x="7493330" y="1366748"/>
                  </a:lnTo>
                  <a:lnTo>
                    <a:pt x="7502131" y="1318323"/>
                  </a:lnTo>
                  <a:lnTo>
                    <a:pt x="7509319" y="1268463"/>
                  </a:lnTo>
                  <a:lnTo>
                    <a:pt x="7514920" y="1217168"/>
                  </a:lnTo>
                  <a:lnTo>
                    <a:pt x="7518921" y="1164424"/>
                  </a:lnTo>
                  <a:lnTo>
                    <a:pt x="7521308" y="1110246"/>
                  </a:lnTo>
                  <a:lnTo>
                    <a:pt x="7522108" y="1054633"/>
                  </a:lnTo>
                  <a:close/>
                </a:path>
              </a:pathLst>
            </a:custGeom>
            <a:solidFill>
              <a:srgbClr val="2D30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48670" y="534029"/>
            <a:ext cx="866812" cy="1285203"/>
          </a:xfrm>
          <a:prstGeom prst="rect">
            <a:avLst/>
          </a:prstGeom>
        </p:spPr>
      </p:pic>
      <p:sp>
        <p:nvSpPr>
          <p:cNvPr id="10" name="object 10"/>
          <p:cNvSpPr/>
          <p:nvPr/>
        </p:nvSpPr>
        <p:spPr>
          <a:xfrm>
            <a:off x="1557720" y="976563"/>
            <a:ext cx="471842" cy="502324"/>
          </a:xfrm>
          <a:custGeom>
            <a:avLst/>
            <a:gdLst/>
            <a:ahLst/>
            <a:cxnLst/>
            <a:rect l="l" t="t" r="r" b="b"/>
            <a:pathLst>
              <a:path w="471805" h="502284">
                <a:moveTo>
                  <a:pt x="471252" y="0"/>
                </a:moveTo>
                <a:lnTo>
                  <a:pt x="0" y="0"/>
                </a:lnTo>
                <a:lnTo>
                  <a:pt x="0" y="502099"/>
                </a:lnTo>
                <a:lnTo>
                  <a:pt x="139870" y="502099"/>
                </a:lnTo>
                <a:lnTo>
                  <a:pt x="139870" y="112614"/>
                </a:lnTo>
                <a:lnTo>
                  <a:pt x="109033" y="112614"/>
                </a:lnTo>
                <a:lnTo>
                  <a:pt x="139870" y="81767"/>
                </a:lnTo>
                <a:lnTo>
                  <a:pt x="471252" y="81767"/>
                </a:lnTo>
                <a:lnTo>
                  <a:pt x="471252" y="0"/>
                </a:lnTo>
                <a:close/>
              </a:path>
              <a:path w="471805" h="502284">
                <a:moveTo>
                  <a:pt x="330670" y="81767"/>
                </a:moveTo>
                <a:lnTo>
                  <a:pt x="330670" y="502099"/>
                </a:lnTo>
                <a:lnTo>
                  <a:pt x="471252" y="502099"/>
                </a:lnTo>
                <a:lnTo>
                  <a:pt x="471252" y="112614"/>
                </a:lnTo>
                <a:lnTo>
                  <a:pt x="362229" y="112614"/>
                </a:lnTo>
                <a:lnTo>
                  <a:pt x="330670" y="81767"/>
                </a:lnTo>
                <a:close/>
              </a:path>
              <a:path w="471805" h="502284">
                <a:moveTo>
                  <a:pt x="139870" y="81767"/>
                </a:moveTo>
                <a:lnTo>
                  <a:pt x="109033" y="112614"/>
                </a:lnTo>
                <a:lnTo>
                  <a:pt x="139870" y="112614"/>
                </a:lnTo>
                <a:lnTo>
                  <a:pt x="139870" y="81767"/>
                </a:lnTo>
                <a:close/>
              </a:path>
              <a:path w="471805" h="502284">
                <a:moveTo>
                  <a:pt x="330670" y="81767"/>
                </a:moveTo>
                <a:lnTo>
                  <a:pt x="139870" y="81767"/>
                </a:lnTo>
                <a:lnTo>
                  <a:pt x="139870" y="112614"/>
                </a:lnTo>
                <a:lnTo>
                  <a:pt x="330670" y="112614"/>
                </a:lnTo>
                <a:lnTo>
                  <a:pt x="330670" y="81767"/>
                </a:lnTo>
                <a:close/>
              </a:path>
              <a:path w="471805" h="502284">
                <a:moveTo>
                  <a:pt x="471252" y="81767"/>
                </a:moveTo>
                <a:lnTo>
                  <a:pt x="330670" y="81767"/>
                </a:lnTo>
                <a:lnTo>
                  <a:pt x="362229" y="112614"/>
                </a:lnTo>
                <a:lnTo>
                  <a:pt x="471252" y="112614"/>
                </a:lnTo>
                <a:lnTo>
                  <a:pt x="471252" y="81767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296571" y="976563"/>
            <a:ext cx="452156" cy="502324"/>
          </a:xfrm>
          <a:custGeom>
            <a:avLst/>
            <a:gdLst/>
            <a:ahLst/>
            <a:cxnLst/>
            <a:rect l="l" t="t" r="r" b="b"/>
            <a:pathLst>
              <a:path w="452119" h="502284">
                <a:moveTo>
                  <a:pt x="228809" y="0"/>
                </a:moveTo>
                <a:lnTo>
                  <a:pt x="0" y="0"/>
                </a:lnTo>
                <a:lnTo>
                  <a:pt x="0" y="502099"/>
                </a:lnTo>
                <a:lnTo>
                  <a:pt x="142016" y="502099"/>
                </a:lnTo>
                <a:lnTo>
                  <a:pt x="142016" y="370836"/>
                </a:lnTo>
                <a:lnTo>
                  <a:pt x="78175" y="370836"/>
                </a:lnTo>
                <a:lnTo>
                  <a:pt x="133861" y="316402"/>
                </a:lnTo>
                <a:lnTo>
                  <a:pt x="78175" y="258222"/>
                </a:lnTo>
                <a:lnTo>
                  <a:pt x="142016" y="258222"/>
                </a:lnTo>
                <a:lnTo>
                  <a:pt x="142016" y="111891"/>
                </a:lnTo>
                <a:lnTo>
                  <a:pt x="78175" y="111891"/>
                </a:lnTo>
                <a:lnTo>
                  <a:pt x="142016" y="46616"/>
                </a:lnTo>
                <a:lnTo>
                  <a:pt x="388354" y="46616"/>
                </a:lnTo>
                <a:lnTo>
                  <a:pt x="371523" y="34587"/>
                </a:lnTo>
                <a:lnTo>
                  <a:pt x="347884" y="22229"/>
                </a:lnTo>
                <a:lnTo>
                  <a:pt x="321607" y="12505"/>
                </a:lnTo>
                <a:lnTo>
                  <a:pt x="293004" y="5558"/>
                </a:lnTo>
                <a:lnTo>
                  <a:pt x="262072" y="1389"/>
                </a:lnTo>
                <a:lnTo>
                  <a:pt x="228809" y="0"/>
                </a:lnTo>
                <a:close/>
              </a:path>
              <a:path w="452119" h="502284">
                <a:moveTo>
                  <a:pt x="133861" y="316402"/>
                </a:moveTo>
                <a:lnTo>
                  <a:pt x="78175" y="370836"/>
                </a:lnTo>
                <a:lnTo>
                  <a:pt x="142016" y="370836"/>
                </a:lnTo>
                <a:lnTo>
                  <a:pt x="142016" y="324922"/>
                </a:lnTo>
                <a:lnTo>
                  <a:pt x="133861" y="316402"/>
                </a:lnTo>
                <a:close/>
              </a:path>
              <a:path w="452119" h="502284">
                <a:moveTo>
                  <a:pt x="388354" y="46616"/>
                </a:moveTo>
                <a:lnTo>
                  <a:pt x="142016" y="46616"/>
                </a:lnTo>
                <a:lnTo>
                  <a:pt x="142016" y="111891"/>
                </a:lnTo>
                <a:lnTo>
                  <a:pt x="220202" y="111891"/>
                </a:lnTo>
                <a:lnTo>
                  <a:pt x="241046" y="113124"/>
                </a:lnTo>
                <a:lnTo>
                  <a:pt x="286912" y="131619"/>
                </a:lnTo>
                <a:lnTo>
                  <a:pt x="307752" y="169078"/>
                </a:lnTo>
                <a:lnTo>
                  <a:pt x="309142" y="185062"/>
                </a:lnTo>
                <a:lnTo>
                  <a:pt x="307752" y="201622"/>
                </a:lnTo>
                <a:lnTo>
                  <a:pt x="286912" y="239207"/>
                </a:lnTo>
                <a:lnTo>
                  <a:pt x="241046" y="257033"/>
                </a:lnTo>
                <a:lnTo>
                  <a:pt x="220202" y="258222"/>
                </a:lnTo>
                <a:lnTo>
                  <a:pt x="142016" y="258222"/>
                </a:lnTo>
                <a:lnTo>
                  <a:pt x="142016" y="370836"/>
                </a:lnTo>
                <a:lnTo>
                  <a:pt x="228809" y="370836"/>
                </a:lnTo>
                <a:lnTo>
                  <a:pt x="262072" y="369423"/>
                </a:lnTo>
                <a:lnTo>
                  <a:pt x="321607" y="358123"/>
                </a:lnTo>
                <a:lnTo>
                  <a:pt x="371523" y="335777"/>
                </a:lnTo>
                <a:lnTo>
                  <a:pt x="410077" y="303860"/>
                </a:lnTo>
                <a:lnTo>
                  <a:pt x="436751" y="262727"/>
                </a:lnTo>
                <a:lnTo>
                  <a:pt x="450200" y="213054"/>
                </a:lnTo>
                <a:lnTo>
                  <a:pt x="451881" y="185062"/>
                </a:lnTo>
                <a:lnTo>
                  <a:pt x="450200" y="157647"/>
                </a:lnTo>
                <a:lnTo>
                  <a:pt x="436751" y="108333"/>
                </a:lnTo>
                <a:lnTo>
                  <a:pt x="410077" y="66687"/>
                </a:lnTo>
                <a:lnTo>
                  <a:pt x="392256" y="49405"/>
                </a:lnTo>
                <a:lnTo>
                  <a:pt x="388354" y="46616"/>
                </a:lnTo>
                <a:close/>
              </a:path>
              <a:path w="452119" h="502284">
                <a:moveTo>
                  <a:pt x="142016" y="308430"/>
                </a:moveTo>
                <a:lnTo>
                  <a:pt x="133861" y="316402"/>
                </a:lnTo>
                <a:lnTo>
                  <a:pt x="142016" y="324922"/>
                </a:lnTo>
                <a:lnTo>
                  <a:pt x="142016" y="308430"/>
                </a:lnTo>
                <a:close/>
              </a:path>
              <a:path w="452119" h="502284">
                <a:moveTo>
                  <a:pt x="142016" y="258222"/>
                </a:moveTo>
                <a:lnTo>
                  <a:pt x="78175" y="258222"/>
                </a:lnTo>
                <a:lnTo>
                  <a:pt x="133861" y="316402"/>
                </a:lnTo>
                <a:lnTo>
                  <a:pt x="142016" y="308430"/>
                </a:lnTo>
                <a:lnTo>
                  <a:pt x="142016" y="258222"/>
                </a:lnTo>
                <a:close/>
              </a:path>
              <a:path w="452119" h="502284">
                <a:moveTo>
                  <a:pt x="142016" y="46616"/>
                </a:moveTo>
                <a:lnTo>
                  <a:pt x="78175" y="111891"/>
                </a:lnTo>
                <a:lnTo>
                  <a:pt x="142016" y="111891"/>
                </a:lnTo>
                <a:lnTo>
                  <a:pt x="142016" y="46616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947200" y="966522"/>
            <a:ext cx="558209" cy="522646"/>
          </a:xfrm>
          <a:custGeom>
            <a:avLst/>
            <a:gdLst/>
            <a:ahLst/>
            <a:cxnLst/>
            <a:rect l="l" t="t" r="r" b="b"/>
            <a:pathLst>
              <a:path w="558164" h="522605">
                <a:moveTo>
                  <a:pt x="279017" y="0"/>
                </a:moveTo>
                <a:lnTo>
                  <a:pt x="221099" y="4840"/>
                </a:lnTo>
                <a:lnTo>
                  <a:pt x="167837" y="19371"/>
                </a:lnTo>
                <a:lnTo>
                  <a:pt x="120317" y="42764"/>
                </a:lnTo>
                <a:lnTo>
                  <a:pt x="79620" y="74238"/>
                </a:lnTo>
                <a:lnTo>
                  <a:pt x="46346" y="112704"/>
                </a:lnTo>
                <a:lnTo>
                  <a:pt x="21161" y="157084"/>
                </a:lnTo>
                <a:lnTo>
                  <a:pt x="5287" y="206574"/>
                </a:lnTo>
                <a:lnTo>
                  <a:pt x="0" y="260369"/>
                </a:lnTo>
                <a:lnTo>
                  <a:pt x="1321" y="288147"/>
                </a:lnTo>
                <a:lnTo>
                  <a:pt x="11900" y="340328"/>
                </a:lnTo>
                <a:lnTo>
                  <a:pt x="32743" y="387825"/>
                </a:lnTo>
                <a:lnTo>
                  <a:pt x="61972" y="429428"/>
                </a:lnTo>
                <a:lnTo>
                  <a:pt x="99139" y="464685"/>
                </a:lnTo>
                <a:lnTo>
                  <a:pt x="143485" y="492147"/>
                </a:lnTo>
                <a:lnTo>
                  <a:pt x="194355" y="511289"/>
                </a:lnTo>
                <a:lnTo>
                  <a:pt x="249762" y="520972"/>
                </a:lnTo>
                <a:lnTo>
                  <a:pt x="279017" y="522183"/>
                </a:lnTo>
                <a:lnTo>
                  <a:pt x="308559" y="520972"/>
                </a:lnTo>
                <a:lnTo>
                  <a:pt x="364148" y="511289"/>
                </a:lnTo>
                <a:lnTo>
                  <a:pt x="414872" y="492124"/>
                </a:lnTo>
                <a:lnTo>
                  <a:pt x="459125" y="464888"/>
                </a:lnTo>
                <a:lnTo>
                  <a:pt x="496557" y="429947"/>
                </a:lnTo>
                <a:lnTo>
                  <a:pt x="515674" y="404553"/>
                </a:lnTo>
                <a:lnTo>
                  <a:pt x="279017" y="404553"/>
                </a:lnTo>
                <a:lnTo>
                  <a:pt x="264917" y="403926"/>
                </a:lnTo>
                <a:lnTo>
                  <a:pt x="225574" y="394511"/>
                </a:lnTo>
                <a:lnTo>
                  <a:pt x="191887" y="374402"/>
                </a:lnTo>
                <a:lnTo>
                  <a:pt x="165682" y="344660"/>
                </a:lnTo>
                <a:lnTo>
                  <a:pt x="149096" y="306751"/>
                </a:lnTo>
                <a:lnTo>
                  <a:pt x="143451" y="261091"/>
                </a:lnTo>
                <a:lnTo>
                  <a:pt x="144077" y="245023"/>
                </a:lnTo>
                <a:lnTo>
                  <a:pt x="153492" y="201910"/>
                </a:lnTo>
                <a:lnTo>
                  <a:pt x="173393" y="166682"/>
                </a:lnTo>
                <a:lnTo>
                  <a:pt x="202355" y="139963"/>
                </a:lnTo>
                <a:lnTo>
                  <a:pt x="238196" y="123285"/>
                </a:lnTo>
                <a:lnTo>
                  <a:pt x="279017" y="117640"/>
                </a:lnTo>
                <a:lnTo>
                  <a:pt x="515224" y="117640"/>
                </a:lnTo>
                <a:lnTo>
                  <a:pt x="511683" y="112076"/>
                </a:lnTo>
                <a:lnTo>
                  <a:pt x="478425" y="73882"/>
                </a:lnTo>
                <a:lnTo>
                  <a:pt x="437715" y="42680"/>
                </a:lnTo>
                <a:lnTo>
                  <a:pt x="390197" y="19371"/>
                </a:lnTo>
                <a:lnTo>
                  <a:pt x="336936" y="4840"/>
                </a:lnTo>
                <a:lnTo>
                  <a:pt x="308559" y="1209"/>
                </a:lnTo>
                <a:lnTo>
                  <a:pt x="279017" y="0"/>
                </a:lnTo>
                <a:close/>
              </a:path>
              <a:path w="558164" h="522605">
                <a:moveTo>
                  <a:pt x="515224" y="117640"/>
                </a:moveTo>
                <a:lnTo>
                  <a:pt x="279017" y="117640"/>
                </a:lnTo>
                <a:lnTo>
                  <a:pt x="293113" y="118267"/>
                </a:lnTo>
                <a:lnTo>
                  <a:pt x="306721" y="120148"/>
                </a:lnTo>
                <a:lnTo>
                  <a:pt x="344427" y="133261"/>
                </a:lnTo>
                <a:lnTo>
                  <a:pt x="375496" y="156728"/>
                </a:lnTo>
                <a:lnTo>
                  <a:pt x="398493" y="189269"/>
                </a:lnTo>
                <a:lnTo>
                  <a:pt x="411980" y="229804"/>
                </a:lnTo>
                <a:lnTo>
                  <a:pt x="414584" y="261091"/>
                </a:lnTo>
                <a:lnTo>
                  <a:pt x="413932" y="277164"/>
                </a:lnTo>
                <a:lnTo>
                  <a:pt x="404186" y="320262"/>
                </a:lnTo>
                <a:lnTo>
                  <a:pt x="384146" y="355508"/>
                </a:lnTo>
                <a:lnTo>
                  <a:pt x="355588" y="382225"/>
                </a:lnTo>
                <a:lnTo>
                  <a:pt x="319837" y="398907"/>
                </a:lnTo>
                <a:lnTo>
                  <a:pt x="279017" y="404553"/>
                </a:lnTo>
                <a:lnTo>
                  <a:pt x="515674" y="404553"/>
                </a:lnTo>
                <a:lnTo>
                  <a:pt x="537240" y="365454"/>
                </a:lnTo>
                <a:lnTo>
                  <a:pt x="552836" y="315338"/>
                </a:lnTo>
                <a:lnTo>
                  <a:pt x="558035" y="260369"/>
                </a:lnTo>
                <a:lnTo>
                  <a:pt x="556712" y="232623"/>
                </a:lnTo>
                <a:lnTo>
                  <a:pt x="552744" y="206042"/>
                </a:lnTo>
                <a:lnTo>
                  <a:pt x="546134" y="180624"/>
                </a:lnTo>
                <a:lnTo>
                  <a:pt x="536884" y="156372"/>
                </a:lnTo>
                <a:lnTo>
                  <a:pt x="525290" y="133460"/>
                </a:lnTo>
                <a:lnTo>
                  <a:pt x="515224" y="117640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740559" y="976735"/>
            <a:ext cx="402622" cy="501690"/>
          </a:xfrm>
          <a:custGeom>
            <a:avLst/>
            <a:gdLst/>
            <a:ahLst/>
            <a:cxnLst/>
            <a:rect l="l" t="t" r="r" b="b"/>
            <a:pathLst>
              <a:path w="402589" h="501650">
                <a:moveTo>
                  <a:pt x="402399" y="391160"/>
                </a:moveTo>
                <a:lnTo>
                  <a:pt x="139877" y="391160"/>
                </a:lnTo>
                <a:lnTo>
                  <a:pt x="139877" y="299720"/>
                </a:lnTo>
                <a:lnTo>
                  <a:pt x="129819" y="299720"/>
                </a:lnTo>
                <a:lnTo>
                  <a:pt x="139877" y="299643"/>
                </a:lnTo>
                <a:lnTo>
                  <a:pt x="362940" y="299643"/>
                </a:lnTo>
                <a:lnTo>
                  <a:pt x="362940" y="194208"/>
                </a:lnTo>
                <a:lnTo>
                  <a:pt x="139877" y="194208"/>
                </a:lnTo>
                <a:lnTo>
                  <a:pt x="139877" y="110490"/>
                </a:lnTo>
                <a:lnTo>
                  <a:pt x="393065" y="110490"/>
                </a:lnTo>
                <a:lnTo>
                  <a:pt x="393065" y="0"/>
                </a:lnTo>
                <a:lnTo>
                  <a:pt x="0" y="0"/>
                </a:lnTo>
                <a:lnTo>
                  <a:pt x="0" y="110490"/>
                </a:lnTo>
                <a:lnTo>
                  <a:pt x="0" y="194310"/>
                </a:lnTo>
                <a:lnTo>
                  <a:pt x="0" y="299720"/>
                </a:lnTo>
                <a:lnTo>
                  <a:pt x="0" y="391160"/>
                </a:lnTo>
                <a:lnTo>
                  <a:pt x="0" y="501650"/>
                </a:lnTo>
                <a:lnTo>
                  <a:pt x="402399" y="501650"/>
                </a:lnTo>
                <a:lnTo>
                  <a:pt x="402399" y="391160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380433" y="976563"/>
            <a:ext cx="480733" cy="502324"/>
          </a:xfrm>
          <a:custGeom>
            <a:avLst/>
            <a:gdLst/>
            <a:ahLst/>
            <a:cxnLst/>
            <a:rect l="l" t="t" r="r" b="b"/>
            <a:pathLst>
              <a:path w="480695" h="502284">
                <a:moveTo>
                  <a:pt x="141304" y="0"/>
                </a:moveTo>
                <a:lnTo>
                  <a:pt x="0" y="0"/>
                </a:lnTo>
                <a:lnTo>
                  <a:pt x="0" y="502099"/>
                </a:lnTo>
                <a:lnTo>
                  <a:pt x="141304" y="502099"/>
                </a:lnTo>
                <a:lnTo>
                  <a:pt x="141304" y="309864"/>
                </a:lnTo>
                <a:lnTo>
                  <a:pt x="100415" y="309864"/>
                </a:lnTo>
                <a:lnTo>
                  <a:pt x="100415" y="195816"/>
                </a:lnTo>
                <a:lnTo>
                  <a:pt x="141304" y="195816"/>
                </a:lnTo>
                <a:lnTo>
                  <a:pt x="141304" y="0"/>
                </a:lnTo>
                <a:close/>
              </a:path>
              <a:path w="480695" h="502284">
                <a:moveTo>
                  <a:pt x="193559" y="254432"/>
                </a:moveTo>
                <a:lnTo>
                  <a:pt x="178601" y="263238"/>
                </a:lnTo>
                <a:lnTo>
                  <a:pt x="319183" y="502099"/>
                </a:lnTo>
                <a:lnTo>
                  <a:pt x="480571" y="502099"/>
                </a:lnTo>
                <a:lnTo>
                  <a:pt x="361896" y="309864"/>
                </a:lnTo>
                <a:lnTo>
                  <a:pt x="283321" y="309864"/>
                </a:lnTo>
                <a:lnTo>
                  <a:pt x="283321" y="264296"/>
                </a:lnTo>
                <a:lnTo>
                  <a:pt x="193559" y="254432"/>
                </a:lnTo>
                <a:close/>
              </a:path>
              <a:path w="480695" h="502284">
                <a:moveTo>
                  <a:pt x="141304" y="195816"/>
                </a:moveTo>
                <a:lnTo>
                  <a:pt x="100415" y="195816"/>
                </a:lnTo>
                <a:lnTo>
                  <a:pt x="100415" y="309864"/>
                </a:lnTo>
                <a:lnTo>
                  <a:pt x="141304" y="309864"/>
                </a:lnTo>
                <a:lnTo>
                  <a:pt x="141304" y="195816"/>
                </a:lnTo>
                <a:close/>
              </a:path>
              <a:path w="480695" h="502284">
                <a:moveTo>
                  <a:pt x="210178" y="195816"/>
                </a:moveTo>
                <a:lnTo>
                  <a:pt x="141304" y="195816"/>
                </a:lnTo>
                <a:lnTo>
                  <a:pt x="141304" y="309864"/>
                </a:lnTo>
                <a:lnTo>
                  <a:pt x="206044" y="309864"/>
                </a:lnTo>
                <a:lnTo>
                  <a:pt x="178601" y="263238"/>
                </a:lnTo>
                <a:lnTo>
                  <a:pt x="193559" y="254432"/>
                </a:lnTo>
                <a:lnTo>
                  <a:pt x="175732" y="252473"/>
                </a:lnTo>
                <a:lnTo>
                  <a:pt x="210178" y="195816"/>
                </a:lnTo>
                <a:close/>
              </a:path>
              <a:path w="480695" h="502284">
                <a:moveTo>
                  <a:pt x="283321" y="264296"/>
                </a:moveTo>
                <a:lnTo>
                  <a:pt x="283321" y="309864"/>
                </a:lnTo>
                <a:lnTo>
                  <a:pt x="361896" y="309864"/>
                </a:lnTo>
                <a:lnTo>
                  <a:pt x="335322" y="266819"/>
                </a:lnTo>
                <a:lnTo>
                  <a:pt x="306273" y="266819"/>
                </a:lnTo>
                <a:lnTo>
                  <a:pt x="283321" y="264296"/>
                </a:lnTo>
                <a:close/>
              </a:path>
              <a:path w="480695" h="502284">
                <a:moveTo>
                  <a:pt x="291928" y="196528"/>
                </a:moveTo>
                <a:lnTo>
                  <a:pt x="283321" y="201594"/>
                </a:lnTo>
                <a:lnTo>
                  <a:pt x="283321" y="264296"/>
                </a:lnTo>
                <a:lnTo>
                  <a:pt x="306273" y="266819"/>
                </a:lnTo>
                <a:lnTo>
                  <a:pt x="321118" y="243811"/>
                </a:lnTo>
                <a:lnTo>
                  <a:pt x="291928" y="196528"/>
                </a:lnTo>
                <a:close/>
              </a:path>
              <a:path w="480695" h="502284">
                <a:moveTo>
                  <a:pt x="321118" y="243811"/>
                </a:moveTo>
                <a:lnTo>
                  <a:pt x="306273" y="266819"/>
                </a:lnTo>
                <a:lnTo>
                  <a:pt x="335322" y="266819"/>
                </a:lnTo>
                <a:lnTo>
                  <a:pt x="321118" y="243811"/>
                </a:lnTo>
                <a:close/>
              </a:path>
              <a:path w="480695" h="502284">
                <a:moveTo>
                  <a:pt x="283321" y="201594"/>
                </a:moveTo>
                <a:lnTo>
                  <a:pt x="193559" y="254432"/>
                </a:lnTo>
                <a:lnTo>
                  <a:pt x="283321" y="264296"/>
                </a:lnTo>
                <a:lnTo>
                  <a:pt x="283321" y="201594"/>
                </a:lnTo>
                <a:close/>
              </a:path>
              <a:path w="480695" h="502284">
                <a:moveTo>
                  <a:pt x="478425" y="0"/>
                </a:moveTo>
                <a:lnTo>
                  <a:pt x="329225" y="0"/>
                </a:lnTo>
                <a:lnTo>
                  <a:pt x="175732" y="252473"/>
                </a:lnTo>
                <a:lnTo>
                  <a:pt x="193559" y="254432"/>
                </a:lnTo>
                <a:lnTo>
                  <a:pt x="283321" y="201594"/>
                </a:lnTo>
                <a:lnTo>
                  <a:pt x="283321" y="195816"/>
                </a:lnTo>
                <a:lnTo>
                  <a:pt x="352084" y="195816"/>
                </a:lnTo>
                <a:lnTo>
                  <a:pt x="478425" y="0"/>
                </a:lnTo>
                <a:close/>
              </a:path>
              <a:path w="480695" h="502284">
                <a:moveTo>
                  <a:pt x="351625" y="196528"/>
                </a:moveTo>
                <a:lnTo>
                  <a:pt x="291928" y="196528"/>
                </a:lnTo>
                <a:lnTo>
                  <a:pt x="321118" y="243811"/>
                </a:lnTo>
                <a:lnTo>
                  <a:pt x="351625" y="196528"/>
                </a:lnTo>
                <a:close/>
              </a:path>
              <a:path w="480695" h="502284">
                <a:moveTo>
                  <a:pt x="352084" y="195816"/>
                </a:moveTo>
                <a:lnTo>
                  <a:pt x="283321" y="195816"/>
                </a:lnTo>
                <a:lnTo>
                  <a:pt x="283321" y="201594"/>
                </a:lnTo>
                <a:lnTo>
                  <a:pt x="291928" y="196528"/>
                </a:lnTo>
                <a:lnTo>
                  <a:pt x="351625" y="196528"/>
                </a:lnTo>
                <a:lnTo>
                  <a:pt x="352084" y="195816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016715" y="976563"/>
            <a:ext cx="447710" cy="502324"/>
          </a:xfrm>
          <a:custGeom>
            <a:avLst/>
            <a:gdLst/>
            <a:ahLst/>
            <a:cxnLst/>
            <a:rect l="l" t="t" r="r" b="b"/>
            <a:pathLst>
              <a:path w="447675" h="502284">
                <a:moveTo>
                  <a:pt x="153492" y="81044"/>
                </a:moveTo>
                <a:lnTo>
                  <a:pt x="153492" y="502099"/>
                </a:lnTo>
                <a:lnTo>
                  <a:pt x="293362" y="502099"/>
                </a:lnTo>
                <a:lnTo>
                  <a:pt x="293362" y="112614"/>
                </a:lnTo>
                <a:lnTo>
                  <a:pt x="185051" y="112614"/>
                </a:lnTo>
                <a:lnTo>
                  <a:pt x="153492" y="81044"/>
                </a:lnTo>
                <a:close/>
              </a:path>
              <a:path w="447675" h="502284">
                <a:moveTo>
                  <a:pt x="447577" y="0"/>
                </a:moveTo>
                <a:lnTo>
                  <a:pt x="0" y="0"/>
                </a:lnTo>
                <a:lnTo>
                  <a:pt x="0" y="112614"/>
                </a:lnTo>
                <a:lnTo>
                  <a:pt x="153492" y="112614"/>
                </a:lnTo>
                <a:lnTo>
                  <a:pt x="153492" y="81044"/>
                </a:lnTo>
                <a:lnTo>
                  <a:pt x="447577" y="81044"/>
                </a:lnTo>
                <a:lnTo>
                  <a:pt x="447577" y="0"/>
                </a:lnTo>
                <a:close/>
              </a:path>
              <a:path w="447675" h="502284">
                <a:moveTo>
                  <a:pt x="293362" y="81044"/>
                </a:moveTo>
                <a:lnTo>
                  <a:pt x="153492" y="81044"/>
                </a:lnTo>
                <a:lnTo>
                  <a:pt x="185051" y="112614"/>
                </a:lnTo>
                <a:lnTo>
                  <a:pt x="261803" y="112614"/>
                </a:lnTo>
                <a:lnTo>
                  <a:pt x="293362" y="81044"/>
                </a:lnTo>
                <a:close/>
              </a:path>
              <a:path w="447675" h="502284">
                <a:moveTo>
                  <a:pt x="293362" y="81044"/>
                </a:moveTo>
                <a:lnTo>
                  <a:pt x="261803" y="112614"/>
                </a:lnTo>
                <a:lnTo>
                  <a:pt x="293362" y="112614"/>
                </a:lnTo>
                <a:lnTo>
                  <a:pt x="293362" y="81044"/>
                </a:lnTo>
                <a:close/>
              </a:path>
              <a:path w="447675" h="502284">
                <a:moveTo>
                  <a:pt x="447577" y="81044"/>
                </a:moveTo>
                <a:lnTo>
                  <a:pt x="293362" y="81044"/>
                </a:lnTo>
                <a:lnTo>
                  <a:pt x="293362" y="112614"/>
                </a:lnTo>
                <a:lnTo>
                  <a:pt x="447577" y="112614"/>
                </a:lnTo>
                <a:lnTo>
                  <a:pt x="447577" y="81044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056116" y="976563"/>
            <a:ext cx="471842" cy="502324"/>
          </a:xfrm>
          <a:custGeom>
            <a:avLst/>
            <a:gdLst/>
            <a:ahLst/>
            <a:cxnLst/>
            <a:rect l="l" t="t" r="r" b="b"/>
            <a:pathLst>
              <a:path w="471804" h="502284">
                <a:moveTo>
                  <a:pt x="471252" y="0"/>
                </a:moveTo>
                <a:lnTo>
                  <a:pt x="0" y="0"/>
                </a:lnTo>
                <a:lnTo>
                  <a:pt x="0" y="502099"/>
                </a:lnTo>
                <a:lnTo>
                  <a:pt x="139870" y="502099"/>
                </a:lnTo>
                <a:lnTo>
                  <a:pt x="139870" y="112614"/>
                </a:lnTo>
                <a:lnTo>
                  <a:pt x="109033" y="112614"/>
                </a:lnTo>
                <a:lnTo>
                  <a:pt x="139870" y="81767"/>
                </a:lnTo>
                <a:lnTo>
                  <a:pt x="471252" y="81767"/>
                </a:lnTo>
                <a:lnTo>
                  <a:pt x="471252" y="0"/>
                </a:lnTo>
                <a:close/>
              </a:path>
              <a:path w="471804" h="502284">
                <a:moveTo>
                  <a:pt x="330670" y="81767"/>
                </a:moveTo>
                <a:lnTo>
                  <a:pt x="330670" y="502099"/>
                </a:lnTo>
                <a:lnTo>
                  <a:pt x="471252" y="502099"/>
                </a:lnTo>
                <a:lnTo>
                  <a:pt x="471252" y="112614"/>
                </a:lnTo>
                <a:lnTo>
                  <a:pt x="362229" y="112614"/>
                </a:lnTo>
                <a:lnTo>
                  <a:pt x="330670" y="81767"/>
                </a:lnTo>
                <a:close/>
              </a:path>
              <a:path w="471804" h="502284">
                <a:moveTo>
                  <a:pt x="139870" y="81767"/>
                </a:moveTo>
                <a:lnTo>
                  <a:pt x="109033" y="112614"/>
                </a:lnTo>
                <a:lnTo>
                  <a:pt x="139870" y="112614"/>
                </a:lnTo>
                <a:lnTo>
                  <a:pt x="139870" y="81767"/>
                </a:lnTo>
                <a:close/>
              </a:path>
              <a:path w="471804" h="502284">
                <a:moveTo>
                  <a:pt x="330670" y="81767"/>
                </a:moveTo>
                <a:lnTo>
                  <a:pt x="139870" y="81767"/>
                </a:lnTo>
                <a:lnTo>
                  <a:pt x="139870" y="112614"/>
                </a:lnTo>
                <a:lnTo>
                  <a:pt x="330670" y="112614"/>
                </a:lnTo>
                <a:lnTo>
                  <a:pt x="330670" y="81767"/>
                </a:lnTo>
                <a:close/>
              </a:path>
              <a:path w="471804" h="502284">
                <a:moveTo>
                  <a:pt x="471252" y="81767"/>
                </a:moveTo>
                <a:lnTo>
                  <a:pt x="330670" y="81767"/>
                </a:lnTo>
                <a:lnTo>
                  <a:pt x="362229" y="112614"/>
                </a:lnTo>
                <a:lnTo>
                  <a:pt x="471252" y="112614"/>
                </a:lnTo>
                <a:lnTo>
                  <a:pt x="471252" y="81767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762705" y="966522"/>
            <a:ext cx="558209" cy="522646"/>
          </a:xfrm>
          <a:custGeom>
            <a:avLst/>
            <a:gdLst/>
            <a:ahLst/>
            <a:cxnLst/>
            <a:rect l="l" t="t" r="r" b="b"/>
            <a:pathLst>
              <a:path w="558165" h="522605">
                <a:moveTo>
                  <a:pt x="279017" y="0"/>
                </a:moveTo>
                <a:lnTo>
                  <a:pt x="221099" y="4840"/>
                </a:lnTo>
                <a:lnTo>
                  <a:pt x="167837" y="19371"/>
                </a:lnTo>
                <a:lnTo>
                  <a:pt x="120317" y="42764"/>
                </a:lnTo>
                <a:lnTo>
                  <a:pt x="79620" y="74238"/>
                </a:lnTo>
                <a:lnTo>
                  <a:pt x="46346" y="112704"/>
                </a:lnTo>
                <a:lnTo>
                  <a:pt x="21161" y="157084"/>
                </a:lnTo>
                <a:lnTo>
                  <a:pt x="5287" y="206574"/>
                </a:lnTo>
                <a:lnTo>
                  <a:pt x="0" y="260369"/>
                </a:lnTo>
                <a:lnTo>
                  <a:pt x="1321" y="288147"/>
                </a:lnTo>
                <a:lnTo>
                  <a:pt x="11900" y="340328"/>
                </a:lnTo>
                <a:lnTo>
                  <a:pt x="32743" y="387825"/>
                </a:lnTo>
                <a:lnTo>
                  <a:pt x="61972" y="429428"/>
                </a:lnTo>
                <a:lnTo>
                  <a:pt x="99139" y="464685"/>
                </a:lnTo>
                <a:lnTo>
                  <a:pt x="143485" y="492147"/>
                </a:lnTo>
                <a:lnTo>
                  <a:pt x="194355" y="511289"/>
                </a:lnTo>
                <a:lnTo>
                  <a:pt x="249762" y="520972"/>
                </a:lnTo>
                <a:lnTo>
                  <a:pt x="279017" y="522183"/>
                </a:lnTo>
                <a:lnTo>
                  <a:pt x="308559" y="520972"/>
                </a:lnTo>
                <a:lnTo>
                  <a:pt x="364148" y="511289"/>
                </a:lnTo>
                <a:lnTo>
                  <a:pt x="414872" y="492124"/>
                </a:lnTo>
                <a:lnTo>
                  <a:pt x="459125" y="464888"/>
                </a:lnTo>
                <a:lnTo>
                  <a:pt x="496557" y="429947"/>
                </a:lnTo>
                <a:lnTo>
                  <a:pt x="515674" y="404553"/>
                </a:lnTo>
                <a:lnTo>
                  <a:pt x="279017" y="404553"/>
                </a:lnTo>
                <a:lnTo>
                  <a:pt x="264917" y="403926"/>
                </a:lnTo>
                <a:lnTo>
                  <a:pt x="225574" y="394511"/>
                </a:lnTo>
                <a:lnTo>
                  <a:pt x="191887" y="374402"/>
                </a:lnTo>
                <a:lnTo>
                  <a:pt x="165682" y="344660"/>
                </a:lnTo>
                <a:lnTo>
                  <a:pt x="149096" y="306751"/>
                </a:lnTo>
                <a:lnTo>
                  <a:pt x="143451" y="261091"/>
                </a:lnTo>
                <a:lnTo>
                  <a:pt x="144077" y="245023"/>
                </a:lnTo>
                <a:lnTo>
                  <a:pt x="153492" y="201910"/>
                </a:lnTo>
                <a:lnTo>
                  <a:pt x="173393" y="166682"/>
                </a:lnTo>
                <a:lnTo>
                  <a:pt x="202355" y="139963"/>
                </a:lnTo>
                <a:lnTo>
                  <a:pt x="238196" y="123285"/>
                </a:lnTo>
                <a:lnTo>
                  <a:pt x="279017" y="117640"/>
                </a:lnTo>
                <a:lnTo>
                  <a:pt x="515224" y="117640"/>
                </a:lnTo>
                <a:lnTo>
                  <a:pt x="511683" y="112076"/>
                </a:lnTo>
                <a:lnTo>
                  <a:pt x="478425" y="73882"/>
                </a:lnTo>
                <a:lnTo>
                  <a:pt x="437715" y="42680"/>
                </a:lnTo>
                <a:lnTo>
                  <a:pt x="390197" y="19371"/>
                </a:lnTo>
                <a:lnTo>
                  <a:pt x="336936" y="4840"/>
                </a:lnTo>
                <a:lnTo>
                  <a:pt x="308559" y="1209"/>
                </a:lnTo>
                <a:lnTo>
                  <a:pt x="279017" y="0"/>
                </a:lnTo>
                <a:close/>
              </a:path>
              <a:path w="558165" h="522605">
                <a:moveTo>
                  <a:pt x="515224" y="117640"/>
                </a:moveTo>
                <a:lnTo>
                  <a:pt x="279017" y="117640"/>
                </a:lnTo>
                <a:lnTo>
                  <a:pt x="293113" y="118267"/>
                </a:lnTo>
                <a:lnTo>
                  <a:pt x="306721" y="120148"/>
                </a:lnTo>
                <a:lnTo>
                  <a:pt x="344427" y="133261"/>
                </a:lnTo>
                <a:lnTo>
                  <a:pt x="375496" y="156728"/>
                </a:lnTo>
                <a:lnTo>
                  <a:pt x="398493" y="189269"/>
                </a:lnTo>
                <a:lnTo>
                  <a:pt x="411980" y="229804"/>
                </a:lnTo>
                <a:lnTo>
                  <a:pt x="414584" y="261091"/>
                </a:lnTo>
                <a:lnTo>
                  <a:pt x="413932" y="277164"/>
                </a:lnTo>
                <a:lnTo>
                  <a:pt x="404186" y="320262"/>
                </a:lnTo>
                <a:lnTo>
                  <a:pt x="384146" y="355508"/>
                </a:lnTo>
                <a:lnTo>
                  <a:pt x="355588" y="382225"/>
                </a:lnTo>
                <a:lnTo>
                  <a:pt x="319837" y="398907"/>
                </a:lnTo>
                <a:lnTo>
                  <a:pt x="279017" y="404553"/>
                </a:lnTo>
                <a:lnTo>
                  <a:pt x="515674" y="404553"/>
                </a:lnTo>
                <a:lnTo>
                  <a:pt x="537240" y="365454"/>
                </a:lnTo>
                <a:lnTo>
                  <a:pt x="552836" y="315338"/>
                </a:lnTo>
                <a:lnTo>
                  <a:pt x="558035" y="260369"/>
                </a:lnTo>
                <a:lnTo>
                  <a:pt x="556712" y="232623"/>
                </a:lnTo>
                <a:lnTo>
                  <a:pt x="552744" y="206042"/>
                </a:lnTo>
                <a:lnTo>
                  <a:pt x="546134" y="180624"/>
                </a:lnTo>
                <a:lnTo>
                  <a:pt x="536884" y="156372"/>
                </a:lnTo>
                <a:lnTo>
                  <a:pt x="525290" y="133460"/>
                </a:lnTo>
                <a:lnTo>
                  <a:pt x="515224" y="117640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923337" y="976563"/>
            <a:ext cx="471842" cy="502324"/>
          </a:xfrm>
          <a:custGeom>
            <a:avLst/>
            <a:gdLst/>
            <a:ahLst/>
            <a:cxnLst/>
            <a:rect l="l" t="t" r="r" b="b"/>
            <a:pathLst>
              <a:path w="471804" h="502284">
                <a:moveTo>
                  <a:pt x="471252" y="0"/>
                </a:moveTo>
                <a:lnTo>
                  <a:pt x="0" y="0"/>
                </a:lnTo>
                <a:lnTo>
                  <a:pt x="0" y="502099"/>
                </a:lnTo>
                <a:lnTo>
                  <a:pt x="139870" y="502099"/>
                </a:lnTo>
                <a:lnTo>
                  <a:pt x="139870" y="112614"/>
                </a:lnTo>
                <a:lnTo>
                  <a:pt x="109033" y="112614"/>
                </a:lnTo>
                <a:lnTo>
                  <a:pt x="139870" y="81767"/>
                </a:lnTo>
                <a:lnTo>
                  <a:pt x="471252" y="81767"/>
                </a:lnTo>
                <a:lnTo>
                  <a:pt x="471252" y="0"/>
                </a:lnTo>
                <a:close/>
              </a:path>
              <a:path w="471804" h="502284">
                <a:moveTo>
                  <a:pt x="330670" y="81767"/>
                </a:moveTo>
                <a:lnTo>
                  <a:pt x="330670" y="502099"/>
                </a:lnTo>
                <a:lnTo>
                  <a:pt x="471252" y="502099"/>
                </a:lnTo>
                <a:lnTo>
                  <a:pt x="471252" y="112614"/>
                </a:lnTo>
                <a:lnTo>
                  <a:pt x="362229" y="112614"/>
                </a:lnTo>
                <a:lnTo>
                  <a:pt x="330670" y="81767"/>
                </a:lnTo>
                <a:close/>
              </a:path>
              <a:path w="471804" h="502284">
                <a:moveTo>
                  <a:pt x="139870" y="81767"/>
                </a:moveTo>
                <a:lnTo>
                  <a:pt x="109033" y="112614"/>
                </a:lnTo>
                <a:lnTo>
                  <a:pt x="139870" y="112614"/>
                </a:lnTo>
                <a:lnTo>
                  <a:pt x="139870" y="81767"/>
                </a:lnTo>
                <a:close/>
              </a:path>
              <a:path w="471804" h="502284">
                <a:moveTo>
                  <a:pt x="330670" y="81767"/>
                </a:moveTo>
                <a:lnTo>
                  <a:pt x="139870" y="81767"/>
                </a:lnTo>
                <a:lnTo>
                  <a:pt x="139870" y="112614"/>
                </a:lnTo>
                <a:lnTo>
                  <a:pt x="330670" y="112614"/>
                </a:lnTo>
                <a:lnTo>
                  <a:pt x="330670" y="81767"/>
                </a:lnTo>
                <a:close/>
              </a:path>
              <a:path w="471804" h="502284">
                <a:moveTo>
                  <a:pt x="471252" y="81767"/>
                </a:moveTo>
                <a:lnTo>
                  <a:pt x="330670" y="81767"/>
                </a:lnTo>
                <a:lnTo>
                  <a:pt x="362229" y="112614"/>
                </a:lnTo>
                <a:lnTo>
                  <a:pt x="471252" y="112614"/>
                </a:lnTo>
                <a:lnTo>
                  <a:pt x="471252" y="81767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629916" y="966522"/>
            <a:ext cx="558209" cy="522646"/>
          </a:xfrm>
          <a:custGeom>
            <a:avLst/>
            <a:gdLst/>
            <a:ahLst/>
            <a:cxnLst/>
            <a:rect l="l" t="t" r="r" b="b"/>
            <a:pathLst>
              <a:path w="558165" h="522605">
                <a:moveTo>
                  <a:pt x="279017" y="0"/>
                </a:moveTo>
                <a:lnTo>
                  <a:pt x="221099" y="4840"/>
                </a:lnTo>
                <a:lnTo>
                  <a:pt x="167837" y="19371"/>
                </a:lnTo>
                <a:lnTo>
                  <a:pt x="120317" y="42764"/>
                </a:lnTo>
                <a:lnTo>
                  <a:pt x="79620" y="74238"/>
                </a:lnTo>
                <a:lnTo>
                  <a:pt x="46346" y="112704"/>
                </a:lnTo>
                <a:lnTo>
                  <a:pt x="21161" y="157084"/>
                </a:lnTo>
                <a:lnTo>
                  <a:pt x="5287" y="206574"/>
                </a:lnTo>
                <a:lnTo>
                  <a:pt x="0" y="260369"/>
                </a:lnTo>
                <a:lnTo>
                  <a:pt x="1321" y="288147"/>
                </a:lnTo>
                <a:lnTo>
                  <a:pt x="11900" y="340328"/>
                </a:lnTo>
                <a:lnTo>
                  <a:pt x="32743" y="387825"/>
                </a:lnTo>
                <a:lnTo>
                  <a:pt x="61972" y="429428"/>
                </a:lnTo>
                <a:lnTo>
                  <a:pt x="99139" y="464685"/>
                </a:lnTo>
                <a:lnTo>
                  <a:pt x="143485" y="492147"/>
                </a:lnTo>
                <a:lnTo>
                  <a:pt x="194355" y="511289"/>
                </a:lnTo>
                <a:lnTo>
                  <a:pt x="249762" y="520972"/>
                </a:lnTo>
                <a:lnTo>
                  <a:pt x="279017" y="522183"/>
                </a:lnTo>
                <a:lnTo>
                  <a:pt x="308559" y="520972"/>
                </a:lnTo>
                <a:lnTo>
                  <a:pt x="364148" y="511289"/>
                </a:lnTo>
                <a:lnTo>
                  <a:pt x="414872" y="492124"/>
                </a:lnTo>
                <a:lnTo>
                  <a:pt x="459125" y="464888"/>
                </a:lnTo>
                <a:lnTo>
                  <a:pt x="496557" y="429947"/>
                </a:lnTo>
                <a:lnTo>
                  <a:pt x="515674" y="404553"/>
                </a:lnTo>
                <a:lnTo>
                  <a:pt x="279017" y="404553"/>
                </a:lnTo>
                <a:lnTo>
                  <a:pt x="264917" y="403926"/>
                </a:lnTo>
                <a:lnTo>
                  <a:pt x="225574" y="394511"/>
                </a:lnTo>
                <a:lnTo>
                  <a:pt x="191887" y="374402"/>
                </a:lnTo>
                <a:lnTo>
                  <a:pt x="165682" y="344660"/>
                </a:lnTo>
                <a:lnTo>
                  <a:pt x="149096" y="306751"/>
                </a:lnTo>
                <a:lnTo>
                  <a:pt x="143451" y="261091"/>
                </a:lnTo>
                <a:lnTo>
                  <a:pt x="144077" y="245023"/>
                </a:lnTo>
                <a:lnTo>
                  <a:pt x="153492" y="201910"/>
                </a:lnTo>
                <a:lnTo>
                  <a:pt x="173393" y="166682"/>
                </a:lnTo>
                <a:lnTo>
                  <a:pt x="202355" y="139963"/>
                </a:lnTo>
                <a:lnTo>
                  <a:pt x="238196" y="123285"/>
                </a:lnTo>
                <a:lnTo>
                  <a:pt x="279017" y="117640"/>
                </a:lnTo>
                <a:lnTo>
                  <a:pt x="515224" y="117640"/>
                </a:lnTo>
                <a:lnTo>
                  <a:pt x="511683" y="112076"/>
                </a:lnTo>
                <a:lnTo>
                  <a:pt x="478425" y="73882"/>
                </a:lnTo>
                <a:lnTo>
                  <a:pt x="437715" y="42680"/>
                </a:lnTo>
                <a:lnTo>
                  <a:pt x="390197" y="19371"/>
                </a:lnTo>
                <a:lnTo>
                  <a:pt x="336936" y="4840"/>
                </a:lnTo>
                <a:lnTo>
                  <a:pt x="308559" y="1209"/>
                </a:lnTo>
                <a:lnTo>
                  <a:pt x="279017" y="0"/>
                </a:lnTo>
                <a:close/>
              </a:path>
              <a:path w="558165" h="522605">
                <a:moveTo>
                  <a:pt x="515224" y="117640"/>
                </a:moveTo>
                <a:lnTo>
                  <a:pt x="279017" y="117640"/>
                </a:lnTo>
                <a:lnTo>
                  <a:pt x="293113" y="118267"/>
                </a:lnTo>
                <a:lnTo>
                  <a:pt x="306721" y="120148"/>
                </a:lnTo>
                <a:lnTo>
                  <a:pt x="344427" y="133261"/>
                </a:lnTo>
                <a:lnTo>
                  <a:pt x="375496" y="156728"/>
                </a:lnTo>
                <a:lnTo>
                  <a:pt x="398493" y="189269"/>
                </a:lnTo>
                <a:lnTo>
                  <a:pt x="411980" y="229804"/>
                </a:lnTo>
                <a:lnTo>
                  <a:pt x="414584" y="261091"/>
                </a:lnTo>
                <a:lnTo>
                  <a:pt x="413932" y="277164"/>
                </a:lnTo>
                <a:lnTo>
                  <a:pt x="404186" y="320262"/>
                </a:lnTo>
                <a:lnTo>
                  <a:pt x="384146" y="355508"/>
                </a:lnTo>
                <a:lnTo>
                  <a:pt x="355588" y="382225"/>
                </a:lnTo>
                <a:lnTo>
                  <a:pt x="319837" y="398907"/>
                </a:lnTo>
                <a:lnTo>
                  <a:pt x="279017" y="404553"/>
                </a:lnTo>
                <a:lnTo>
                  <a:pt x="515674" y="404553"/>
                </a:lnTo>
                <a:lnTo>
                  <a:pt x="537240" y="365454"/>
                </a:lnTo>
                <a:lnTo>
                  <a:pt x="552836" y="315338"/>
                </a:lnTo>
                <a:lnTo>
                  <a:pt x="558035" y="260369"/>
                </a:lnTo>
                <a:lnTo>
                  <a:pt x="556712" y="232623"/>
                </a:lnTo>
                <a:lnTo>
                  <a:pt x="552744" y="206042"/>
                </a:lnTo>
                <a:lnTo>
                  <a:pt x="546134" y="180624"/>
                </a:lnTo>
                <a:lnTo>
                  <a:pt x="536884" y="156372"/>
                </a:lnTo>
                <a:lnTo>
                  <a:pt x="525290" y="133460"/>
                </a:lnTo>
                <a:lnTo>
                  <a:pt x="515224" y="117640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422561" y="976553"/>
            <a:ext cx="457236" cy="502324"/>
          </a:xfrm>
          <a:custGeom>
            <a:avLst/>
            <a:gdLst/>
            <a:ahLst/>
            <a:cxnLst/>
            <a:rect l="l" t="t" r="r" b="b"/>
            <a:pathLst>
              <a:path w="457200" h="502284">
                <a:moveTo>
                  <a:pt x="244589" y="0"/>
                </a:moveTo>
                <a:lnTo>
                  <a:pt x="0" y="0"/>
                </a:lnTo>
                <a:lnTo>
                  <a:pt x="0" y="502110"/>
                </a:lnTo>
                <a:lnTo>
                  <a:pt x="258222" y="502110"/>
                </a:lnTo>
                <a:lnTo>
                  <a:pt x="303474" y="499711"/>
                </a:lnTo>
                <a:lnTo>
                  <a:pt x="343124" y="492513"/>
                </a:lnTo>
                <a:lnTo>
                  <a:pt x="405621" y="463724"/>
                </a:lnTo>
                <a:lnTo>
                  <a:pt x="444079" y="418268"/>
                </a:lnTo>
                <a:lnTo>
                  <a:pt x="450255" y="400249"/>
                </a:lnTo>
                <a:lnTo>
                  <a:pt x="139870" y="400249"/>
                </a:lnTo>
                <a:lnTo>
                  <a:pt x="139870" y="296964"/>
                </a:lnTo>
                <a:lnTo>
                  <a:pt x="441493" y="296964"/>
                </a:lnTo>
                <a:lnTo>
                  <a:pt x="430074" y="279634"/>
                </a:lnTo>
                <a:lnTo>
                  <a:pt x="409605" y="261091"/>
                </a:lnTo>
                <a:lnTo>
                  <a:pt x="263238" y="261091"/>
                </a:lnTo>
                <a:lnTo>
                  <a:pt x="276871" y="226663"/>
                </a:lnTo>
                <a:lnTo>
                  <a:pt x="386738" y="226663"/>
                </a:lnTo>
                <a:lnTo>
                  <a:pt x="387328" y="226307"/>
                </a:lnTo>
                <a:lnTo>
                  <a:pt x="407729" y="207276"/>
                </a:lnTo>
                <a:lnTo>
                  <a:pt x="412398" y="200130"/>
                </a:lnTo>
                <a:lnTo>
                  <a:pt x="139870" y="200130"/>
                </a:lnTo>
                <a:lnTo>
                  <a:pt x="139870" y="101860"/>
                </a:lnTo>
                <a:lnTo>
                  <a:pt x="430916" y="101860"/>
                </a:lnTo>
                <a:lnTo>
                  <a:pt x="430838" y="101119"/>
                </a:lnTo>
                <a:lnTo>
                  <a:pt x="405909" y="52878"/>
                </a:lnTo>
                <a:lnTo>
                  <a:pt x="356684" y="19167"/>
                </a:lnTo>
                <a:lnTo>
                  <a:pt x="286927" y="2130"/>
                </a:lnTo>
                <a:lnTo>
                  <a:pt x="244589" y="0"/>
                </a:lnTo>
                <a:close/>
              </a:path>
              <a:path w="457200" h="502284">
                <a:moveTo>
                  <a:pt x="441493" y="296964"/>
                </a:moveTo>
                <a:lnTo>
                  <a:pt x="251039" y="296964"/>
                </a:lnTo>
                <a:lnTo>
                  <a:pt x="265813" y="297749"/>
                </a:lnTo>
                <a:lnTo>
                  <a:pt x="278567" y="300103"/>
                </a:lnTo>
                <a:lnTo>
                  <a:pt x="309590" y="325378"/>
                </a:lnTo>
                <a:lnTo>
                  <a:pt x="313445" y="347884"/>
                </a:lnTo>
                <a:lnTo>
                  <a:pt x="312481" y="360016"/>
                </a:lnTo>
                <a:lnTo>
                  <a:pt x="289303" y="392784"/>
                </a:lnTo>
                <a:lnTo>
                  <a:pt x="251039" y="400249"/>
                </a:lnTo>
                <a:lnTo>
                  <a:pt x="450255" y="400249"/>
                </a:lnTo>
                <a:lnTo>
                  <a:pt x="453692" y="390222"/>
                </a:lnTo>
                <a:lnTo>
                  <a:pt x="456897" y="358638"/>
                </a:lnTo>
                <a:lnTo>
                  <a:pt x="453916" y="328583"/>
                </a:lnTo>
                <a:lnTo>
                  <a:pt x="444975" y="302249"/>
                </a:lnTo>
                <a:lnTo>
                  <a:pt x="441493" y="296964"/>
                </a:lnTo>
                <a:close/>
              </a:path>
              <a:path w="457200" h="502284">
                <a:moveTo>
                  <a:pt x="276871" y="226663"/>
                </a:moveTo>
                <a:lnTo>
                  <a:pt x="263238" y="261091"/>
                </a:lnTo>
                <a:lnTo>
                  <a:pt x="300042" y="258919"/>
                </a:lnTo>
                <a:lnTo>
                  <a:pt x="332991" y="252400"/>
                </a:lnTo>
                <a:lnTo>
                  <a:pt x="362086" y="241531"/>
                </a:lnTo>
                <a:lnTo>
                  <a:pt x="365197" y="239654"/>
                </a:lnTo>
                <a:lnTo>
                  <a:pt x="352269" y="235182"/>
                </a:lnTo>
                <a:lnTo>
                  <a:pt x="316877" y="228793"/>
                </a:lnTo>
                <a:lnTo>
                  <a:pt x="276871" y="226663"/>
                </a:lnTo>
                <a:close/>
              </a:path>
              <a:path w="457200" h="502284">
                <a:moveTo>
                  <a:pt x="365197" y="239654"/>
                </a:moveTo>
                <a:lnTo>
                  <a:pt x="362086" y="241531"/>
                </a:lnTo>
                <a:lnTo>
                  <a:pt x="332991" y="252400"/>
                </a:lnTo>
                <a:lnTo>
                  <a:pt x="300042" y="258919"/>
                </a:lnTo>
                <a:lnTo>
                  <a:pt x="263238" y="261091"/>
                </a:lnTo>
                <a:lnTo>
                  <a:pt x="409605" y="261091"/>
                </a:lnTo>
                <a:lnTo>
                  <a:pt x="409212" y="260735"/>
                </a:lnTo>
                <a:lnTo>
                  <a:pt x="383047" y="245830"/>
                </a:lnTo>
                <a:lnTo>
                  <a:pt x="365197" y="239654"/>
                </a:lnTo>
                <a:close/>
              </a:path>
              <a:path w="457200" h="502284">
                <a:moveTo>
                  <a:pt x="386738" y="226663"/>
                </a:moveTo>
                <a:lnTo>
                  <a:pt x="276871" y="226663"/>
                </a:lnTo>
                <a:lnTo>
                  <a:pt x="316877" y="228793"/>
                </a:lnTo>
                <a:lnTo>
                  <a:pt x="352269" y="235182"/>
                </a:lnTo>
                <a:lnTo>
                  <a:pt x="365197" y="239654"/>
                </a:lnTo>
                <a:lnTo>
                  <a:pt x="386738" y="226663"/>
                </a:lnTo>
                <a:close/>
              </a:path>
              <a:path w="457200" h="502284">
                <a:moveTo>
                  <a:pt x="430916" y="101860"/>
                </a:moveTo>
                <a:lnTo>
                  <a:pt x="230956" y="101860"/>
                </a:lnTo>
                <a:lnTo>
                  <a:pt x="244762" y="102645"/>
                </a:lnTo>
                <a:lnTo>
                  <a:pt x="256776" y="104999"/>
                </a:lnTo>
                <a:lnTo>
                  <a:pt x="286725" y="129922"/>
                </a:lnTo>
                <a:lnTo>
                  <a:pt x="290493" y="151346"/>
                </a:lnTo>
                <a:lnTo>
                  <a:pt x="289551" y="162778"/>
                </a:lnTo>
                <a:lnTo>
                  <a:pt x="256776" y="197081"/>
                </a:lnTo>
                <a:lnTo>
                  <a:pt x="230956" y="200130"/>
                </a:lnTo>
                <a:lnTo>
                  <a:pt x="412398" y="200130"/>
                </a:lnTo>
                <a:lnTo>
                  <a:pt x="422299" y="184974"/>
                </a:lnTo>
                <a:lnTo>
                  <a:pt x="431041" y="159399"/>
                </a:lnTo>
                <a:lnTo>
                  <a:pt x="433955" y="130550"/>
                </a:lnTo>
                <a:lnTo>
                  <a:pt x="430916" y="101860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0115496" y="976563"/>
            <a:ext cx="644576" cy="502324"/>
          </a:xfrm>
          <a:custGeom>
            <a:avLst/>
            <a:gdLst/>
            <a:ahLst/>
            <a:cxnLst/>
            <a:rect l="l" t="t" r="r" b="b"/>
            <a:pathLst>
              <a:path w="644525" h="502284">
                <a:moveTo>
                  <a:pt x="644116" y="0"/>
                </a:moveTo>
                <a:lnTo>
                  <a:pt x="504246" y="0"/>
                </a:lnTo>
                <a:lnTo>
                  <a:pt x="504246" y="502099"/>
                </a:lnTo>
                <a:lnTo>
                  <a:pt x="644116" y="502099"/>
                </a:lnTo>
                <a:lnTo>
                  <a:pt x="644116" y="0"/>
                </a:lnTo>
                <a:close/>
              </a:path>
              <a:path w="644525" h="502284">
                <a:moveTo>
                  <a:pt x="139880" y="0"/>
                </a:moveTo>
                <a:lnTo>
                  <a:pt x="0" y="0"/>
                </a:lnTo>
                <a:lnTo>
                  <a:pt x="0" y="502099"/>
                </a:lnTo>
                <a:lnTo>
                  <a:pt x="236704" y="502099"/>
                </a:lnTo>
                <a:lnTo>
                  <a:pt x="283556" y="499274"/>
                </a:lnTo>
                <a:lnTo>
                  <a:pt x="325110" y="490800"/>
                </a:lnTo>
                <a:lnTo>
                  <a:pt x="361363" y="476677"/>
                </a:lnTo>
                <a:lnTo>
                  <a:pt x="417127" y="431624"/>
                </a:lnTo>
                <a:lnTo>
                  <a:pt x="435076" y="400239"/>
                </a:lnTo>
                <a:lnTo>
                  <a:pt x="139880" y="400239"/>
                </a:lnTo>
                <a:lnTo>
                  <a:pt x="139880" y="261803"/>
                </a:lnTo>
                <a:lnTo>
                  <a:pt x="439350" y="261803"/>
                </a:lnTo>
                <a:lnTo>
                  <a:pt x="436421" y="251493"/>
                </a:lnTo>
                <a:lnTo>
                  <a:pt x="398490" y="200475"/>
                </a:lnTo>
                <a:lnTo>
                  <a:pt x="337771" y="170083"/>
                </a:lnTo>
                <a:lnTo>
                  <a:pt x="299813" y="162485"/>
                </a:lnTo>
                <a:lnTo>
                  <a:pt x="256798" y="159953"/>
                </a:lnTo>
                <a:lnTo>
                  <a:pt x="139880" y="159953"/>
                </a:lnTo>
                <a:lnTo>
                  <a:pt x="139880" y="0"/>
                </a:lnTo>
                <a:close/>
              </a:path>
              <a:path w="644525" h="502284">
                <a:moveTo>
                  <a:pt x="439350" y="261803"/>
                </a:moveTo>
                <a:lnTo>
                  <a:pt x="228820" y="261803"/>
                </a:lnTo>
                <a:lnTo>
                  <a:pt x="245514" y="262700"/>
                </a:lnTo>
                <a:lnTo>
                  <a:pt x="260461" y="265391"/>
                </a:lnTo>
                <a:lnTo>
                  <a:pt x="294378" y="284625"/>
                </a:lnTo>
                <a:lnTo>
                  <a:pt x="306283" y="325644"/>
                </a:lnTo>
                <a:lnTo>
                  <a:pt x="304960" y="342547"/>
                </a:lnTo>
                <a:lnTo>
                  <a:pt x="285122" y="380878"/>
                </a:lnTo>
                <a:lnTo>
                  <a:pt x="245514" y="399028"/>
                </a:lnTo>
                <a:lnTo>
                  <a:pt x="228820" y="400239"/>
                </a:lnTo>
                <a:lnTo>
                  <a:pt x="435076" y="400239"/>
                </a:lnTo>
                <a:lnTo>
                  <a:pt x="445512" y="364915"/>
                </a:lnTo>
                <a:lnTo>
                  <a:pt x="449064" y="323487"/>
                </a:lnTo>
                <a:lnTo>
                  <a:pt x="445903" y="284870"/>
                </a:lnTo>
                <a:lnTo>
                  <a:pt x="439350" y="261803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1027236" y="976563"/>
            <a:ext cx="680774" cy="502324"/>
          </a:xfrm>
          <a:custGeom>
            <a:avLst/>
            <a:gdLst/>
            <a:ahLst/>
            <a:cxnLst/>
            <a:rect l="l" t="t" r="r" b="b"/>
            <a:pathLst>
              <a:path w="680720" h="502284">
                <a:moveTo>
                  <a:pt x="139880" y="0"/>
                </a:moveTo>
                <a:lnTo>
                  <a:pt x="0" y="0"/>
                </a:lnTo>
                <a:lnTo>
                  <a:pt x="0" y="502099"/>
                </a:lnTo>
                <a:lnTo>
                  <a:pt x="680701" y="502099"/>
                </a:lnTo>
                <a:lnTo>
                  <a:pt x="680701" y="421044"/>
                </a:lnTo>
                <a:lnTo>
                  <a:pt x="139880" y="421044"/>
                </a:lnTo>
                <a:lnTo>
                  <a:pt x="109022" y="389475"/>
                </a:lnTo>
                <a:lnTo>
                  <a:pt x="139880" y="389475"/>
                </a:lnTo>
                <a:lnTo>
                  <a:pt x="139880" y="0"/>
                </a:lnTo>
                <a:close/>
              </a:path>
              <a:path w="680720" h="502284">
                <a:moveTo>
                  <a:pt x="139880" y="389475"/>
                </a:moveTo>
                <a:lnTo>
                  <a:pt x="109022" y="389475"/>
                </a:lnTo>
                <a:lnTo>
                  <a:pt x="139880" y="421044"/>
                </a:lnTo>
                <a:lnTo>
                  <a:pt x="139880" y="389475"/>
                </a:lnTo>
                <a:close/>
              </a:path>
              <a:path w="680720" h="502284">
                <a:moveTo>
                  <a:pt x="270410" y="389475"/>
                </a:moveTo>
                <a:lnTo>
                  <a:pt x="139880" y="389475"/>
                </a:lnTo>
                <a:lnTo>
                  <a:pt x="139880" y="421044"/>
                </a:lnTo>
                <a:lnTo>
                  <a:pt x="270410" y="421044"/>
                </a:lnTo>
                <a:lnTo>
                  <a:pt x="270410" y="389475"/>
                </a:lnTo>
                <a:close/>
              </a:path>
              <a:path w="680720" h="502284">
                <a:moveTo>
                  <a:pt x="411003" y="0"/>
                </a:moveTo>
                <a:lnTo>
                  <a:pt x="270410" y="0"/>
                </a:lnTo>
                <a:lnTo>
                  <a:pt x="270410" y="421044"/>
                </a:lnTo>
                <a:lnTo>
                  <a:pt x="301980" y="389475"/>
                </a:lnTo>
                <a:lnTo>
                  <a:pt x="411003" y="389475"/>
                </a:lnTo>
                <a:lnTo>
                  <a:pt x="411003" y="0"/>
                </a:lnTo>
                <a:close/>
              </a:path>
              <a:path w="680720" h="502284">
                <a:moveTo>
                  <a:pt x="378721" y="389475"/>
                </a:moveTo>
                <a:lnTo>
                  <a:pt x="301980" y="389475"/>
                </a:lnTo>
                <a:lnTo>
                  <a:pt x="270410" y="421044"/>
                </a:lnTo>
                <a:lnTo>
                  <a:pt x="411003" y="421044"/>
                </a:lnTo>
                <a:lnTo>
                  <a:pt x="378721" y="389475"/>
                </a:lnTo>
                <a:close/>
              </a:path>
              <a:path w="680720" h="502284">
                <a:moveTo>
                  <a:pt x="411003" y="389475"/>
                </a:moveTo>
                <a:lnTo>
                  <a:pt x="378721" y="389475"/>
                </a:lnTo>
                <a:lnTo>
                  <a:pt x="411003" y="421044"/>
                </a:lnTo>
                <a:lnTo>
                  <a:pt x="411003" y="389475"/>
                </a:lnTo>
                <a:close/>
              </a:path>
              <a:path w="680720" h="502284">
                <a:moveTo>
                  <a:pt x="541554" y="389475"/>
                </a:moveTo>
                <a:lnTo>
                  <a:pt x="411003" y="389475"/>
                </a:lnTo>
                <a:lnTo>
                  <a:pt x="411003" y="421044"/>
                </a:lnTo>
                <a:lnTo>
                  <a:pt x="541554" y="421044"/>
                </a:lnTo>
                <a:lnTo>
                  <a:pt x="541554" y="389475"/>
                </a:lnTo>
                <a:close/>
              </a:path>
              <a:path w="680720" h="502284">
                <a:moveTo>
                  <a:pt x="680701" y="0"/>
                </a:moveTo>
                <a:lnTo>
                  <a:pt x="541554" y="0"/>
                </a:lnTo>
                <a:lnTo>
                  <a:pt x="541554" y="421044"/>
                </a:lnTo>
                <a:lnTo>
                  <a:pt x="573113" y="389475"/>
                </a:lnTo>
                <a:lnTo>
                  <a:pt x="680701" y="389475"/>
                </a:lnTo>
                <a:lnTo>
                  <a:pt x="680701" y="0"/>
                </a:lnTo>
                <a:close/>
              </a:path>
              <a:path w="680720" h="502284">
                <a:moveTo>
                  <a:pt x="680701" y="389475"/>
                </a:moveTo>
                <a:lnTo>
                  <a:pt x="573113" y="389475"/>
                </a:lnTo>
                <a:lnTo>
                  <a:pt x="541554" y="421044"/>
                </a:lnTo>
                <a:lnTo>
                  <a:pt x="680701" y="421044"/>
                </a:lnTo>
                <a:lnTo>
                  <a:pt x="680701" y="389475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1975547" y="976735"/>
            <a:ext cx="402622" cy="501690"/>
          </a:xfrm>
          <a:custGeom>
            <a:avLst/>
            <a:gdLst/>
            <a:ahLst/>
            <a:cxnLst/>
            <a:rect l="l" t="t" r="r" b="b"/>
            <a:pathLst>
              <a:path w="402590" h="501650">
                <a:moveTo>
                  <a:pt x="402399" y="391160"/>
                </a:moveTo>
                <a:lnTo>
                  <a:pt x="139890" y="391160"/>
                </a:lnTo>
                <a:lnTo>
                  <a:pt x="139890" y="299720"/>
                </a:lnTo>
                <a:lnTo>
                  <a:pt x="129844" y="299720"/>
                </a:lnTo>
                <a:lnTo>
                  <a:pt x="139890" y="299643"/>
                </a:lnTo>
                <a:lnTo>
                  <a:pt x="362953" y="299643"/>
                </a:lnTo>
                <a:lnTo>
                  <a:pt x="362953" y="194208"/>
                </a:lnTo>
                <a:lnTo>
                  <a:pt x="139890" y="194208"/>
                </a:lnTo>
                <a:lnTo>
                  <a:pt x="139890" y="110490"/>
                </a:lnTo>
                <a:lnTo>
                  <a:pt x="393077" y="110490"/>
                </a:lnTo>
                <a:lnTo>
                  <a:pt x="393077" y="0"/>
                </a:lnTo>
                <a:lnTo>
                  <a:pt x="0" y="0"/>
                </a:lnTo>
                <a:lnTo>
                  <a:pt x="0" y="110490"/>
                </a:lnTo>
                <a:lnTo>
                  <a:pt x="0" y="194310"/>
                </a:lnTo>
                <a:lnTo>
                  <a:pt x="0" y="299720"/>
                </a:lnTo>
                <a:lnTo>
                  <a:pt x="0" y="391160"/>
                </a:lnTo>
                <a:lnTo>
                  <a:pt x="0" y="501650"/>
                </a:lnTo>
                <a:lnTo>
                  <a:pt x="402399" y="501650"/>
                </a:lnTo>
                <a:lnTo>
                  <a:pt x="402399" y="391160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2619006" y="976735"/>
            <a:ext cx="142251" cy="501690"/>
          </a:xfrm>
          <a:custGeom>
            <a:avLst/>
            <a:gdLst/>
            <a:ahLst/>
            <a:cxnLst/>
            <a:rect l="l" t="t" r="r" b="b"/>
            <a:pathLst>
              <a:path w="142240" h="501650">
                <a:moveTo>
                  <a:pt x="142011" y="0"/>
                </a:moveTo>
                <a:lnTo>
                  <a:pt x="0" y="0"/>
                </a:lnTo>
                <a:lnTo>
                  <a:pt x="0" y="187960"/>
                </a:lnTo>
                <a:lnTo>
                  <a:pt x="0" y="306070"/>
                </a:lnTo>
                <a:lnTo>
                  <a:pt x="0" y="501650"/>
                </a:lnTo>
                <a:lnTo>
                  <a:pt x="142011" y="501650"/>
                </a:lnTo>
                <a:lnTo>
                  <a:pt x="142011" y="306070"/>
                </a:lnTo>
                <a:lnTo>
                  <a:pt x="131292" y="306070"/>
                </a:lnTo>
                <a:lnTo>
                  <a:pt x="131292" y="187960"/>
                </a:lnTo>
                <a:lnTo>
                  <a:pt x="142011" y="187960"/>
                </a:lnTo>
                <a:lnTo>
                  <a:pt x="142011" y="0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2954019" y="976735"/>
            <a:ext cx="142251" cy="501690"/>
          </a:xfrm>
          <a:custGeom>
            <a:avLst/>
            <a:gdLst/>
            <a:ahLst/>
            <a:cxnLst/>
            <a:rect l="l" t="t" r="r" b="b"/>
            <a:pathLst>
              <a:path w="142240" h="501650">
                <a:moveTo>
                  <a:pt x="142024" y="0"/>
                </a:moveTo>
                <a:lnTo>
                  <a:pt x="0" y="0"/>
                </a:lnTo>
                <a:lnTo>
                  <a:pt x="0" y="187960"/>
                </a:lnTo>
                <a:lnTo>
                  <a:pt x="0" y="306070"/>
                </a:lnTo>
                <a:lnTo>
                  <a:pt x="0" y="501650"/>
                </a:lnTo>
                <a:lnTo>
                  <a:pt x="142024" y="501650"/>
                </a:lnTo>
                <a:lnTo>
                  <a:pt x="142024" y="306070"/>
                </a:lnTo>
                <a:lnTo>
                  <a:pt x="10058" y="306070"/>
                </a:lnTo>
                <a:lnTo>
                  <a:pt x="10058" y="187960"/>
                </a:lnTo>
                <a:lnTo>
                  <a:pt x="142024" y="187960"/>
                </a:lnTo>
                <a:lnTo>
                  <a:pt x="142024" y="0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2750309" y="1165245"/>
            <a:ext cx="346102" cy="118119"/>
          </a:xfrm>
          <a:custGeom>
            <a:avLst/>
            <a:gdLst/>
            <a:ahLst/>
            <a:cxnLst/>
            <a:rect l="l" t="t" r="r" b="b"/>
            <a:pathLst>
              <a:path w="346075" h="118109">
                <a:moveTo>
                  <a:pt x="203695" y="0"/>
                </a:moveTo>
                <a:lnTo>
                  <a:pt x="10718" y="0"/>
                </a:lnTo>
                <a:lnTo>
                  <a:pt x="0" y="0"/>
                </a:lnTo>
                <a:lnTo>
                  <a:pt x="0" y="117627"/>
                </a:lnTo>
                <a:lnTo>
                  <a:pt x="10718" y="117627"/>
                </a:lnTo>
                <a:lnTo>
                  <a:pt x="203695" y="117627"/>
                </a:lnTo>
                <a:lnTo>
                  <a:pt x="203695" y="0"/>
                </a:lnTo>
                <a:close/>
              </a:path>
              <a:path w="346075" h="118109">
                <a:moveTo>
                  <a:pt x="345719" y="0"/>
                </a:moveTo>
                <a:lnTo>
                  <a:pt x="213753" y="0"/>
                </a:lnTo>
                <a:lnTo>
                  <a:pt x="213753" y="117627"/>
                </a:lnTo>
                <a:lnTo>
                  <a:pt x="345719" y="117627"/>
                </a:lnTo>
                <a:lnTo>
                  <a:pt x="345719" y="0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3362848" y="976563"/>
            <a:ext cx="480733" cy="502324"/>
          </a:xfrm>
          <a:custGeom>
            <a:avLst/>
            <a:gdLst/>
            <a:ahLst/>
            <a:cxnLst/>
            <a:rect l="l" t="t" r="r" b="b"/>
            <a:pathLst>
              <a:path w="480694" h="502284">
                <a:moveTo>
                  <a:pt x="480571" y="0"/>
                </a:moveTo>
                <a:lnTo>
                  <a:pt x="347162" y="0"/>
                </a:lnTo>
                <a:lnTo>
                  <a:pt x="139870" y="294797"/>
                </a:lnTo>
                <a:lnTo>
                  <a:pt x="139870" y="0"/>
                </a:lnTo>
                <a:lnTo>
                  <a:pt x="0" y="0"/>
                </a:lnTo>
                <a:lnTo>
                  <a:pt x="0" y="502099"/>
                </a:lnTo>
                <a:lnTo>
                  <a:pt x="134132" y="502099"/>
                </a:lnTo>
                <a:lnTo>
                  <a:pt x="340712" y="207292"/>
                </a:lnTo>
                <a:lnTo>
                  <a:pt x="340712" y="502099"/>
                </a:lnTo>
                <a:lnTo>
                  <a:pt x="480571" y="502099"/>
                </a:lnTo>
                <a:lnTo>
                  <a:pt x="480571" y="0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4110371" y="966522"/>
            <a:ext cx="729673" cy="522646"/>
          </a:xfrm>
          <a:custGeom>
            <a:avLst/>
            <a:gdLst/>
            <a:ahLst/>
            <a:cxnLst/>
            <a:rect l="l" t="t" r="r" b="b"/>
            <a:pathLst>
              <a:path w="729615" h="522605">
                <a:moveTo>
                  <a:pt x="458342" y="0"/>
                </a:moveTo>
                <a:lnTo>
                  <a:pt x="401401" y="4840"/>
                </a:lnTo>
                <a:lnTo>
                  <a:pt x="349675" y="19371"/>
                </a:lnTo>
                <a:lnTo>
                  <a:pt x="303588" y="42680"/>
                </a:lnTo>
                <a:lnTo>
                  <a:pt x="263604" y="73882"/>
                </a:lnTo>
                <a:lnTo>
                  <a:pt x="230813" y="112168"/>
                </a:lnTo>
                <a:lnTo>
                  <a:pt x="206569" y="156372"/>
                </a:lnTo>
                <a:lnTo>
                  <a:pt x="191505" y="206042"/>
                </a:lnTo>
                <a:lnTo>
                  <a:pt x="186486" y="260369"/>
                </a:lnTo>
                <a:lnTo>
                  <a:pt x="187741" y="288462"/>
                </a:lnTo>
                <a:lnTo>
                  <a:pt x="197797" y="341045"/>
                </a:lnTo>
                <a:lnTo>
                  <a:pt x="217666" y="388525"/>
                </a:lnTo>
                <a:lnTo>
                  <a:pt x="246181" y="429947"/>
                </a:lnTo>
                <a:lnTo>
                  <a:pt x="282832" y="464888"/>
                </a:lnTo>
                <a:lnTo>
                  <a:pt x="325870" y="492147"/>
                </a:lnTo>
                <a:lnTo>
                  <a:pt x="374885" y="511289"/>
                </a:lnTo>
                <a:lnTo>
                  <a:pt x="429220" y="520972"/>
                </a:lnTo>
                <a:lnTo>
                  <a:pt x="458342" y="522183"/>
                </a:lnTo>
                <a:lnTo>
                  <a:pt x="487169" y="520972"/>
                </a:lnTo>
                <a:lnTo>
                  <a:pt x="541324" y="511289"/>
                </a:lnTo>
                <a:lnTo>
                  <a:pt x="590592" y="492147"/>
                </a:lnTo>
                <a:lnTo>
                  <a:pt x="633635" y="464888"/>
                </a:lnTo>
                <a:lnTo>
                  <a:pt x="669991" y="429947"/>
                </a:lnTo>
                <a:lnTo>
                  <a:pt x="688527" y="404553"/>
                </a:lnTo>
                <a:lnTo>
                  <a:pt x="457630" y="404553"/>
                </a:lnTo>
                <a:lnTo>
                  <a:pt x="444560" y="403926"/>
                </a:lnTo>
                <a:lnTo>
                  <a:pt x="396494" y="388949"/>
                </a:lnTo>
                <a:lnTo>
                  <a:pt x="359086" y="356000"/>
                </a:lnTo>
                <a:lnTo>
                  <a:pt x="340000" y="320618"/>
                </a:lnTo>
                <a:lnTo>
                  <a:pt x="338849" y="317047"/>
                </a:lnTo>
                <a:lnTo>
                  <a:pt x="269698" y="317047"/>
                </a:lnTo>
                <a:lnTo>
                  <a:pt x="269698" y="197973"/>
                </a:lnTo>
                <a:lnTo>
                  <a:pt x="341531" y="197973"/>
                </a:lnTo>
                <a:lnTo>
                  <a:pt x="345461" y="188781"/>
                </a:lnTo>
                <a:lnTo>
                  <a:pt x="367245" y="156372"/>
                </a:lnTo>
                <a:lnTo>
                  <a:pt x="407767" y="127681"/>
                </a:lnTo>
                <a:lnTo>
                  <a:pt x="457630" y="117640"/>
                </a:lnTo>
                <a:lnTo>
                  <a:pt x="688529" y="117640"/>
                </a:lnTo>
                <a:lnTo>
                  <a:pt x="685116" y="112076"/>
                </a:lnTo>
                <a:lnTo>
                  <a:pt x="652734" y="73882"/>
                </a:lnTo>
                <a:lnTo>
                  <a:pt x="612921" y="42680"/>
                </a:lnTo>
                <a:lnTo>
                  <a:pt x="566652" y="19371"/>
                </a:lnTo>
                <a:lnTo>
                  <a:pt x="514829" y="4840"/>
                </a:lnTo>
                <a:lnTo>
                  <a:pt x="487169" y="1209"/>
                </a:lnTo>
                <a:lnTo>
                  <a:pt x="458342" y="0"/>
                </a:lnTo>
                <a:close/>
              </a:path>
              <a:path w="729615" h="522605">
                <a:moveTo>
                  <a:pt x="139870" y="10041"/>
                </a:moveTo>
                <a:lnTo>
                  <a:pt x="0" y="10041"/>
                </a:lnTo>
                <a:lnTo>
                  <a:pt x="0" y="512141"/>
                </a:lnTo>
                <a:lnTo>
                  <a:pt x="139870" y="512141"/>
                </a:lnTo>
                <a:lnTo>
                  <a:pt x="139870" y="317047"/>
                </a:lnTo>
                <a:lnTo>
                  <a:pt x="191923" y="317047"/>
                </a:lnTo>
                <a:lnTo>
                  <a:pt x="191505" y="315338"/>
                </a:lnTo>
                <a:lnTo>
                  <a:pt x="187741" y="288462"/>
                </a:lnTo>
                <a:lnTo>
                  <a:pt x="186486" y="260369"/>
                </a:lnTo>
                <a:lnTo>
                  <a:pt x="187741" y="232623"/>
                </a:lnTo>
                <a:lnTo>
                  <a:pt x="191505" y="206042"/>
                </a:lnTo>
                <a:lnTo>
                  <a:pt x="193498" y="197973"/>
                </a:lnTo>
                <a:lnTo>
                  <a:pt x="139870" y="197973"/>
                </a:lnTo>
                <a:lnTo>
                  <a:pt x="139870" y="10041"/>
                </a:lnTo>
                <a:close/>
              </a:path>
              <a:path w="729615" h="522605">
                <a:moveTo>
                  <a:pt x="688529" y="117640"/>
                </a:moveTo>
                <a:lnTo>
                  <a:pt x="457630" y="117640"/>
                </a:lnTo>
                <a:lnTo>
                  <a:pt x="471005" y="118267"/>
                </a:lnTo>
                <a:lnTo>
                  <a:pt x="483893" y="120148"/>
                </a:lnTo>
                <a:lnTo>
                  <a:pt x="530062" y="139871"/>
                </a:lnTo>
                <a:lnTo>
                  <a:pt x="564592" y="176991"/>
                </a:lnTo>
                <a:lnTo>
                  <a:pt x="580058" y="215230"/>
                </a:lnTo>
                <a:lnTo>
                  <a:pt x="585301" y="261091"/>
                </a:lnTo>
                <a:lnTo>
                  <a:pt x="584718" y="277188"/>
                </a:lnTo>
                <a:lnTo>
                  <a:pt x="575982" y="320618"/>
                </a:lnTo>
                <a:lnTo>
                  <a:pt x="557349" y="356000"/>
                </a:lnTo>
                <a:lnTo>
                  <a:pt x="519484" y="388949"/>
                </a:lnTo>
                <a:lnTo>
                  <a:pt x="471005" y="403926"/>
                </a:lnTo>
                <a:lnTo>
                  <a:pt x="457630" y="404553"/>
                </a:lnTo>
                <a:lnTo>
                  <a:pt x="688527" y="404553"/>
                </a:lnTo>
                <a:lnTo>
                  <a:pt x="709392" y="365454"/>
                </a:lnTo>
                <a:lnTo>
                  <a:pt x="724451" y="315515"/>
                </a:lnTo>
                <a:lnTo>
                  <a:pt x="729475" y="261091"/>
                </a:lnTo>
                <a:lnTo>
                  <a:pt x="728218" y="233318"/>
                </a:lnTo>
                <a:lnTo>
                  <a:pt x="724451" y="206667"/>
                </a:lnTo>
                <a:lnTo>
                  <a:pt x="718175" y="181137"/>
                </a:lnTo>
                <a:lnTo>
                  <a:pt x="709392" y="156728"/>
                </a:lnTo>
                <a:lnTo>
                  <a:pt x="698318" y="133663"/>
                </a:lnTo>
                <a:lnTo>
                  <a:pt x="688529" y="117640"/>
                </a:lnTo>
                <a:close/>
              </a:path>
              <a:path w="729615" h="522605">
                <a:moveTo>
                  <a:pt x="341531" y="197973"/>
                </a:moveTo>
                <a:lnTo>
                  <a:pt x="269698" y="197973"/>
                </a:lnTo>
                <a:lnTo>
                  <a:pt x="269698" y="317047"/>
                </a:lnTo>
                <a:lnTo>
                  <a:pt x="338849" y="317047"/>
                </a:lnTo>
                <a:lnTo>
                  <a:pt x="335597" y="306954"/>
                </a:lnTo>
                <a:lnTo>
                  <a:pt x="332457" y="292476"/>
                </a:lnTo>
                <a:lnTo>
                  <a:pt x="330574" y="277188"/>
                </a:lnTo>
                <a:lnTo>
                  <a:pt x="329948" y="261091"/>
                </a:lnTo>
                <a:lnTo>
                  <a:pt x="330574" y="245000"/>
                </a:lnTo>
                <a:lnTo>
                  <a:pt x="332457" y="229712"/>
                </a:lnTo>
                <a:lnTo>
                  <a:pt x="335597" y="215230"/>
                </a:lnTo>
                <a:lnTo>
                  <a:pt x="340000" y="201554"/>
                </a:lnTo>
                <a:lnTo>
                  <a:pt x="341531" y="197973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522681" y="1792341"/>
            <a:ext cx="609648" cy="513121"/>
          </a:xfrm>
          <a:custGeom>
            <a:avLst/>
            <a:gdLst/>
            <a:ahLst/>
            <a:cxnLst/>
            <a:rect l="l" t="t" r="r" b="b"/>
            <a:pathLst>
              <a:path w="609600" h="513080">
                <a:moveTo>
                  <a:pt x="243929" y="460835"/>
                </a:moveTo>
                <a:lnTo>
                  <a:pt x="243929" y="512654"/>
                </a:lnTo>
                <a:lnTo>
                  <a:pt x="365894" y="512654"/>
                </a:lnTo>
                <a:lnTo>
                  <a:pt x="365894" y="462394"/>
                </a:lnTo>
                <a:lnTo>
                  <a:pt x="289499" y="462394"/>
                </a:lnTo>
                <a:lnTo>
                  <a:pt x="244407" y="460887"/>
                </a:lnTo>
                <a:lnTo>
                  <a:pt x="243929" y="460835"/>
                </a:lnTo>
                <a:close/>
              </a:path>
              <a:path w="609600" h="513080">
                <a:moveTo>
                  <a:pt x="243929" y="357539"/>
                </a:moveTo>
                <a:lnTo>
                  <a:pt x="243929" y="460835"/>
                </a:lnTo>
                <a:lnTo>
                  <a:pt x="244407" y="460887"/>
                </a:lnTo>
                <a:lnTo>
                  <a:pt x="289499" y="462394"/>
                </a:lnTo>
                <a:lnTo>
                  <a:pt x="329707" y="462394"/>
                </a:lnTo>
                <a:lnTo>
                  <a:pt x="365894" y="461132"/>
                </a:lnTo>
                <a:lnTo>
                  <a:pt x="365894" y="361203"/>
                </a:lnTo>
                <a:lnTo>
                  <a:pt x="302231" y="361203"/>
                </a:lnTo>
                <a:lnTo>
                  <a:pt x="274900" y="360514"/>
                </a:lnTo>
                <a:lnTo>
                  <a:pt x="249874" y="358443"/>
                </a:lnTo>
                <a:lnTo>
                  <a:pt x="243929" y="357539"/>
                </a:lnTo>
                <a:close/>
              </a:path>
              <a:path w="609600" h="513080">
                <a:moveTo>
                  <a:pt x="365894" y="461132"/>
                </a:moveTo>
                <a:lnTo>
                  <a:pt x="329707" y="462394"/>
                </a:lnTo>
                <a:lnTo>
                  <a:pt x="365894" y="462394"/>
                </a:lnTo>
                <a:lnTo>
                  <a:pt x="365894" y="461132"/>
                </a:lnTo>
                <a:close/>
              </a:path>
              <a:path w="609600" h="513080">
                <a:moveTo>
                  <a:pt x="365894" y="48341"/>
                </a:moveTo>
                <a:lnTo>
                  <a:pt x="365894" y="151410"/>
                </a:lnTo>
                <a:lnTo>
                  <a:pt x="366477" y="151458"/>
                </a:lnTo>
                <a:lnTo>
                  <a:pt x="388319" y="154813"/>
                </a:lnTo>
                <a:lnTo>
                  <a:pt x="424886" y="165655"/>
                </a:lnTo>
                <a:lnTo>
                  <a:pt x="462394" y="193669"/>
                </a:lnTo>
                <a:lnTo>
                  <a:pt x="479357" y="236023"/>
                </a:lnTo>
                <a:lnTo>
                  <a:pt x="480487" y="253322"/>
                </a:lnTo>
                <a:lnTo>
                  <a:pt x="479398" y="271205"/>
                </a:lnTo>
                <a:lnTo>
                  <a:pt x="463064" y="314294"/>
                </a:lnTo>
                <a:lnTo>
                  <a:pt x="426183" y="342887"/>
                </a:lnTo>
                <a:lnTo>
                  <a:pt x="389493" y="354608"/>
                </a:lnTo>
                <a:lnTo>
                  <a:pt x="365894" y="358383"/>
                </a:lnTo>
                <a:lnTo>
                  <a:pt x="365894" y="461132"/>
                </a:lnTo>
                <a:lnTo>
                  <a:pt x="413639" y="456285"/>
                </a:lnTo>
                <a:lnTo>
                  <a:pt x="483168" y="437934"/>
                </a:lnTo>
                <a:lnTo>
                  <a:pt x="537867" y="407953"/>
                </a:lnTo>
                <a:lnTo>
                  <a:pt x="577322" y="366899"/>
                </a:lnTo>
                <a:lnTo>
                  <a:pt x="601193" y="315554"/>
                </a:lnTo>
                <a:lnTo>
                  <a:pt x="609154" y="254651"/>
                </a:lnTo>
                <a:lnTo>
                  <a:pt x="607118" y="222431"/>
                </a:lnTo>
                <a:lnTo>
                  <a:pt x="590870" y="165819"/>
                </a:lnTo>
                <a:lnTo>
                  <a:pt x="558450" y="119665"/>
                </a:lnTo>
                <a:lnTo>
                  <a:pt x="510369" y="84480"/>
                </a:lnTo>
                <a:lnTo>
                  <a:pt x="446809" y="60481"/>
                </a:lnTo>
                <a:lnTo>
                  <a:pt x="409448" y="52946"/>
                </a:lnTo>
                <a:lnTo>
                  <a:pt x="368403" y="48426"/>
                </a:lnTo>
                <a:lnTo>
                  <a:pt x="365894" y="48341"/>
                </a:lnTo>
                <a:close/>
              </a:path>
              <a:path w="609600" h="513080">
                <a:moveTo>
                  <a:pt x="243929" y="48487"/>
                </a:moveTo>
                <a:lnTo>
                  <a:pt x="203382" y="52864"/>
                </a:lnTo>
                <a:lnTo>
                  <a:pt x="165604" y="60295"/>
                </a:lnTo>
                <a:lnTo>
                  <a:pt x="100833" y="84026"/>
                </a:lnTo>
                <a:lnTo>
                  <a:pt x="51746" y="119212"/>
                </a:lnTo>
                <a:lnTo>
                  <a:pt x="18659" y="165638"/>
                </a:lnTo>
                <a:lnTo>
                  <a:pt x="2071" y="222450"/>
                </a:lnTo>
                <a:lnTo>
                  <a:pt x="0" y="254651"/>
                </a:lnTo>
                <a:lnTo>
                  <a:pt x="2073" y="286863"/>
                </a:lnTo>
                <a:lnTo>
                  <a:pt x="18659" y="343496"/>
                </a:lnTo>
                <a:lnTo>
                  <a:pt x="51725" y="389647"/>
                </a:lnTo>
                <a:lnTo>
                  <a:pt x="100643" y="424824"/>
                </a:lnTo>
                <a:lnTo>
                  <a:pt x="165165" y="448828"/>
                </a:lnTo>
                <a:lnTo>
                  <a:pt x="202963" y="456366"/>
                </a:lnTo>
                <a:lnTo>
                  <a:pt x="243929" y="460835"/>
                </a:lnTo>
                <a:lnTo>
                  <a:pt x="243929" y="357539"/>
                </a:lnTo>
                <a:lnTo>
                  <a:pt x="227153" y="354988"/>
                </a:lnTo>
                <a:lnTo>
                  <a:pt x="206737" y="350146"/>
                </a:lnTo>
                <a:lnTo>
                  <a:pt x="159488" y="326399"/>
                </a:lnTo>
                <a:lnTo>
                  <a:pt x="133607" y="288246"/>
                </a:lnTo>
                <a:lnTo>
                  <a:pt x="128666" y="254651"/>
                </a:lnTo>
                <a:lnTo>
                  <a:pt x="129797" y="236479"/>
                </a:lnTo>
                <a:lnTo>
                  <a:pt x="146759" y="192999"/>
                </a:lnTo>
                <a:lnTo>
                  <a:pt x="185019" y="165172"/>
                </a:lnTo>
                <a:lnTo>
                  <a:pt x="223130" y="154614"/>
                </a:lnTo>
                <a:lnTo>
                  <a:pt x="243929" y="151728"/>
                </a:lnTo>
                <a:lnTo>
                  <a:pt x="243929" y="48487"/>
                </a:lnTo>
                <a:close/>
              </a:path>
              <a:path w="609600" h="513080">
                <a:moveTo>
                  <a:pt x="315634" y="148770"/>
                </a:moveTo>
                <a:lnTo>
                  <a:pt x="302231" y="148770"/>
                </a:lnTo>
                <a:lnTo>
                  <a:pt x="272888" y="149420"/>
                </a:lnTo>
                <a:lnTo>
                  <a:pt x="246521" y="151368"/>
                </a:lnTo>
                <a:lnTo>
                  <a:pt x="243929" y="151728"/>
                </a:lnTo>
                <a:lnTo>
                  <a:pt x="243929" y="357539"/>
                </a:lnTo>
                <a:lnTo>
                  <a:pt x="249874" y="358443"/>
                </a:lnTo>
                <a:lnTo>
                  <a:pt x="274900" y="360514"/>
                </a:lnTo>
                <a:lnTo>
                  <a:pt x="302231" y="361203"/>
                </a:lnTo>
                <a:lnTo>
                  <a:pt x="314294" y="361203"/>
                </a:lnTo>
                <a:lnTo>
                  <a:pt x="342082" y="360471"/>
                </a:lnTo>
                <a:lnTo>
                  <a:pt x="365894" y="358383"/>
                </a:lnTo>
                <a:lnTo>
                  <a:pt x="365894" y="151410"/>
                </a:lnTo>
                <a:lnTo>
                  <a:pt x="342248" y="149443"/>
                </a:lnTo>
                <a:lnTo>
                  <a:pt x="315634" y="148770"/>
                </a:lnTo>
                <a:close/>
              </a:path>
              <a:path w="609600" h="513080">
                <a:moveTo>
                  <a:pt x="365894" y="358383"/>
                </a:moveTo>
                <a:lnTo>
                  <a:pt x="342082" y="360471"/>
                </a:lnTo>
                <a:lnTo>
                  <a:pt x="314294" y="361203"/>
                </a:lnTo>
                <a:lnTo>
                  <a:pt x="365894" y="361203"/>
                </a:lnTo>
                <a:lnTo>
                  <a:pt x="365894" y="358383"/>
                </a:lnTo>
                <a:close/>
              </a:path>
              <a:path w="609600" h="513080">
                <a:moveTo>
                  <a:pt x="323676" y="46920"/>
                </a:moveTo>
                <a:lnTo>
                  <a:pt x="289499" y="46920"/>
                </a:lnTo>
                <a:lnTo>
                  <a:pt x="244681" y="48406"/>
                </a:lnTo>
                <a:lnTo>
                  <a:pt x="243929" y="48487"/>
                </a:lnTo>
                <a:lnTo>
                  <a:pt x="243929" y="151728"/>
                </a:lnTo>
                <a:lnTo>
                  <a:pt x="246521" y="151368"/>
                </a:lnTo>
                <a:lnTo>
                  <a:pt x="272888" y="149420"/>
                </a:lnTo>
                <a:lnTo>
                  <a:pt x="302231" y="148770"/>
                </a:lnTo>
                <a:lnTo>
                  <a:pt x="365894" y="148770"/>
                </a:lnTo>
                <a:lnTo>
                  <a:pt x="365894" y="48341"/>
                </a:lnTo>
                <a:lnTo>
                  <a:pt x="323676" y="46920"/>
                </a:lnTo>
                <a:close/>
              </a:path>
              <a:path w="609600" h="513080">
                <a:moveTo>
                  <a:pt x="365894" y="148770"/>
                </a:moveTo>
                <a:lnTo>
                  <a:pt x="315634" y="148770"/>
                </a:lnTo>
                <a:lnTo>
                  <a:pt x="342248" y="149443"/>
                </a:lnTo>
                <a:lnTo>
                  <a:pt x="365894" y="151410"/>
                </a:lnTo>
                <a:lnTo>
                  <a:pt x="365894" y="148770"/>
                </a:lnTo>
                <a:close/>
              </a:path>
              <a:path w="609600" h="513080">
                <a:moveTo>
                  <a:pt x="365894" y="0"/>
                </a:moveTo>
                <a:lnTo>
                  <a:pt x="243929" y="0"/>
                </a:lnTo>
                <a:lnTo>
                  <a:pt x="243929" y="48487"/>
                </a:lnTo>
                <a:lnTo>
                  <a:pt x="244681" y="48406"/>
                </a:lnTo>
                <a:lnTo>
                  <a:pt x="289499" y="46920"/>
                </a:lnTo>
                <a:lnTo>
                  <a:pt x="365894" y="46920"/>
                </a:lnTo>
                <a:lnTo>
                  <a:pt x="365894" y="0"/>
                </a:lnTo>
                <a:close/>
              </a:path>
              <a:path w="609600" h="513080">
                <a:moveTo>
                  <a:pt x="365894" y="46920"/>
                </a:moveTo>
                <a:lnTo>
                  <a:pt x="323676" y="46920"/>
                </a:lnTo>
                <a:lnTo>
                  <a:pt x="365894" y="48341"/>
                </a:lnTo>
                <a:lnTo>
                  <a:pt x="365894" y="46920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200913" y="1813798"/>
            <a:ext cx="449616" cy="469302"/>
          </a:xfrm>
          <a:custGeom>
            <a:avLst/>
            <a:gdLst/>
            <a:ahLst/>
            <a:cxnLst/>
            <a:rect l="l" t="t" r="r" b="b"/>
            <a:pathLst>
              <a:path w="449580" h="469264">
                <a:moveTo>
                  <a:pt x="448991" y="0"/>
                </a:moveTo>
                <a:lnTo>
                  <a:pt x="324346" y="0"/>
                </a:lnTo>
                <a:lnTo>
                  <a:pt x="130676" y="275415"/>
                </a:lnTo>
                <a:lnTo>
                  <a:pt x="130676" y="0"/>
                </a:lnTo>
                <a:lnTo>
                  <a:pt x="0" y="0"/>
                </a:lnTo>
                <a:lnTo>
                  <a:pt x="0" y="469085"/>
                </a:lnTo>
                <a:lnTo>
                  <a:pt x="125315" y="469085"/>
                </a:lnTo>
                <a:lnTo>
                  <a:pt x="318314" y="193659"/>
                </a:lnTo>
                <a:lnTo>
                  <a:pt x="318314" y="469085"/>
                </a:lnTo>
                <a:lnTo>
                  <a:pt x="448991" y="469085"/>
                </a:lnTo>
                <a:lnTo>
                  <a:pt x="448991" y="0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751127" y="1813732"/>
            <a:ext cx="132725" cy="468667"/>
          </a:xfrm>
          <a:custGeom>
            <a:avLst/>
            <a:gdLst/>
            <a:ahLst/>
            <a:cxnLst/>
            <a:rect l="l" t="t" r="r" b="b"/>
            <a:pathLst>
              <a:path w="132714" h="468630">
                <a:moveTo>
                  <a:pt x="132689" y="0"/>
                </a:moveTo>
                <a:lnTo>
                  <a:pt x="0" y="0"/>
                </a:lnTo>
                <a:lnTo>
                  <a:pt x="0" y="176530"/>
                </a:lnTo>
                <a:lnTo>
                  <a:pt x="0" y="285750"/>
                </a:lnTo>
                <a:lnTo>
                  <a:pt x="0" y="468630"/>
                </a:lnTo>
                <a:lnTo>
                  <a:pt x="132689" y="468630"/>
                </a:lnTo>
                <a:lnTo>
                  <a:pt x="132689" y="285750"/>
                </a:lnTo>
                <a:lnTo>
                  <a:pt x="122631" y="285750"/>
                </a:lnTo>
                <a:lnTo>
                  <a:pt x="122631" y="176530"/>
                </a:lnTo>
                <a:lnTo>
                  <a:pt x="132689" y="176530"/>
                </a:lnTo>
                <a:lnTo>
                  <a:pt x="132689" y="0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064105" y="1813732"/>
            <a:ext cx="132725" cy="468667"/>
          </a:xfrm>
          <a:custGeom>
            <a:avLst/>
            <a:gdLst/>
            <a:ahLst/>
            <a:cxnLst/>
            <a:rect l="l" t="t" r="r" b="b"/>
            <a:pathLst>
              <a:path w="132714" h="468630">
                <a:moveTo>
                  <a:pt x="132689" y="0"/>
                </a:moveTo>
                <a:lnTo>
                  <a:pt x="0" y="0"/>
                </a:lnTo>
                <a:lnTo>
                  <a:pt x="0" y="176530"/>
                </a:lnTo>
                <a:lnTo>
                  <a:pt x="0" y="285750"/>
                </a:lnTo>
                <a:lnTo>
                  <a:pt x="0" y="468630"/>
                </a:lnTo>
                <a:lnTo>
                  <a:pt x="132689" y="468630"/>
                </a:lnTo>
                <a:lnTo>
                  <a:pt x="132689" y="285750"/>
                </a:lnTo>
                <a:lnTo>
                  <a:pt x="9372" y="285750"/>
                </a:lnTo>
                <a:lnTo>
                  <a:pt x="9372" y="176530"/>
                </a:lnTo>
                <a:lnTo>
                  <a:pt x="132689" y="176530"/>
                </a:lnTo>
                <a:lnTo>
                  <a:pt x="132689" y="0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873767" y="1990060"/>
            <a:ext cx="323241" cy="110498"/>
          </a:xfrm>
          <a:custGeom>
            <a:avLst/>
            <a:gdLst/>
            <a:ahLst/>
            <a:cxnLst/>
            <a:rect l="l" t="t" r="r" b="b"/>
            <a:pathLst>
              <a:path w="323214" h="110489">
                <a:moveTo>
                  <a:pt x="190322" y="0"/>
                </a:moveTo>
                <a:lnTo>
                  <a:pt x="10058" y="0"/>
                </a:lnTo>
                <a:lnTo>
                  <a:pt x="0" y="0"/>
                </a:lnTo>
                <a:lnTo>
                  <a:pt x="0" y="109893"/>
                </a:lnTo>
                <a:lnTo>
                  <a:pt x="10058" y="109893"/>
                </a:lnTo>
                <a:lnTo>
                  <a:pt x="190322" y="109893"/>
                </a:lnTo>
                <a:lnTo>
                  <a:pt x="190322" y="0"/>
                </a:lnTo>
                <a:close/>
              </a:path>
              <a:path w="323214" h="110489">
                <a:moveTo>
                  <a:pt x="323011" y="0"/>
                </a:moveTo>
                <a:lnTo>
                  <a:pt x="199694" y="0"/>
                </a:lnTo>
                <a:lnTo>
                  <a:pt x="199694" y="109893"/>
                </a:lnTo>
                <a:lnTo>
                  <a:pt x="323011" y="109893"/>
                </a:lnTo>
                <a:lnTo>
                  <a:pt x="323011" y="0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251089" y="1813798"/>
            <a:ext cx="546143" cy="469302"/>
          </a:xfrm>
          <a:custGeom>
            <a:avLst/>
            <a:gdLst/>
            <a:ahLst/>
            <a:cxnLst/>
            <a:rect l="l" t="t" r="r" b="b"/>
            <a:pathLst>
              <a:path w="546100" h="469264">
                <a:moveTo>
                  <a:pt x="337748" y="0"/>
                </a:moveTo>
                <a:lnTo>
                  <a:pt x="207072" y="0"/>
                </a:lnTo>
                <a:lnTo>
                  <a:pt x="0" y="469085"/>
                </a:lnTo>
                <a:lnTo>
                  <a:pt x="135367" y="469085"/>
                </a:lnTo>
                <a:lnTo>
                  <a:pt x="172212" y="377276"/>
                </a:lnTo>
                <a:lnTo>
                  <a:pt x="113253" y="377276"/>
                </a:lnTo>
                <a:lnTo>
                  <a:pt x="147430" y="280117"/>
                </a:lnTo>
                <a:lnTo>
                  <a:pt x="211205" y="280117"/>
                </a:lnTo>
                <a:lnTo>
                  <a:pt x="271405" y="130115"/>
                </a:lnTo>
                <a:lnTo>
                  <a:pt x="245270" y="64992"/>
                </a:lnTo>
                <a:lnTo>
                  <a:pt x="366532" y="64992"/>
                </a:lnTo>
                <a:lnTo>
                  <a:pt x="337748" y="0"/>
                </a:lnTo>
                <a:close/>
              </a:path>
              <a:path w="546100" h="469264">
                <a:moveTo>
                  <a:pt x="366532" y="64992"/>
                </a:moveTo>
                <a:lnTo>
                  <a:pt x="297540" y="64992"/>
                </a:lnTo>
                <a:lnTo>
                  <a:pt x="271405" y="130115"/>
                </a:lnTo>
                <a:lnTo>
                  <a:pt x="407443" y="469085"/>
                </a:lnTo>
                <a:lnTo>
                  <a:pt x="545491" y="469085"/>
                </a:lnTo>
                <a:lnTo>
                  <a:pt x="504832" y="377276"/>
                </a:lnTo>
                <a:lnTo>
                  <a:pt x="410793" y="377276"/>
                </a:lnTo>
                <a:lnTo>
                  <a:pt x="376616" y="280117"/>
                </a:lnTo>
                <a:lnTo>
                  <a:pt x="461803" y="280117"/>
                </a:lnTo>
                <a:lnTo>
                  <a:pt x="366532" y="64992"/>
                </a:lnTo>
                <a:close/>
              </a:path>
              <a:path w="546100" h="469264">
                <a:moveTo>
                  <a:pt x="211205" y="280117"/>
                </a:moveTo>
                <a:lnTo>
                  <a:pt x="147430" y="280117"/>
                </a:lnTo>
                <a:lnTo>
                  <a:pt x="113253" y="377276"/>
                </a:lnTo>
                <a:lnTo>
                  <a:pt x="172212" y="377276"/>
                </a:lnTo>
                <a:lnTo>
                  <a:pt x="211205" y="280117"/>
                </a:lnTo>
                <a:close/>
              </a:path>
              <a:path w="546100" h="469264">
                <a:moveTo>
                  <a:pt x="331605" y="280117"/>
                </a:moveTo>
                <a:lnTo>
                  <a:pt x="211205" y="280117"/>
                </a:lnTo>
                <a:lnTo>
                  <a:pt x="172212" y="377276"/>
                </a:lnTo>
                <a:lnTo>
                  <a:pt x="370597" y="377276"/>
                </a:lnTo>
                <a:lnTo>
                  <a:pt x="331605" y="280117"/>
                </a:lnTo>
                <a:close/>
              </a:path>
              <a:path w="546100" h="469264">
                <a:moveTo>
                  <a:pt x="461803" y="280117"/>
                </a:moveTo>
                <a:lnTo>
                  <a:pt x="376616" y="280117"/>
                </a:lnTo>
                <a:lnTo>
                  <a:pt x="410793" y="377276"/>
                </a:lnTo>
                <a:lnTo>
                  <a:pt x="504832" y="377276"/>
                </a:lnTo>
                <a:lnTo>
                  <a:pt x="461803" y="280117"/>
                </a:lnTo>
                <a:close/>
              </a:path>
              <a:path w="546100" h="469264">
                <a:moveTo>
                  <a:pt x="297540" y="64992"/>
                </a:moveTo>
                <a:lnTo>
                  <a:pt x="245270" y="64992"/>
                </a:lnTo>
                <a:lnTo>
                  <a:pt x="271405" y="130115"/>
                </a:lnTo>
                <a:lnTo>
                  <a:pt x="297540" y="64992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850233" y="1813732"/>
            <a:ext cx="132725" cy="468667"/>
          </a:xfrm>
          <a:custGeom>
            <a:avLst/>
            <a:gdLst/>
            <a:ahLst/>
            <a:cxnLst/>
            <a:rect l="l" t="t" r="r" b="b"/>
            <a:pathLst>
              <a:path w="132714" h="468630">
                <a:moveTo>
                  <a:pt x="132689" y="0"/>
                </a:moveTo>
                <a:lnTo>
                  <a:pt x="0" y="0"/>
                </a:lnTo>
                <a:lnTo>
                  <a:pt x="0" y="176530"/>
                </a:lnTo>
                <a:lnTo>
                  <a:pt x="0" y="285750"/>
                </a:lnTo>
                <a:lnTo>
                  <a:pt x="0" y="468630"/>
                </a:lnTo>
                <a:lnTo>
                  <a:pt x="132689" y="468630"/>
                </a:lnTo>
                <a:lnTo>
                  <a:pt x="132689" y="285750"/>
                </a:lnTo>
                <a:lnTo>
                  <a:pt x="122618" y="285750"/>
                </a:lnTo>
                <a:lnTo>
                  <a:pt x="122618" y="176530"/>
                </a:lnTo>
                <a:lnTo>
                  <a:pt x="132689" y="176530"/>
                </a:lnTo>
                <a:lnTo>
                  <a:pt x="132689" y="0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163199" y="1813732"/>
            <a:ext cx="132725" cy="468667"/>
          </a:xfrm>
          <a:custGeom>
            <a:avLst/>
            <a:gdLst/>
            <a:ahLst/>
            <a:cxnLst/>
            <a:rect l="l" t="t" r="r" b="b"/>
            <a:pathLst>
              <a:path w="132714" h="468630">
                <a:moveTo>
                  <a:pt x="132689" y="0"/>
                </a:moveTo>
                <a:lnTo>
                  <a:pt x="0" y="0"/>
                </a:lnTo>
                <a:lnTo>
                  <a:pt x="0" y="176530"/>
                </a:lnTo>
                <a:lnTo>
                  <a:pt x="0" y="285750"/>
                </a:lnTo>
                <a:lnTo>
                  <a:pt x="0" y="468630"/>
                </a:lnTo>
                <a:lnTo>
                  <a:pt x="132689" y="468630"/>
                </a:lnTo>
                <a:lnTo>
                  <a:pt x="132689" y="285750"/>
                </a:lnTo>
                <a:lnTo>
                  <a:pt x="9385" y="285750"/>
                </a:lnTo>
                <a:lnTo>
                  <a:pt x="9385" y="176530"/>
                </a:lnTo>
                <a:lnTo>
                  <a:pt x="132689" y="176530"/>
                </a:lnTo>
                <a:lnTo>
                  <a:pt x="132689" y="0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3972861" y="1990060"/>
            <a:ext cx="323241" cy="110498"/>
          </a:xfrm>
          <a:custGeom>
            <a:avLst/>
            <a:gdLst/>
            <a:ahLst/>
            <a:cxnLst/>
            <a:rect l="l" t="t" r="r" b="b"/>
            <a:pathLst>
              <a:path w="323214" h="110489">
                <a:moveTo>
                  <a:pt x="190322" y="0"/>
                </a:moveTo>
                <a:lnTo>
                  <a:pt x="10071" y="0"/>
                </a:lnTo>
                <a:lnTo>
                  <a:pt x="0" y="0"/>
                </a:lnTo>
                <a:lnTo>
                  <a:pt x="0" y="109893"/>
                </a:lnTo>
                <a:lnTo>
                  <a:pt x="10071" y="109893"/>
                </a:lnTo>
                <a:lnTo>
                  <a:pt x="190322" y="109893"/>
                </a:lnTo>
                <a:lnTo>
                  <a:pt x="190322" y="0"/>
                </a:lnTo>
                <a:close/>
              </a:path>
              <a:path w="323214" h="110489">
                <a:moveTo>
                  <a:pt x="323011" y="0"/>
                </a:moveTo>
                <a:lnTo>
                  <a:pt x="199707" y="0"/>
                </a:lnTo>
                <a:lnTo>
                  <a:pt x="199707" y="109893"/>
                </a:lnTo>
                <a:lnTo>
                  <a:pt x="323011" y="109893"/>
                </a:lnTo>
                <a:lnTo>
                  <a:pt x="323011" y="0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367608" y="1804410"/>
            <a:ext cx="1000839" cy="488354"/>
          </a:xfrm>
          <a:custGeom>
            <a:avLst/>
            <a:gdLst/>
            <a:ahLst/>
            <a:cxnLst/>
            <a:rect l="l" t="t" r="r" b="b"/>
            <a:pathLst>
              <a:path w="1000760" h="488314">
                <a:moveTo>
                  <a:pt x="459714" y="88442"/>
                </a:moveTo>
                <a:lnTo>
                  <a:pt x="421259" y="50177"/>
                </a:lnTo>
                <a:lnTo>
                  <a:pt x="374269" y="22466"/>
                </a:lnTo>
                <a:lnTo>
                  <a:pt x="319570" y="5613"/>
                </a:lnTo>
                <a:lnTo>
                  <a:pt x="258000" y="0"/>
                </a:lnTo>
                <a:lnTo>
                  <a:pt x="230733" y="1117"/>
                </a:lnTo>
                <a:lnTo>
                  <a:pt x="179463" y="9994"/>
                </a:lnTo>
                <a:lnTo>
                  <a:pt x="132765" y="27559"/>
                </a:lnTo>
                <a:lnTo>
                  <a:pt x="91884" y="52692"/>
                </a:lnTo>
                <a:lnTo>
                  <a:pt x="57251" y="85051"/>
                </a:lnTo>
                <a:lnTo>
                  <a:pt x="30111" y="123748"/>
                </a:lnTo>
                <a:lnTo>
                  <a:pt x="10934" y="168414"/>
                </a:lnTo>
                <a:lnTo>
                  <a:pt x="1219" y="217665"/>
                </a:lnTo>
                <a:lnTo>
                  <a:pt x="0" y="243928"/>
                </a:lnTo>
                <a:lnTo>
                  <a:pt x="1219" y="270192"/>
                </a:lnTo>
                <a:lnTo>
                  <a:pt x="10934" y="319443"/>
                </a:lnTo>
                <a:lnTo>
                  <a:pt x="30111" y="364109"/>
                </a:lnTo>
                <a:lnTo>
                  <a:pt x="57251" y="402818"/>
                </a:lnTo>
                <a:lnTo>
                  <a:pt x="91884" y="435178"/>
                </a:lnTo>
                <a:lnTo>
                  <a:pt x="132765" y="460311"/>
                </a:lnTo>
                <a:lnTo>
                  <a:pt x="179463" y="477875"/>
                </a:lnTo>
                <a:lnTo>
                  <a:pt x="230733" y="486752"/>
                </a:lnTo>
                <a:lnTo>
                  <a:pt x="258000" y="487857"/>
                </a:lnTo>
                <a:lnTo>
                  <a:pt x="289648" y="486435"/>
                </a:lnTo>
                <a:lnTo>
                  <a:pt x="347776" y="475030"/>
                </a:lnTo>
                <a:lnTo>
                  <a:pt x="398830" y="452386"/>
                </a:lnTo>
                <a:lnTo>
                  <a:pt x="441553" y="419214"/>
                </a:lnTo>
                <a:lnTo>
                  <a:pt x="459714" y="398729"/>
                </a:lnTo>
                <a:lnTo>
                  <a:pt x="375272" y="322326"/>
                </a:lnTo>
                <a:lnTo>
                  <a:pt x="363588" y="335229"/>
                </a:lnTo>
                <a:lnTo>
                  <a:pt x="351320" y="346456"/>
                </a:lnTo>
                <a:lnTo>
                  <a:pt x="310934" y="370052"/>
                </a:lnTo>
                <a:lnTo>
                  <a:pt x="264706" y="377964"/>
                </a:lnTo>
                <a:lnTo>
                  <a:pt x="250583" y="377367"/>
                </a:lnTo>
                <a:lnTo>
                  <a:pt x="211759" y="368566"/>
                </a:lnTo>
                <a:lnTo>
                  <a:pt x="170548" y="341439"/>
                </a:lnTo>
                <a:lnTo>
                  <a:pt x="143738" y="298881"/>
                </a:lnTo>
                <a:lnTo>
                  <a:pt x="134632" y="258673"/>
                </a:lnTo>
                <a:lnTo>
                  <a:pt x="134023" y="243928"/>
                </a:lnTo>
                <a:lnTo>
                  <a:pt x="134632" y="229184"/>
                </a:lnTo>
                <a:lnTo>
                  <a:pt x="143738" y="188976"/>
                </a:lnTo>
                <a:lnTo>
                  <a:pt x="162471" y="155752"/>
                </a:lnTo>
                <a:lnTo>
                  <a:pt x="200139" y="124498"/>
                </a:lnTo>
                <a:lnTo>
                  <a:pt x="237058" y="112255"/>
                </a:lnTo>
                <a:lnTo>
                  <a:pt x="264706" y="109905"/>
                </a:lnTo>
                <a:lnTo>
                  <a:pt x="280784" y="110782"/>
                </a:lnTo>
                <a:lnTo>
                  <a:pt x="325018" y="123977"/>
                </a:lnTo>
                <a:lnTo>
                  <a:pt x="363588" y="152247"/>
                </a:lnTo>
                <a:lnTo>
                  <a:pt x="375272" y="164858"/>
                </a:lnTo>
                <a:lnTo>
                  <a:pt x="459714" y="88442"/>
                </a:lnTo>
                <a:close/>
              </a:path>
              <a:path w="1000760" h="488314">
                <a:moveTo>
                  <a:pt x="1000506" y="243268"/>
                </a:moveTo>
                <a:lnTo>
                  <a:pt x="995553" y="192506"/>
                </a:lnTo>
                <a:lnTo>
                  <a:pt x="980732" y="146075"/>
                </a:lnTo>
                <a:lnTo>
                  <a:pt x="960501" y="109905"/>
                </a:lnTo>
                <a:lnTo>
                  <a:pt x="926122" y="69024"/>
                </a:lnTo>
                <a:lnTo>
                  <a:pt x="888085" y="39878"/>
                </a:lnTo>
                <a:lnTo>
                  <a:pt x="866482" y="27990"/>
                </a:lnTo>
                <a:lnTo>
                  <a:pt x="866482" y="243928"/>
                </a:lnTo>
                <a:lnTo>
                  <a:pt x="865873" y="258953"/>
                </a:lnTo>
                <a:lnTo>
                  <a:pt x="856754" y="299212"/>
                </a:lnTo>
                <a:lnTo>
                  <a:pt x="829957" y="341439"/>
                </a:lnTo>
                <a:lnTo>
                  <a:pt x="789749" y="368579"/>
                </a:lnTo>
                <a:lnTo>
                  <a:pt x="739825" y="377964"/>
                </a:lnTo>
                <a:lnTo>
                  <a:pt x="726643" y="377367"/>
                </a:lnTo>
                <a:lnTo>
                  <a:pt x="678688" y="363372"/>
                </a:lnTo>
                <a:lnTo>
                  <a:pt x="641134" y="332143"/>
                </a:lnTo>
                <a:lnTo>
                  <a:pt x="618439" y="286600"/>
                </a:lnTo>
                <a:lnTo>
                  <a:pt x="613168" y="243928"/>
                </a:lnTo>
                <a:lnTo>
                  <a:pt x="613752" y="228917"/>
                </a:lnTo>
                <a:lnTo>
                  <a:pt x="622541" y="188645"/>
                </a:lnTo>
                <a:lnTo>
                  <a:pt x="649351" y="146431"/>
                </a:lnTo>
                <a:lnTo>
                  <a:pt x="689902" y="119291"/>
                </a:lnTo>
                <a:lnTo>
                  <a:pt x="739825" y="109905"/>
                </a:lnTo>
                <a:lnTo>
                  <a:pt x="752995" y="110490"/>
                </a:lnTo>
                <a:lnTo>
                  <a:pt x="800925" y="124510"/>
                </a:lnTo>
                <a:lnTo>
                  <a:pt x="838034" y="155740"/>
                </a:lnTo>
                <a:lnTo>
                  <a:pt x="861009" y="201282"/>
                </a:lnTo>
                <a:lnTo>
                  <a:pt x="866482" y="243928"/>
                </a:lnTo>
                <a:lnTo>
                  <a:pt x="866482" y="27990"/>
                </a:lnTo>
                <a:lnTo>
                  <a:pt x="819353" y="10185"/>
                </a:lnTo>
                <a:lnTo>
                  <a:pt x="767422" y="1130"/>
                </a:lnTo>
                <a:lnTo>
                  <a:pt x="739825" y="0"/>
                </a:lnTo>
                <a:lnTo>
                  <a:pt x="712216" y="1130"/>
                </a:lnTo>
                <a:lnTo>
                  <a:pt x="660285" y="10185"/>
                </a:lnTo>
                <a:lnTo>
                  <a:pt x="612952" y="28092"/>
                </a:lnTo>
                <a:lnTo>
                  <a:pt x="571741" y="53721"/>
                </a:lnTo>
                <a:lnTo>
                  <a:pt x="537044" y="86639"/>
                </a:lnTo>
                <a:lnTo>
                  <a:pt x="509727" y="125336"/>
                </a:lnTo>
                <a:lnTo>
                  <a:pt x="490258" y="169379"/>
                </a:lnTo>
                <a:lnTo>
                  <a:pt x="480377" y="217639"/>
                </a:lnTo>
                <a:lnTo>
                  <a:pt x="479132" y="243268"/>
                </a:lnTo>
                <a:lnTo>
                  <a:pt x="480377" y="269214"/>
                </a:lnTo>
                <a:lnTo>
                  <a:pt x="490258" y="317969"/>
                </a:lnTo>
                <a:lnTo>
                  <a:pt x="509727" y="362343"/>
                </a:lnTo>
                <a:lnTo>
                  <a:pt x="537044" y="401205"/>
                </a:lnTo>
                <a:lnTo>
                  <a:pt x="571754" y="434149"/>
                </a:lnTo>
                <a:lnTo>
                  <a:pt x="613194" y="459803"/>
                </a:lnTo>
                <a:lnTo>
                  <a:pt x="660717" y="477685"/>
                </a:lnTo>
                <a:lnTo>
                  <a:pt x="712482" y="486727"/>
                </a:lnTo>
                <a:lnTo>
                  <a:pt x="739825" y="487857"/>
                </a:lnTo>
                <a:lnTo>
                  <a:pt x="767422" y="486727"/>
                </a:lnTo>
                <a:lnTo>
                  <a:pt x="819353" y="477685"/>
                </a:lnTo>
                <a:lnTo>
                  <a:pt x="866749" y="459778"/>
                </a:lnTo>
                <a:lnTo>
                  <a:pt x="908088" y="434340"/>
                </a:lnTo>
                <a:lnTo>
                  <a:pt x="943063" y="401688"/>
                </a:lnTo>
                <a:lnTo>
                  <a:pt x="970368" y="362991"/>
                </a:lnTo>
                <a:lnTo>
                  <a:pt x="989571" y="318592"/>
                </a:lnTo>
                <a:lnTo>
                  <a:pt x="999286" y="269519"/>
                </a:lnTo>
                <a:lnTo>
                  <a:pt x="1000506" y="243268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5438557" y="1804410"/>
            <a:ext cx="990678" cy="488354"/>
          </a:xfrm>
          <a:custGeom>
            <a:avLst/>
            <a:gdLst/>
            <a:ahLst/>
            <a:cxnLst/>
            <a:rect l="l" t="t" r="r" b="b"/>
            <a:pathLst>
              <a:path w="990600" h="488314">
                <a:moveTo>
                  <a:pt x="426872" y="344462"/>
                </a:moveTo>
                <a:lnTo>
                  <a:pt x="415734" y="291769"/>
                </a:lnTo>
                <a:lnTo>
                  <a:pt x="382663" y="253314"/>
                </a:lnTo>
                <a:lnTo>
                  <a:pt x="382308" y="252984"/>
                </a:lnTo>
                <a:lnTo>
                  <a:pt x="357860" y="239064"/>
                </a:lnTo>
                <a:lnTo>
                  <a:pt x="341185" y="233286"/>
                </a:lnTo>
                <a:lnTo>
                  <a:pt x="361315" y="221145"/>
                </a:lnTo>
                <a:lnTo>
                  <a:pt x="361873" y="220814"/>
                </a:lnTo>
                <a:lnTo>
                  <a:pt x="380923" y="203034"/>
                </a:lnTo>
                <a:lnTo>
                  <a:pt x="385279" y="196367"/>
                </a:lnTo>
                <a:lnTo>
                  <a:pt x="394538" y="182206"/>
                </a:lnTo>
                <a:lnTo>
                  <a:pt x="402704" y="158305"/>
                </a:lnTo>
                <a:lnTo>
                  <a:pt x="405422" y="131356"/>
                </a:lnTo>
                <a:lnTo>
                  <a:pt x="402590" y="104559"/>
                </a:lnTo>
                <a:lnTo>
                  <a:pt x="379222" y="58788"/>
                </a:lnTo>
                <a:lnTo>
                  <a:pt x="333235" y="27292"/>
                </a:lnTo>
                <a:lnTo>
                  <a:pt x="292849" y="15621"/>
                </a:lnTo>
                <a:lnTo>
                  <a:pt x="292849" y="334403"/>
                </a:lnTo>
                <a:lnTo>
                  <a:pt x="291947" y="345732"/>
                </a:lnTo>
                <a:lnTo>
                  <a:pt x="260248" y="380225"/>
                </a:lnTo>
                <a:lnTo>
                  <a:pt x="234543" y="383324"/>
                </a:lnTo>
                <a:lnTo>
                  <a:pt x="130670" y="383324"/>
                </a:lnTo>
                <a:lnTo>
                  <a:pt x="130670" y="286816"/>
                </a:lnTo>
                <a:lnTo>
                  <a:pt x="234543" y="286816"/>
                </a:lnTo>
                <a:lnTo>
                  <a:pt x="278434" y="298551"/>
                </a:lnTo>
                <a:lnTo>
                  <a:pt x="292849" y="334403"/>
                </a:lnTo>
                <a:lnTo>
                  <a:pt x="292849" y="15621"/>
                </a:lnTo>
                <a:lnTo>
                  <a:pt x="271399" y="11950"/>
                </a:lnTo>
                <a:lnTo>
                  <a:pt x="271399" y="150787"/>
                </a:lnTo>
                <a:lnTo>
                  <a:pt x="270522" y="161467"/>
                </a:lnTo>
                <a:lnTo>
                  <a:pt x="239903" y="193509"/>
                </a:lnTo>
                <a:lnTo>
                  <a:pt x="215773" y="196367"/>
                </a:lnTo>
                <a:lnTo>
                  <a:pt x="130670" y="196367"/>
                </a:lnTo>
                <a:lnTo>
                  <a:pt x="130670" y="104559"/>
                </a:lnTo>
                <a:lnTo>
                  <a:pt x="215773" y="104559"/>
                </a:lnTo>
                <a:lnTo>
                  <a:pt x="257327" y="116268"/>
                </a:lnTo>
                <a:lnTo>
                  <a:pt x="271399" y="150787"/>
                </a:lnTo>
                <a:lnTo>
                  <a:pt x="271399" y="11950"/>
                </a:lnTo>
                <a:lnTo>
                  <a:pt x="268071" y="11379"/>
                </a:lnTo>
                <a:lnTo>
                  <a:pt x="228511" y="9398"/>
                </a:lnTo>
                <a:lnTo>
                  <a:pt x="0" y="9398"/>
                </a:lnTo>
                <a:lnTo>
                  <a:pt x="0" y="478485"/>
                </a:lnTo>
                <a:lnTo>
                  <a:pt x="241249" y="478485"/>
                </a:lnTo>
                <a:lnTo>
                  <a:pt x="283527" y="476237"/>
                </a:lnTo>
                <a:lnTo>
                  <a:pt x="352374" y="458317"/>
                </a:lnTo>
                <a:lnTo>
                  <a:pt x="399910" y="423049"/>
                </a:lnTo>
                <a:lnTo>
                  <a:pt x="420662" y="383324"/>
                </a:lnTo>
                <a:lnTo>
                  <a:pt x="423875" y="373964"/>
                </a:lnTo>
                <a:lnTo>
                  <a:pt x="426872" y="344462"/>
                </a:lnTo>
                <a:close/>
              </a:path>
              <a:path w="990600" h="488314">
                <a:moveTo>
                  <a:pt x="990460" y="243268"/>
                </a:moveTo>
                <a:lnTo>
                  <a:pt x="985507" y="192506"/>
                </a:lnTo>
                <a:lnTo>
                  <a:pt x="970686" y="146075"/>
                </a:lnTo>
                <a:lnTo>
                  <a:pt x="950455" y="109905"/>
                </a:lnTo>
                <a:lnTo>
                  <a:pt x="916076" y="69024"/>
                </a:lnTo>
                <a:lnTo>
                  <a:pt x="878039" y="39878"/>
                </a:lnTo>
                <a:lnTo>
                  <a:pt x="856424" y="27978"/>
                </a:lnTo>
                <a:lnTo>
                  <a:pt x="856424" y="243928"/>
                </a:lnTo>
                <a:lnTo>
                  <a:pt x="855814" y="258953"/>
                </a:lnTo>
                <a:lnTo>
                  <a:pt x="846709" y="299212"/>
                </a:lnTo>
                <a:lnTo>
                  <a:pt x="819912" y="341439"/>
                </a:lnTo>
                <a:lnTo>
                  <a:pt x="779703" y="368579"/>
                </a:lnTo>
                <a:lnTo>
                  <a:pt x="729767" y="377964"/>
                </a:lnTo>
                <a:lnTo>
                  <a:pt x="716597" y="377367"/>
                </a:lnTo>
                <a:lnTo>
                  <a:pt x="668642" y="363372"/>
                </a:lnTo>
                <a:lnTo>
                  <a:pt x="631088" y="332143"/>
                </a:lnTo>
                <a:lnTo>
                  <a:pt x="608393" y="286600"/>
                </a:lnTo>
                <a:lnTo>
                  <a:pt x="603123" y="243928"/>
                </a:lnTo>
                <a:lnTo>
                  <a:pt x="603707" y="228917"/>
                </a:lnTo>
                <a:lnTo>
                  <a:pt x="612495" y="188645"/>
                </a:lnTo>
                <a:lnTo>
                  <a:pt x="639305" y="146431"/>
                </a:lnTo>
                <a:lnTo>
                  <a:pt x="679843" y="119291"/>
                </a:lnTo>
                <a:lnTo>
                  <a:pt x="729767" y="109905"/>
                </a:lnTo>
                <a:lnTo>
                  <a:pt x="742937" y="110490"/>
                </a:lnTo>
                <a:lnTo>
                  <a:pt x="790879" y="124510"/>
                </a:lnTo>
                <a:lnTo>
                  <a:pt x="827989" y="155740"/>
                </a:lnTo>
                <a:lnTo>
                  <a:pt x="850963" y="201282"/>
                </a:lnTo>
                <a:lnTo>
                  <a:pt x="856424" y="243928"/>
                </a:lnTo>
                <a:lnTo>
                  <a:pt x="856424" y="27978"/>
                </a:lnTo>
                <a:lnTo>
                  <a:pt x="809307" y="10185"/>
                </a:lnTo>
                <a:lnTo>
                  <a:pt x="757377" y="1130"/>
                </a:lnTo>
                <a:lnTo>
                  <a:pt x="729767" y="0"/>
                </a:lnTo>
                <a:lnTo>
                  <a:pt x="702170" y="1130"/>
                </a:lnTo>
                <a:lnTo>
                  <a:pt x="650240" y="10185"/>
                </a:lnTo>
                <a:lnTo>
                  <a:pt x="602907" y="28092"/>
                </a:lnTo>
                <a:lnTo>
                  <a:pt x="561695" y="53721"/>
                </a:lnTo>
                <a:lnTo>
                  <a:pt x="526986" y="86639"/>
                </a:lnTo>
                <a:lnTo>
                  <a:pt x="499681" y="125336"/>
                </a:lnTo>
                <a:lnTo>
                  <a:pt x="480212" y="169379"/>
                </a:lnTo>
                <a:lnTo>
                  <a:pt x="470319" y="217639"/>
                </a:lnTo>
                <a:lnTo>
                  <a:pt x="469087" y="243268"/>
                </a:lnTo>
                <a:lnTo>
                  <a:pt x="470319" y="269214"/>
                </a:lnTo>
                <a:lnTo>
                  <a:pt x="480212" y="317969"/>
                </a:lnTo>
                <a:lnTo>
                  <a:pt x="499681" y="362343"/>
                </a:lnTo>
                <a:lnTo>
                  <a:pt x="526986" y="401205"/>
                </a:lnTo>
                <a:lnTo>
                  <a:pt x="561708" y="434149"/>
                </a:lnTo>
                <a:lnTo>
                  <a:pt x="603148" y="459803"/>
                </a:lnTo>
                <a:lnTo>
                  <a:pt x="650671" y="477685"/>
                </a:lnTo>
                <a:lnTo>
                  <a:pt x="702437" y="486727"/>
                </a:lnTo>
                <a:lnTo>
                  <a:pt x="729767" y="487857"/>
                </a:lnTo>
                <a:lnTo>
                  <a:pt x="757377" y="486727"/>
                </a:lnTo>
                <a:lnTo>
                  <a:pt x="809307" y="477685"/>
                </a:lnTo>
                <a:lnTo>
                  <a:pt x="856691" y="459778"/>
                </a:lnTo>
                <a:lnTo>
                  <a:pt x="898042" y="434340"/>
                </a:lnTo>
                <a:lnTo>
                  <a:pt x="933005" y="401688"/>
                </a:lnTo>
                <a:lnTo>
                  <a:pt x="960323" y="362991"/>
                </a:lnTo>
                <a:lnTo>
                  <a:pt x="979525" y="318592"/>
                </a:lnTo>
                <a:lnTo>
                  <a:pt x="989241" y="269519"/>
                </a:lnTo>
                <a:lnTo>
                  <a:pt x="990460" y="243268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6499456" y="1676399"/>
            <a:ext cx="449616" cy="607108"/>
          </a:xfrm>
          <a:custGeom>
            <a:avLst/>
            <a:gdLst/>
            <a:ahLst/>
            <a:cxnLst/>
            <a:rect l="l" t="t" r="r" b="b"/>
            <a:pathLst>
              <a:path w="449579" h="607060">
                <a:moveTo>
                  <a:pt x="175575" y="0"/>
                </a:moveTo>
                <a:lnTo>
                  <a:pt x="86447" y="0"/>
                </a:lnTo>
                <a:lnTo>
                  <a:pt x="88748" y="24628"/>
                </a:lnTo>
                <a:lnTo>
                  <a:pt x="105168" y="64840"/>
                </a:lnTo>
                <a:lnTo>
                  <a:pt x="137880" y="92736"/>
                </a:lnTo>
                <a:lnTo>
                  <a:pt x="190151" y="106813"/>
                </a:lnTo>
                <a:lnTo>
                  <a:pt x="223825" y="108572"/>
                </a:lnTo>
                <a:lnTo>
                  <a:pt x="257831" y="106813"/>
                </a:lnTo>
                <a:lnTo>
                  <a:pt x="310773" y="92736"/>
                </a:lnTo>
                <a:lnTo>
                  <a:pt x="344070" y="64840"/>
                </a:lnTo>
                <a:lnTo>
                  <a:pt x="354333" y="46239"/>
                </a:lnTo>
                <a:lnTo>
                  <a:pt x="223825" y="46239"/>
                </a:lnTo>
                <a:lnTo>
                  <a:pt x="212242" y="45529"/>
                </a:lnTo>
                <a:lnTo>
                  <a:pt x="178506" y="20443"/>
                </a:lnTo>
                <a:lnTo>
                  <a:pt x="176308" y="10976"/>
                </a:lnTo>
                <a:lnTo>
                  <a:pt x="175575" y="0"/>
                </a:lnTo>
                <a:close/>
              </a:path>
              <a:path w="449579" h="607060">
                <a:moveTo>
                  <a:pt x="362543" y="0"/>
                </a:moveTo>
                <a:lnTo>
                  <a:pt x="273415" y="0"/>
                </a:lnTo>
                <a:lnTo>
                  <a:pt x="272661" y="10976"/>
                </a:lnTo>
                <a:lnTo>
                  <a:pt x="270400" y="20443"/>
                </a:lnTo>
                <a:lnTo>
                  <a:pt x="235719" y="45529"/>
                </a:lnTo>
                <a:lnTo>
                  <a:pt x="223825" y="46239"/>
                </a:lnTo>
                <a:lnTo>
                  <a:pt x="354333" y="46239"/>
                </a:lnTo>
                <a:lnTo>
                  <a:pt x="360490" y="24628"/>
                </a:lnTo>
                <a:lnTo>
                  <a:pt x="362543" y="0"/>
                </a:lnTo>
                <a:close/>
              </a:path>
              <a:path w="449579" h="607060">
                <a:moveTo>
                  <a:pt x="130676" y="137388"/>
                </a:moveTo>
                <a:lnTo>
                  <a:pt x="0" y="137388"/>
                </a:lnTo>
                <a:lnTo>
                  <a:pt x="0" y="606473"/>
                </a:lnTo>
                <a:lnTo>
                  <a:pt x="125315" y="606473"/>
                </a:lnTo>
                <a:lnTo>
                  <a:pt x="261025" y="412804"/>
                </a:lnTo>
                <a:lnTo>
                  <a:pt x="130676" y="412804"/>
                </a:lnTo>
                <a:lnTo>
                  <a:pt x="130676" y="137388"/>
                </a:lnTo>
                <a:close/>
              </a:path>
              <a:path w="449579" h="607060">
                <a:moveTo>
                  <a:pt x="448991" y="331047"/>
                </a:moveTo>
                <a:lnTo>
                  <a:pt x="318314" y="331047"/>
                </a:lnTo>
                <a:lnTo>
                  <a:pt x="318314" y="606473"/>
                </a:lnTo>
                <a:lnTo>
                  <a:pt x="448991" y="606473"/>
                </a:lnTo>
                <a:lnTo>
                  <a:pt x="448991" y="331047"/>
                </a:lnTo>
                <a:close/>
              </a:path>
              <a:path w="449579" h="607060">
                <a:moveTo>
                  <a:pt x="448991" y="137388"/>
                </a:moveTo>
                <a:lnTo>
                  <a:pt x="324346" y="137388"/>
                </a:lnTo>
                <a:lnTo>
                  <a:pt x="130676" y="412804"/>
                </a:lnTo>
                <a:lnTo>
                  <a:pt x="261025" y="412804"/>
                </a:lnTo>
                <a:lnTo>
                  <a:pt x="318314" y="331047"/>
                </a:lnTo>
                <a:lnTo>
                  <a:pt x="448991" y="331047"/>
                </a:lnTo>
                <a:lnTo>
                  <a:pt x="448991" y="137388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7244026" y="1813798"/>
            <a:ext cx="449616" cy="469302"/>
          </a:xfrm>
          <a:custGeom>
            <a:avLst/>
            <a:gdLst/>
            <a:ahLst/>
            <a:cxnLst/>
            <a:rect l="l" t="t" r="r" b="b"/>
            <a:pathLst>
              <a:path w="449579" h="469264">
                <a:moveTo>
                  <a:pt x="448991" y="0"/>
                </a:moveTo>
                <a:lnTo>
                  <a:pt x="324346" y="0"/>
                </a:lnTo>
                <a:lnTo>
                  <a:pt x="130676" y="275415"/>
                </a:lnTo>
                <a:lnTo>
                  <a:pt x="130676" y="0"/>
                </a:lnTo>
                <a:lnTo>
                  <a:pt x="0" y="0"/>
                </a:lnTo>
                <a:lnTo>
                  <a:pt x="0" y="469085"/>
                </a:lnTo>
                <a:lnTo>
                  <a:pt x="125315" y="469085"/>
                </a:lnTo>
                <a:lnTo>
                  <a:pt x="318314" y="193659"/>
                </a:lnTo>
                <a:lnTo>
                  <a:pt x="318314" y="469085"/>
                </a:lnTo>
                <a:lnTo>
                  <a:pt x="448991" y="469085"/>
                </a:lnTo>
                <a:lnTo>
                  <a:pt x="448991" y="0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7985896" y="1804410"/>
            <a:ext cx="980517" cy="488354"/>
          </a:xfrm>
          <a:custGeom>
            <a:avLst/>
            <a:gdLst/>
            <a:ahLst/>
            <a:cxnLst/>
            <a:rect l="l" t="t" r="r" b="b"/>
            <a:pathLst>
              <a:path w="980440" h="488314">
                <a:moveTo>
                  <a:pt x="448995" y="478485"/>
                </a:moveTo>
                <a:lnTo>
                  <a:pt x="338124" y="298894"/>
                </a:lnTo>
                <a:lnTo>
                  <a:pt x="313296" y="258673"/>
                </a:lnTo>
                <a:lnTo>
                  <a:pt x="300024" y="237172"/>
                </a:lnTo>
                <a:lnTo>
                  <a:pt x="328523" y="193001"/>
                </a:lnTo>
                <a:lnTo>
                  <a:pt x="328955" y="192328"/>
                </a:lnTo>
                <a:lnTo>
                  <a:pt x="446989" y="9398"/>
                </a:lnTo>
                <a:lnTo>
                  <a:pt x="307594" y="9398"/>
                </a:lnTo>
                <a:lnTo>
                  <a:pt x="196380" y="192328"/>
                </a:lnTo>
                <a:lnTo>
                  <a:pt x="132016" y="192328"/>
                </a:lnTo>
                <a:lnTo>
                  <a:pt x="132016" y="9398"/>
                </a:lnTo>
                <a:lnTo>
                  <a:pt x="0" y="9398"/>
                </a:lnTo>
                <a:lnTo>
                  <a:pt x="0" y="478485"/>
                </a:lnTo>
                <a:lnTo>
                  <a:pt x="132016" y="478485"/>
                </a:lnTo>
                <a:lnTo>
                  <a:pt x="132016" y="298894"/>
                </a:lnTo>
                <a:lnTo>
                  <a:pt x="192506" y="298894"/>
                </a:lnTo>
                <a:lnTo>
                  <a:pt x="298208" y="478485"/>
                </a:lnTo>
                <a:lnTo>
                  <a:pt x="448995" y="478485"/>
                </a:lnTo>
                <a:close/>
              </a:path>
              <a:path w="980440" h="488314">
                <a:moveTo>
                  <a:pt x="980414" y="243268"/>
                </a:moveTo>
                <a:lnTo>
                  <a:pt x="975474" y="192506"/>
                </a:lnTo>
                <a:lnTo>
                  <a:pt x="960640" y="146075"/>
                </a:lnTo>
                <a:lnTo>
                  <a:pt x="940409" y="109905"/>
                </a:lnTo>
                <a:lnTo>
                  <a:pt x="937107" y="104711"/>
                </a:lnTo>
                <a:lnTo>
                  <a:pt x="906030" y="69024"/>
                </a:lnTo>
                <a:lnTo>
                  <a:pt x="867994" y="39878"/>
                </a:lnTo>
                <a:lnTo>
                  <a:pt x="846391" y="27990"/>
                </a:lnTo>
                <a:lnTo>
                  <a:pt x="846391" y="243928"/>
                </a:lnTo>
                <a:lnTo>
                  <a:pt x="845781" y="258953"/>
                </a:lnTo>
                <a:lnTo>
                  <a:pt x="836676" y="299212"/>
                </a:lnTo>
                <a:lnTo>
                  <a:pt x="809866" y="341439"/>
                </a:lnTo>
                <a:lnTo>
                  <a:pt x="769658" y="368579"/>
                </a:lnTo>
                <a:lnTo>
                  <a:pt x="719734" y="377964"/>
                </a:lnTo>
                <a:lnTo>
                  <a:pt x="706551" y="377367"/>
                </a:lnTo>
                <a:lnTo>
                  <a:pt x="658596" y="363372"/>
                </a:lnTo>
                <a:lnTo>
                  <a:pt x="621055" y="332143"/>
                </a:lnTo>
                <a:lnTo>
                  <a:pt x="598347" y="286600"/>
                </a:lnTo>
                <a:lnTo>
                  <a:pt x="593077" y="243928"/>
                </a:lnTo>
                <a:lnTo>
                  <a:pt x="593661" y="228917"/>
                </a:lnTo>
                <a:lnTo>
                  <a:pt x="602462" y="188645"/>
                </a:lnTo>
                <a:lnTo>
                  <a:pt x="629259" y="146431"/>
                </a:lnTo>
                <a:lnTo>
                  <a:pt x="669810" y="119291"/>
                </a:lnTo>
                <a:lnTo>
                  <a:pt x="719734" y="109905"/>
                </a:lnTo>
                <a:lnTo>
                  <a:pt x="732904" y="110490"/>
                </a:lnTo>
                <a:lnTo>
                  <a:pt x="780834" y="124510"/>
                </a:lnTo>
                <a:lnTo>
                  <a:pt x="817943" y="155740"/>
                </a:lnTo>
                <a:lnTo>
                  <a:pt x="840917" y="201282"/>
                </a:lnTo>
                <a:lnTo>
                  <a:pt x="846391" y="243928"/>
                </a:lnTo>
                <a:lnTo>
                  <a:pt x="846391" y="27990"/>
                </a:lnTo>
                <a:lnTo>
                  <a:pt x="799261" y="10185"/>
                </a:lnTo>
                <a:lnTo>
                  <a:pt x="747331" y="1130"/>
                </a:lnTo>
                <a:lnTo>
                  <a:pt x="719734" y="0"/>
                </a:lnTo>
                <a:lnTo>
                  <a:pt x="692124" y="1130"/>
                </a:lnTo>
                <a:lnTo>
                  <a:pt x="640194" y="10185"/>
                </a:lnTo>
                <a:lnTo>
                  <a:pt x="592861" y="28092"/>
                </a:lnTo>
                <a:lnTo>
                  <a:pt x="551649" y="53721"/>
                </a:lnTo>
                <a:lnTo>
                  <a:pt x="516953" y="86639"/>
                </a:lnTo>
                <a:lnTo>
                  <a:pt x="489635" y="125336"/>
                </a:lnTo>
                <a:lnTo>
                  <a:pt x="470166" y="169379"/>
                </a:lnTo>
                <a:lnTo>
                  <a:pt x="460286" y="217639"/>
                </a:lnTo>
                <a:lnTo>
                  <a:pt x="459041" y="243268"/>
                </a:lnTo>
                <a:lnTo>
                  <a:pt x="460286" y="269214"/>
                </a:lnTo>
                <a:lnTo>
                  <a:pt x="470166" y="317969"/>
                </a:lnTo>
                <a:lnTo>
                  <a:pt x="489635" y="362343"/>
                </a:lnTo>
                <a:lnTo>
                  <a:pt x="516953" y="401205"/>
                </a:lnTo>
                <a:lnTo>
                  <a:pt x="551675" y="434149"/>
                </a:lnTo>
                <a:lnTo>
                  <a:pt x="593102" y="459803"/>
                </a:lnTo>
                <a:lnTo>
                  <a:pt x="640626" y="477685"/>
                </a:lnTo>
                <a:lnTo>
                  <a:pt x="692404" y="486727"/>
                </a:lnTo>
                <a:lnTo>
                  <a:pt x="719734" y="487857"/>
                </a:lnTo>
                <a:lnTo>
                  <a:pt x="747331" y="486727"/>
                </a:lnTo>
                <a:lnTo>
                  <a:pt x="799261" y="477685"/>
                </a:lnTo>
                <a:lnTo>
                  <a:pt x="846658" y="459778"/>
                </a:lnTo>
                <a:lnTo>
                  <a:pt x="887996" y="434340"/>
                </a:lnTo>
                <a:lnTo>
                  <a:pt x="922972" y="401688"/>
                </a:lnTo>
                <a:lnTo>
                  <a:pt x="950277" y="362991"/>
                </a:lnTo>
                <a:lnTo>
                  <a:pt x="969479" y="318592"/>
                </a:lnTo>
                <a:lnTo>
                  <a:pt x="979195" y="269519"/>
                </a:lnTo>
                <a:lnTo>
                  <a:pt x="980414" y="243268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9036763" y="1813798"/>
            <a:ext cx="546143" cy="469302"/>
          </a:xfrm>
          <a:custGeom>
            <a:avLst/>
            <a:gdLst/>
            <a:ahLst/>
            <a:cxnLst/>
            <a:rect l="l" t="t" r="r" b="b"/>
            <a:pathLst>
              <a:path w="546100" h="469264">
                <a:moveTo>
                  <a:pt x="109232" y="0"/>
                </a:moveTo>
                <a:lnTo>
                  <a:pt x="0" y="0"/>
                </a:lnTo>
                <a:lnTo>
                  <a:pt x="0" y="469085"/>
                </a:lnTo>
                <a:lnTo>
                  <a:pt x="122635" y="469085"/>
                </a:lnTo>
                <a:lnTo>
                  <a:pt x="122635" y="227168"/>
                </a:lnTo>
                <a:lnTo>
                  <a:pt x="97169" y="185627"/>
                </a:lnTo>
                <a:lnTo>
                  <a:pt x="222328" y="185627"/>
                </a:lnTo>
                <a:lnTo>
                  <a:pt x="109232" y="0"/>
                </a:lnTo>
                <a:close/>
              </a:path>
              <a:path w="546100" h="469264">
                <a:moveTo>
                  <a:pt x="544685" y="185627"/>
                </a:moveTo>
                <a:lnTo>
                  <a:pt x="442960" y="185627"/>
                </a:lnTo>
                <a:lnTo>
                  <a:pt x="422268" y="220342"/>
                </a:lnTo>
                <a:lnTo>
                  <a:pt x="422856" y="469085"/>
                </a:lnTo>
                <a:lnTo>
                  <a:pt x="545501" y="469085"/>
                </a:lnTo>
                <a:lnTo>
                  <a:pt x="544685" y="185627"/>
                </a:lnTo>
                <a:close/>
              </a:path>
              <a:path w="546100" h="469264">
                <a:moveTo>
                  <a:pt x="222328" y="185627"/>
                </a:moveTo>
                <a:lnTo>
                  <a:pt x="122635" y="185627"/>
                </a:lnTo>
                <a:lnTo>
                  <a:pt x="122635" y="227168"/>
                </a:lnTo>
                <a:lnTo>
                  <a:pt x="242589" y="422845"/>
                </a:lnTo>
                <a:lnTo>
                  <a:pt x="301561" y="422845"/>
                </a:lnTo>
                <a:lnTo>
                  <a:pt x="363476" y="318974"/>
                </a:lnTo>
                <a:lnTo>
                  <a:pt x="245940" y="318974"/>
                </a:lnTo>
                <a:lnTo>
                  <a:pt x="274353" y="271016"/>
                </a:lnTo>
                <a:lnTo>
                  <a:pt x="222328" y="185627"/>
                </a:lnTo>
                <a:close/>
              </a:path>
              <a:path w="546100" h="469264">
                <a:moveTo>
                  <a:pt x="274353" y="271016"/>
                </a:moveTo>
                <a:lnTo>
                  <a:pt x="245940" y="318974"/>
                </a:lnTo>
                <a:lnTo>
                  <a:pt x="303571" y="318974"/>
                </a:lnTo>
                <a:lnTo>
                  <a:pt x="274353" y="271016"/>
                </a:lnTo>
                <a:close/>
              </a:path>
              <a:path w="546100" h="469264">
                <a:moveTo>
                  <a:pt x="544150" y="0"/>
                </a:moveTo>
                <a:lnTo>
                  <a:pt x="434918" y="0"/>
                </a:lnTo>
                <a:lnTo>
                  <a:pt x="274353" y="271016"/>
                </a:lnTo>
                <a:lnTo>
                  <a:pt x="303571" y="318974"/>
                </a:lnTo>
                <a:lnTo>
                  <a:pt x="363476" y="318974"/>
                </a:lnTo>
                <a:lnTo>
                  <a:pt x="422268" y="220342"/>
                </a:lnTo>
                <a:lnTo>
                  <a:pt x="422186" y="185627"/>
                </a:lnTo>
                <a:lnTo>
                  <a:pt x="544685" y="185627"/>
                </a:lnTo>
                <a:lnTo>
                  <a:pt x="544150" y="0"/>
                </a:lnTo>
                <a:close/>
              </a:path>
              <a:path w="546100" h="469264">
                <a:moveTo>
                  <a:pt x="122635" y="185627"/>
                </a:moveTo>
                <a:lnTo>
                  <a:pt x="97169" y="185627"/>
                </a:lnTo>
                <a:lnTo>
                  <a:pt x="122635" y="227168"/>
                </a:lnTo>
                <a:lnTo>
                  <a:pt x="122635" y="185627"/>
                </a:lnTo>
                <a:close/>
              </a:path>
              <a:path w="546100" h="469264">
                <a:moveTo>
                  <a:pt x="442960" y="185627"/>
                </a:moveTo>
                <a:lnTo>
                  <a:pt x="422186" y="185627"/>
                </a:lnTo>
                <a:lnTo>
                  <a:pt x="422268" y="220342"/>
                </a:lnTo>
                <a:lnTo>
                  <a:pt x="442960" y="185627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9682156" y="1813798"/>
            <a:ext cx="440725" cy="469302"/>
          </a:xfrm>
          <a:custGeom>
            <a:avLst/>
            <a:gdLst/>
            <a:ahLst/>
            <a:cxnLst/>
            <a:rect l="l" t="t" r="r" b="b"/>
            <a:pathLst>
              <a:path w="440690" h="469264">
                <a:moveTo>
                  <a:pt x="440279" y="0"/>
                </a:moveTo>
                <a:lnTo>
                  <a:pt x="0" y="0"/>
                </a:lnTo>
                <a:lnTo>
                  <a:pt x="0" y="469085"/>
                </a:lnTo>
                <a:lnTo>
                  <a:pt x="130676" y="469085"/>
                </a:lnTo>
                <a:lnTo>
                  <a:pt x="130676" y="105200"/>
                </a:lnTo>
                <a:lnTo>
                  <a:pt x="101871" y="105200"/>
                </a:lnTo>
                <a:lnTo>
                  <a:pt x="130676" y="76385"/>
                </a:lnTo>
                <a:lnTo>
                  <a:pt x="440279" y="76385"/>
                </a:lnTo>
                <a:lnTo>
                  <a:pt x="440279" y="0"/>
                </a:lnTo>
                <a:close/>
              </a:path>
              <a:path w="440690" h="469264">
                <a:moveTo>
                  <a:pt x="308933" y="76385"/>
                </a:moveTo>
                <a:lnTo>
                  <a:pt x="308933" y="469085"/>
                </a:lnTo>
                <a:lnTo>
                  <a:pt x="440279" y="469085"/>
                </a:lnTo>
                <a:lnTo>
                  <a:pt x="440279" y="105200"/>
                </a:lnTo>
                <a:lnTo>
                  <a:pt x="338419" y="105200"/>
                </a:lnTo>
                <a:lnTo>
                  <a:pt x="308933" y="76385"/>
                </a:lnTo>
                <a:close/>
              </a:path>
              <a:path w="440690" h="469264">
                <a:moveTo>
                  <a:pt x="130676" y="76385"/>
                </a:moveTo>
                <a:lnTo>
                  <a:pt x="101871" y="105200"/>
                </a:lnTo>
                <a:lnTo>
                  <a:pt x="130676" y="105200"/>
                </a:lnTo>
                <a:lnTo>
                  <a:pt x="130676" y="76385"/>
                </a:lnTo>
                <a:close/>
              </a:path>
              <a:path w="440690" h="469264">
                <a:moveTo>
                  <a:pt x="308933" y="76385"/>
                </a:moveTo>
                <a:lnTo>
                  <a:pt x="130676" y="76385"/>
                </a:lnTo>
                <a:lnTo>
                  <a:pt x="130676" y="105200"/>
                </a:lnTo>
                <a:lnTo>
                  <a:pt x="308933" y="105200"/>
                </a:lnTo>
                <a:lnTo>
                  <a:pt x="308933" y="76385"/>
                </a:lnTo>
                <a:close/>
              </a:path>
              <a:path w="440690" h="469264">
                <a:moveTo>
                  <a:pt x="440279" y="76385"/>
                </a:moveTo>
                <a:lnTo>
                  <a:pt x="308933" y="76385"/>
                </a:lnTo>
                <a:lnTo>
                  <a:pt x="338419" y="105200"/>
                </a:lnTo>
                <a:lnTo>
                  <a:pt x="440279" y="105200"/>
                </a:lnTo>
                <a:lnTo>
                  <a:pt x="440279" y="76385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0222987" y="1813808"/>
            <a:ext cx="814133" cy="469302"/>
          </a:xfrm>
          <a:custGeom>
            <a:avLst/>
            <a:gdLst/>
            <a:ahLst/>
            <a:cxnLst/>
            <a:rect l="l" t="t" r="r" b="b"/>
            <a:pathLst>
              <a:path w="814070" h="469264">
                <a:moveTo>
                  <a:pt x="419506" y="302221"/>
                </a:moveTo>
                <a:lnTo>
                  <a:pt x="416547" y="266141"/>
                </a:lnTo>
                <a:lnTo>
                  <a:pt x="410425" y="244589"/>
                </a:lnTo>
                <a:lnTo>
                  <a:pt x="407695" y="234962"/>
                </a:lnTo>
                <a:lnTo>
                  <a:pt x="372262" y="187286"/>
                </a:lnTo>
                <a:lnTo>
                  <a:pt x="315544" y="158902"/>
                </a:lnTo>
                <a:lnTo>
                  <a:pt x="286143" y="153022"/>
                </a:lnTo>
                <a:lnTo>
                  <a:pt x="286143" y="304228"/>
                </a:lnTo>
                <a:lnTo>
                  <a:pt x="284911" y="320027"/>
                </a:lnTo>
                <a:lnTo>
                  <a:pt x="266369" y="355828"/>
                </a:lnTo>
                <a:lnTo>
                  <a:pt x="229374" y="372795"/>
                </a:lnTo>
                <a:lnTo>
                  <a:pt x="213766" y="373926"/>
                </a:lnTo>
                <a:lnTo>
                  <a:pt x="130670" y="373926"/>
                </a:lnTo>
                <a:lnTo>
                  <a:pt x="130670" y="244589"/>
                </a:lnTo>
                <a:lnTo>
                  <a:pt x="213766" y="244589"/>
                </a:lnTo>
                <a:lnTo>
                  <a:pt x="255676" y="252120"/>
                </a:lnTo>
                <a:lnTo>
                  <a:pt x="284911" y="289026"/>
                </a:lnTo>
                <a:lnTo>
                  <a:pt x="286143" y="304228"/>
                </a:lnTo>
                <a:lnTo>
                  <a:pt x="286143" y="153022"/>
                </a:lnTo>
                <a:lnTo>
                  <a:pt x="280085" y="151803"/>
                </a:lnTo>
                <a:lnTo>
                  <a:pt x="239903" y="149440"/>
                </a:lnTo>
                <a:lnTo>
                  <a:pt x="130670" y="149440"/>
                </a:lnTo>
                <a:lnTo>
                  <a:pt x="130670" y="0"/>
                </a:lnTo>
                <a:lnTo>
                  <a:pt x="0" y="0"/>
                </a:lnTo>
                <a:lnTo>
                  <a:pt x="0" y="469087"/>
                </a:lnTo>
                <a:lnTo>
                  <a:pt x="221145" y="469087"/>
                </a:lnTo>
                <a:lnTo>
                  <a:pt x="264909" y="466445"/>
                </a:lnTo>
                <a:lnTo>
                  <a:pt x="303733" y="458533"/>
                </a:lnTo>
                <a:lnTo>
                  <a:pt x="366560" y="426872"/>
                </a:lnTo>
                <a:lnTo>
                  <a:pt x="406260" y="374599"/>
                </a:lnTo>
                <a:lnTo>
                  <a:pt x="416191" y="340918"/>
                </a:lnTo>
                <a:lnTo>
                  <a:pt x="419506" y="302221"/>
                </a:lnTo>
                <a:close/>
              </a:path>
              <a:path w="814070" h="469264">
                <a:moveTo>
                  <a:pt x="813498" y="0"/>
                </a:moveTo>
                <a:lnTo>
                  <a:pt x="395338" y="0"/>
                </a:lnTo>
                <a:lnTo>
                  <a:pt x="395338" y="105194"/>
                </a:lnTo>
                <a:lnTo>
                  <a:pt x="538746" y="105194"/>
                </a:lnTo>
                <a:lnTo>
                  <a:pt x="538746" y="469087"/>
                </a:lnTo>
                <a:lnTo>
                  <a:pt x="669417" y="469087"/>
                </a:lnTo>
                <a:lnTo>
                  <a:pt x="669417" y="105194"/>
                </a:lnTo>
                <a:lnTo>
                  <a:pt x="813498" y="105194"/>
                </a:lnTo>
                <a:lnTo>
                  <a:pt x="813498" y="75717"/>
                </a:lnTo>
                <a:lnTo>
                  <a:pt x="813498" y="0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1097603" y="1813732"/>
            <a:ext cx="375950" cy="468667"/>
          </a:xfrm>
          <a:custGeom>
            <a:avLst/>
            <a:gdLst/>
            <a:ahLst/>
            <a:cxnLst/>
            <a:rect l="l" t="t" r="r" b="b"/>
            <a:pathLst>
              <a:path w="375920" h="468630">
                <a:moveTo>
                  <a:pt x="375907" y="365760"/>
                </a:moveTo>
                <a:lnTo>
                  <a:pt x="130670" y="365760"/>
                </a:lnTo>
                <a:lnTo>
                  <a:pt x="130670" y="280670"/>
                </a:lnTo>
                <a:lnTo>
                  <a:pt x="121246" y="280670"/>
                </a:lnTo>
                <a:lnTo>
                  <a:pt x="121246" y="280187"/>
                </a:lnTo>
                <a:lnTo>
                  <a:pt x="130670" y="280187"/>
                </a:lnTo>
                <a:lnTo>
                  <a:pt x="339039" y="280187"/>
                </a:lnTo>
                <a:lnTo>
                  <a:pt x="339039" y="181673"/>
                </a:lnTo>
                <a:lnTo>
                  <a:pt x="130670" y="181673"/>
                </a:lnTo>
                <a:lnTo>
                  <a:pt x="121246" y="181673"/>
                </a:lnTo>
                <a:lnTo>
                  <a:pt x="130670" y="181610"/>
                </a:lnTo>
                <a:lnTo>
                  <a:pt x="130670" y="102870"/>
                </a:lnTo>
                <a:lnTo>
                  <a:pt x="367207" y="102870"/>
                </a:lnTo>
                <a:lnTo>
                  <a:pt x="367207" y="0"/>
                </a:lnTo>
                <a:lnTo>
                  <a:pt x="0" y="0"/>
                </a:lnTo>
                <a:lnTo>
                  <a:pt x="0" y="102870"/>
                </a:lnTo>
                <a:lnTo>
                  <a:pt x="0" y="181610"/>
                </a:lnTo>
                <a:lnTo>
                  <a:pt x="0" y="280670"/>
                </a:lnTo>
                <a:lnTo>
                  <a:pt x="0" y="365760"/>
                </a:lnTo>
                <a:lnTo>
                  <a:pt x="0" y="468630"/>
                </a:lnTo>
                <a:lnTo>
                  <a:pt x="375907" y="468630"/>
                </a:lnTo>
                <a:lnTo>
                  <a:pt x="375907" y="365760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1549964" y="1813798"/>
            <a:ext cx="422308" cy="469302"/>
          </a:xfrm>
          <a:custGeom>
            <a:avLst/>
            <a:gdLst/>
            <a:ahLst/>
            <a:cxnLst/>
            <a:rect l="l" t="t" r="r" b="b"/>
            <a:pathLst>
              <a:path w="422275" h="469264">
                <a:moveTo>
                  <a:pt x="213773" y="0"/>
                </a:moveTo>
                <a:lnTo>
                  <a:pt x="0" y="0"/>
                </a:lnTo>
                <a:lnTo>
                  <a:pt x="0" y="469085"/>
                </a:lnTo>
                <a:lnTo>
                  <a:pt x="132687" y="469085"/>
                </a:lnTo>
                <a:lnTo>
                  <a:pt x="132687" y="346460"/>
                </a:lnTo>
                <a:lnTo>
                  <a:pt x="73044" y="346460"/>
                </a:lnTo>
                <a:lnTo>
                  <a:pt x="125066" y="295598"/>
                </a:lnTo>
                <a:lnTo>
                  <a:pt x="73044" y="241238"/>
                </a:lnTo>
                <a:lnTo>
                  <a:pt x="132687" y="241238"/>
                </a:lnTo>
                <a:lnTo>
                  <a:pt x="132687" y="104530"/>
                </a:lnTo>
                <a:lnTo>
                  <a:pt x="73044" y="104530"/>
                </a:lnTo>
                <a:lnTo>
                  <a:pt x="132687" y="43548"/>
                </a:lnTo>
                <a:lnTo>
                  <a:pt x="362839" y="43548"/>
                </a:lnTo>
                <a:lnTo>
                  <a:pt x="347105" y="32304"/>
                </a:lnTo>
                <a:lnTo>
                  <a:pt x="325016" y="20763"/>
                </a:lnTo>
                <a:lnTo>
                  <a:pt x="300471" y="11679"/>
                </a:lnTo>
                <a:lnTo>
                  <a:pt x="273749" y="5190"/>
                </a:lnTo>
                <a:lnTo>
                  <a:pt x="244850" y="1297"/>
                </a:lnTo>
                <a:lnTo>
                  <a:pt x="213773" y="0"/>
                </a:lnTo>
                <a:close/>
              </a:path>
              <a:path w="422275" h="469264">
                <a:moveTo>
                  <a:pt x="125066" y="295598"/>
                </a:moveTo>
                <a:lnTo>
                  <a:pt x="73044" y="346460"/>
                </a:lnTo>
                <a:lnTo>
                  <a:pt x="132687" y="346460"/>
                </a:lnTo>
                <a:lnTo>
                  <a:pt x="132687" y="303561"/>
                </a:lnTo>
                <a:lnTo>
                  <a:pt x="125066" y="295598"/>
                </a:lnTo>
                <a:close/>
              </a:path>
              <a:path w="422275" h="469264">
                <a:moveTo>
                  <a:pt x="362839" y="43548"/>
                </a:moveTo>
                <a:lnTo>
                  <a:pt x="132687" y="43548"/>
                </a:lnTo>
                <a:lnTo>
                  <a:pt x="132687" y="104530"/>
                </a:lnTo>
                <a:lnTo>
                  <a:pt x="205731" y="104530"/>
                </a:lnTo>
                <a:lnTo>
                  <a:pt x="225204" y="105683"/>
                </a:lnTo>
                <a:lnTo>
                  <a:pt x="268054" y="122959"/>
                </a:lnTo>
                <a:lnTo>
                  <a:pt x="287529" y="157961"/>
                </a:lnTo>
                <a:lnTo>
                  <a:pt x="288828" y="172895"/>
                </a:lnTo>
                <a:lnTo>
                  <a:pt x="287529" y="188367"/>
                </a:lnTo>
                <a:lnTo>
                  <a:pt x="268054" y="223490"/>
                </a:lnTo>
                <a:lnTo>
                  <a:pt x="225204" y="240129"/>
                </a:lnTo>
                <a:lnTo>
                  <a:pt x="205731" y="241238"/>
                </a:lnTo>
                <a:lnTo>
                  <a:pt x="132687" y="241238"/>
                </a:lnTo>
                <a:lnTo>
                  <a:pt x="132687" y="346460"/>
                </a:lnTo>
                <a:lnTo>
                  <a:pt x="213773" y="346460"/>
                </a:lnTo>
                <a:lnTo>
                  <a:pt x="244850" y="345141"/>
                </a:lnTo>
                <a:lnTo>
                  <a:pt x="300471" y="334582"/>
                </a:lnTo>
                <a:lnTo>
                  <a:pt x="347105" y="313698"/>
                </a:lnTo>
                <a:lnTo>
                  <a:pt x="383124" y="283879"/>
                </a:lnTo>
                <a:lnTo>
                  <a:pt x="408048" y="245449"/>
                </a:lnTo>
                <a:lnTo>
                  <a:pt x="420606" y="199045"/>
                </a:lnTo>
                <a:lnTo>
                  <a:pt x="422175" y="172895"/>
                </a:lnTo>
                <a:lnTo>
                  <a:pt x="420606" y="147275"/>
                </a:lnTo>
                <a:lnTo>
                  <a:pt x="408048" y="101200"/>
                </a:lnTo>
                <a:lnTo>
                  <a:pt x="383124" y="62291"/>
                </a:lnTo>
                <a:lnTo>
                  <a:pt x="366474" y="46146"/>
                </a:lnTo>
                <a:lnTo>
                  <a:pt x="362839" y="43548"/>
                </a:lnTo>
                <a:close/>
              </a:path>
              <a:path w="422275" h="469264">
                <a:moveTo>
                  <a:pt x="132687" y="288148"/>
                </a:moveTo>
                <a:lnTo>
                  <a:pt x="125066" y="295598"/>
                </a:lnTo>
                <a:lnTo>
                  <a:pt x="132687" y="303561"/>
                </a:lnTo>
                <a:lnTo>
                  <a:pt x="132687" y="288148"/>
                </a:lnTo>
                <a:close/>
              </a:path>
              <a:path w="422275" h="469264">
                <a:moveTo>
                  <a:pt x="132687" y="241238"/>
                </a:moveTo>
                <a:lnTo>
                  <a:pt x="73044" y="241238"/>
                </a:lnTo>
                <a:lnTo>
                  <a:pt x="125066" y="295598"/>
                </a:lnTo>
                <a:lnTo>
                  <a:pt x="132687" y="288148"/>
                </a:lnTo>
                <a:lnTo>
                  <a:pt x="132687" y="241238"/>
                </a:lnTo>
                <a:close/>
              </a:path>
              <a:path w="422275" h="469264">
                <a:moveTo>
                  <a:pt x="132687" y="43548"/>
                </a:moveTo>
                <a:lnTo>
                  <a:pt x="73044" y="104530"/>
                </a:lnTo>
                <a:lnTo>
                  <a:pt x="132687" y="104530"/>
                </a:lnTo>
                <a:lnTo>
                  <a:pt x="132687" y="43548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2032499" y="1813732"/>
            <a:ext cx="132725" cy="468667"/>
          </a:xfrm>
          <a:custGeom>
            <a:avLst/>
            <a:gdLst/>
            <a:ahLst/>
            <a:cxnLst/>
            <a:rect l="l" t="t" r="r" b="b"/>
            <a:pathLst>
              <a:path w="132715" h="468630">
                <a:moveTo>
                  <a:pt x="132676" y="0"/>
                </a:moveTo>
                <a:lnTo>
                  <a:pt x="0" y="0"/>
                </a:lnTo>
                <a:lnTo>
                  <a:pt x="0" y="176530"/>
                </a:lnTo>
                <a:lnTo>
                  <a:pt x="0" y="285750"/>
                </a:lnTo>
                <a:lnTo>
                  <a:pt x="0" y="468630"/>
                </a:lnTo>
                <a:lnTo>
                  <a:pt x="132676" y="468630"/>
                </a:lnTo>
                <a:lnTo>
                  <a:pt x="132676" y="285750"/>
                </a:lnTo>
                <a:lnTo>
                  <a:pt x="122605" y="285750"/>
                </a:lnTo>
                <a:lnTo>
                  <a:pt x="122605" y="176530"/>
                </a:lnTo>
                <a:lnTo>
                  <a:pt x="132676" y="176530"/>
                </a:lnTo>
                <a:lnTo>
                  <a:pt x="132676" y="0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2345516" y="1813732"/>
            <a:ext cx="132725" cy="468667"/>
          </a:xfrm>
          <a:custGeom>
            <a:avLst/>
            <a:gdLst/>
            <a:ahLst/>
            <a:cxnLst/>
            <a:rect l="l" t="t" r="r" b="b"/>
            <a:pathLst>
              <a:path w="132715" h="468630">
                <a:moveTo>
                  <a:pt x="132689" y="0"/>
                </a:moveTo>
                <a:lnTo>
                  <a:pt x="0" y="0"/>
                </a:lnTo>
                <a:lnTo>
                  <a:pt x="0" y="176530"/>
                </a:lnTo>
                <a:lnTo>
                  <a:pt x="0" y="285750"/>
                </a:lnTo>
                <a:lnTo>
                  <a:pt x="0" y="468630"/>
                </a:lnTo>
                <a:lnTo>
                  <a:pt x="132689" y="468630"/>
                </a:lnTo>
                <a:lnTo>
                  <a:pt x="132689" y="285750"/>
                </a:lnTo>
                <a:lnTo>
                  <a:pt x="9321" y="285750"/>
                </a:lnTo>
                <a:lnTo>
                  <a:pt x="9321" y="176530"/>
                </a:lnTo>
                <a:lnTo>
                  <a:pt x="132689" y="176530"/>
                </a:lnTo>
                <a:lnTo>
                  <a:pt x="132689" y="0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2155114" y="1990060"/>
            <a:ext cx="323241" cy="110498"/>
          </a:xfrm>
          <a:custGeom>
            <a:avLst/>
            <a:gdLst/>
            <a:ahLst/>
            <a:cxnLst/>
            <a:rect l="l" t="t" r="r" b="b"/>
            <a:pathLst>
              <a:path w="323215" h="110489">
                <a:moveTo>
                  <a:pt x="190385" y="0"/>
                </a:moveTo>
                <a:lnTo>
                  <a:pt x="10071" y="0"/>
                </a:lnTo>
                <a:lnTo>
                  <a:pt x="0" y="0"/>
                </a:lnTo>
                <a:lnTo>
                  <a:pt x="0" y="109893"/>
                </a:lnTo>
                <a:lnTo>
                  <a:pt x="10071" y="109893"/>
                </a:lnTo>
                <a:lnTo>
                  <a:pt x="190385" y="109893"/>
                </a:lnTo>
                <a:lnTo>
                  <a:pt x="190385" y="0"/>
                </a:lnTo>
                <a:close/>
              </a:path>
              <a:path w="323215" h="110489">
                <a:moveTo>
                  <a:pt x="323075" y="0"/>
                </a:moveTo>
                <a:lnTo>
                  <a:pt x="199707" y="0"/>
                </a:lnTo>
                <a:lnTo>
                  <a:pt x="199707" y="109893"/>
                </a:lnTo>
                <a:lnTo>
                  <a:pt x="323075" y="109893"/>
                </a:lnTo>
                <a:lnTo>
                  <a:pt x="323075" y="0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2549237" y="1804405"/>
            <a:ext cx="522011" cy="488354"/>
          </a:xfrm>
          <a:custGeom>
            <a:avLst/>
            <a:gdLst/>
            <a:ahLst/>
            <a:cxnLst/>
            <a:rect l="l" t="t" r="r" b="b"/>
            <a:pathLst>
              <a:path w="521969" h="488314">
                <a:moveTo>
                  <a:pt x="260683" y="0"/>
                </a:moveTo>
                <a:lnTo>
                  <a:pt x="206568" y="4524"/>
                </a:lnTo>
                <a:lnTo>
                  <a:pt x="156811" y="18104"/>
                </a:lnTo>
                <a:lnTo>
                  <a:pt x="112410" y="39958"/>
                </a:lnTo>
                <a:lnTo>
                  <a:pt x="74385" y="69359"/>
                </a:lnTo>
                <a:lnTo>
                  <a:pt x="43303" y="105299"/>
                </a:lnTo>
                <a:lnTo>
                  <a:pt x="19769" y="146759"/>
                </a:lnTo>
                <a:lnTo>
                  <a:pt x="4940" y="193004"/>
                </a:lnTo>
                <a:lnTo>
                  <a:pt x="0" y="243270"/>
                </a:lnTo>
                <a:lnTo>
                  <a:pt x="1235" y="269217"/>
                </a:lnTo>
                <a:lnTo>
                  <a:pt x="11118" y="317962"/>
                </a:lnTo>
                <a:lnTo>
                  <a:pt x="30592" y="362337"/>
                </a:lnTo>
                <a:lnTo>
                  <a:pt x="57901" y="401203"/>
                </a:lnTo>
                <a:lnTo>
                  <a:pt x="92623" y="434143"/>
                </a:lnTo>
                <a:lnTo>
                  <a:pt x="134057" y="459798"/>
                </a:lnTo>
                <a:lnTo>
                  <a:pt x="181582" y="477681"/>
                </a:lnTo>
                <a:lnTo>
                  <a:pt x="233350" y="486728"/>
                </a:lnTo>
                <a:lnTo>
                  <a:pt x="260683" y="487859"/>
                </a:lnTo>
                <a:lnTo>
                  <a:pt x="288283" y="486728"/>
                </a:lnTo>
                <a:lnTo>
                  <a:pt x="340217" y="477681"/>
                </a:lnTo>
                <a:lnTo>
                  <a:pt x="387606" y="459776"/>
                </a:lnTo>
                <a:lnTo>
                  <a:pt x="428949" y="434333"/>
                </a:lnTo>
                <a:lnTo>
                  <a:pt x="463922" y="401688"/>
                </a:lnTo>
                <a:lnTo>
                  <a:pt x="481785" y="377957"/>
                </a:lnTo>
                <a:lnTo>
                  <a:pt x="260683" y="377957"/>
                </a:lnTo>
                <a:lnTo>
                  <a:pt x="247509" y="377371"/>
                </a:lnTo>
                <a:lnTo>
                  <a:pt x="199553" y="363367"/>
                </a:lnTo>
                <a:lnTo>
                  <a:pt x="162002" y="332144"/>
                </a:lnTo>
                <a:lnTo>
                  <a:pt x="139301" y="286594"/>
                </a:lnTo>
                <a:lnTo>
                  <a:pt x="134027" y="243929"/>
                </a:lnTo>
                <a:lnTo>
                  <a:pt x="134612" y="228919"/>
                </a:lnTo>
                <a:lnTo>
                  <a:pt x="143409" y="188643"/>
                </a:lnTo>
                <a:lnTo>
                  <a:pt x="170214" y="146435"/>
                </a:lnTo>
                <a:lnTo>
                  <a:pt x="210757" y="119284"/>
                </a:lnTo>
                <a:lnTo>
                  <a:pt x="260683" y="109902"/>
                </a:lnTo>
                <a:lnTo>
                  <a:pt x="481360" y="109902"/>
                </a:lnTo>
                <a:lnTo>
                  <a:pt x="478054" y="104708"/>
                </a:lnTo>
                <a:lnTo>
                  <a:pt x="446981" y="69024"/>
                </a:lnTo>
                <a:lnTo>
                  <a:pt x="408948" y="39877"/>
                </a:lnTo>
                <a:lnTo>
                  <a:pt x="364554" y="18104"/>
                </a:lnTo>
                <a:lnTo>
                  <a:pt x="314794" y="4524"/>
                </a:lnTo>
                <a:lnTo>
                  <a:pt x="288283" y="1131"/>
                </a:lnTo>
                <a:lnTo>
                  <a:pt x="260683" y="0"/>
                </a:lnTo>
                <a:close/>
              </a:path>
              <a:path w="521969" h="488314">
                <a:moveTo>
                  <a:pt x="481360" y="109902"/>
                </a:moveTo>
                <a:lnTo>
                  <a:pt x="260683" y="109902"/>
                </a:lnTo>
                <a:lnTo>
                  <a:pt x="273852" y="110489"/>
                </a:lnTo>
                <a:lnTo>
                  <a:pt x="286565" y="112249"/>
                </a:lnTo>
                <a:lnTo>
                  <a:pt x="332225" y="130770"/>
                </a:lnTo>
                <a:lnTo>
                  <a:pt x="366060" y="165866"/>
                </a:lnTo>
                <a:lnTo>
                  <a:pt x="381870" y="201279"/>
                </a:lnTo>
                <a:lnTo>
                  <a:pt x="387338" y="243929"/>
                </a:lnTo>
                <a:lnTo>
                  <a:pt x="386730" y="258948"/>
                </a:lnTo>
                <a:lnTo>
                  <a:pt x="377622" y="299216"/>
                </a:lnTo>
                <a:lnTo>
                  <a:pt x="350816" y="341434"/>
                </a:lnTo>
                <a:lnTo>
                  <a:pt x="310618" y="368575"/>
                </a:lnTo>
                <a:lnTo>
                  <a:pt x="260683" y="377957"/>
                </a:lnTo>
                <a:lnTo>
                  <a:pt x="481785" y="377957"/>
                </a:lnTo>
                <a:lnTo>
                  <a:pt x="501932" y="341434"/>
                </a:lnTo>
                <a:lnTo>
                  <a:pt x="516506" y="294621"/>
                </a:lnTo>
                <a:lnTo>
                  <a:pt x="521366" y="243270"/>
                </a:lnTo>
                <a:lnTo>
                  <a:pt x="520131" y="217340"/>
                </a:lnTo>
                <a:lnTo>
                  <a:pt x="516425" y="192499"/>
                </a:lnTo>
                <a:lnTo>
                  <a:pt x="510247" y="168745"/>
                </a:lnTo>
                <a:lnTo>
                  <a:pt x="501597" y="146079"/>
                </a:lnTo>
                <a:lnTo>
                  <a:pt x="490767" y="124683"/>
                </a:lnTo>
                <a:lnTo>
                  <a:pt x="481360" y="109902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3140994" y="1676399"/>
            <a:ext cx="449616" cy="607108"/>
          </a:xfrm>
          <a:custGeom>
            <a:avLst/>
            <a:gdLst/>
            <a:ahLst/>
            <a:cxnLst/>
            <a:rect l="l" t="t" r="r" b="b"/>
            <a:pathLst>
              <a:path w="449580" h="607060">
                <a:moveTo>
                  <a:pt x="175586" y="0"/>
                </a:moveTo>
                <a:lnTo>
                  <a:pt x="86447" y="0"/>
                </a:lnTo>
                <a:lnTo>
                  <a:pt x="88748" y="24628"/>
                </a:lnTo>
                <a:lnTo>
                  <a:pt x="105173" y="64840"/>
                </a:lnTo>
                <a:lnTo>
                  <a:pt x="137886" y="92736"/>
                </a:lnTo>
                <a:lnTo>
                  <a:pt x="190155" y="106813"/>
                </a:lnTo>
                <a:lnTo>
                  <a:pt x="223825" y="108572"/>
                </a:lnTo>
                <a:lnTo>
                  <a:pt x="257831" y="106813"/>
                </a:lnTo>
                <a:lnTo>
                  <a:pt x="310773" y="92736"/>
                </a:lnTo>
                <a:lnTo>
                  <a:pt x="344070" y="64840"/>
                </a:lnTo>
                <a:lnTo>
                  <a:pt x="354333" y="46239"/>
                </a:lnTo>
                <a:lnTo>
                  <a:pt x="223825" y="46239"/>
                </a:lnTo>
                <a:lnTo>
                  <a:pt x="212242" y="45529"/>
                </a:lnTo>
                <a:lnTo>
                  <a:pt x="178516" y="20443"/>
                </a:lnTo>
                <a:lnTo>
                  <a:pt x="176318" y="10976"/>
                </a:lnTo>
                <a:lnTo>
                  <a:pt x="175586" y="0"/>
                </a:lnTo>
                <a:close/>
              </a:path>
              <a:path w="449580" h="607060">
                <a:moveTo>
                  <a:pt x="362543" y="0"/>
                </a:moveTo>
                <a:lnTo>
                  <a:pt x="273415" y="0"/>
                </a:lnTo>
                <a:lnTo>
                  <a:pt x="272663" y="10976"/>
                </a:lnTo>
                <a:lnTo>
                  <a:pt x="270404" y="20443"/>
                </a:lnTo>
                <a:lnTo>
                  <a:pt x="235719" y="45529"/>
                </a:lnTo>
                <a:lnTo>
                  <a:pt x="223825" y="46239"/>
                </a:lnTo>
                <a:lnTo>
                  <a:pt x="354333" y="46239"/>
                </a:lnTo>
                <a:lnTo>
                  <a:pt x="360490" y="24628"/>
                </a:lnTo>
                <a:lnTo>
                  <a:pt x="362543" y="0"/>
                </a:lnTo>
                <a:close/>
              </a:path>
              <a:path w="449580" h="607060">
                <a:moveTo>
                  <a:pt x="130676" y="137388"/>
                </a:moveTo>
                <a:lnTo>
                  <a:pt x="0" y="137388"/>
                </a:lnTo>
                <a:lnTo>
                  <a:pt x="0" y="606473"/>
                </a:lnTo>
                <a:lnTo>
                  <a:pt x="125315" y="606473"/>
                </a:lnTo>
                <a:lnTo>
                  <a:pt x="261025" y="412804"/>
                </a:lnTo>
                <a:lnTo>
                  <a:pt x="130676" y="412804"/>
                </a:lnTo>
                <a:lnTo>
                  <a:pt x="130676" y="137388"/>
                </a:lnTo>
                <a:close/>
              </a:path>
              <a:path w="449580" h="607060">
                <a:moveTo>
                  <a:pt x="448991" y="331047"/>
                </a:moveTo>
                <a:lnTo>
                  <a:pt x="318314" y="331047"/>
                </a:lnTo>
                <a:lnTo>
                  <a:pt x="318314" y="606473"/>
                </a:lnTo>
                <a:lnTo>
                  <a:pt x="448991" y="606473"/>
                </a:lnTo>
                <a:lnTo>
                  <a:pt x="448991" y="331047"/>
                </a:lnTo>
                <a:close/>
              </a:path>
              <a:path w="449580" h="607060">
                <a:moveTo>
                  <a:pt x="448991" y="137388"/>
                </a:moveTo>
                <a:lnTo>
                  <a:pt x="324356" y="137388"/>
                </a:lnTo>
                <a:lnTo>
                  <a:pt x="130676" y="412804"/>
                </a:lnTo>
                <a:lnTo>
                  <a:pt x="261025" y="412804"/>
                </a:lnTo>
                <a:lnTo>
                  <a:pt x="318314" y="331047"/>
                </a:lnTo>
                <a:lnTo>
                  <a:pt x="448991" y="331047"/>
                </a:lnTo>
                <a:lnTo>
                  <a:pt x="448991" y="137388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3885491" y="1813798"/>
            <a:ext cx="344197" cy="469302"/>
          </a:xfrm>
          <a:custGeom>
            <a:avLst/>
            <a:gdLst/>
            <a:ahLst/>
            <a:cxnLst/>
            <a:rect l="l" t="t" r="r" b="b"/>
            <a:pathLst>
              <a:path w="344169" h="469264">
                <a:moveTo>
                  <a:pt x="343780" y="0"/>
                </a:moveTo>
                <a:lnTo>
                  <a:pt x="0" y="0"/>
                </a:lnTo>
                <a:lnTo>
                  <a:pt x="0" y="469085"/>
                </a:lnTo>
                <a:lnTo>
                  <a:pt x="130676" y="469085"/>
                </a:lnTo>
                <a:lnTo>
                  <a:pt x="130056" y="105200"/>
                </a:lnTo>
                <a:lnTo>
                  <a:pt x="101871" y="105200"/>
                </a:lnTo>
                <a:lnTo>
                  <a:pt x="130006" y="75725"/>
                </a:lnTo>
                <a:lnTo>
                  <a:pt x="343305" y="75725"/>
                </a:lnTo>
                <a:lnTo>
                  <a:pt x="343780" y="0"/>
                </a:lnTo>
                <a:close/>
              </a:path>
              <a:path w="344169" h="469264">
                <a:moveTo>
                  <a:pt x="130006" y="75725"/>
                </a:moveTo>
                <a:lnTo>
                  <a:pt x="101871" y="105200"/>
                </a:lnTo>
                <a:lnTo>
                  <a:pt x="130056" y="105200"/>
                </a:lnTo>
                <a:lnTo>
                  <a:pt x="130006" y="75725"/>
                </a:lnTo>
                <a:close/>
              </a:path>
              <a:path w="344169" h="469264">
                <a:moveTo>
                  <a:pt x="343305" y="75725"/>
                </a:moveTo>
                <a:lnTo>
                  <a:pt x="130006" y="75725"/>
                </a:lnTo>
                <a:lnTo>
                  <a:pt x="130056" y="105200"/>
                </a:lnTo>
                <a:lnTo>
                  <a:pt x="343120" y="105200"/>
                </a:lnTo>
                <a:lnTo>
                  <a:pt x="343305" y="75725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4289669" y="1813808"/>
            <a:ext cx="957656" cy="469302"/>
          </a:xfrm>
          <a:custGeom>
            <a:avLst/>
            <a:gdLst/>
            <a:ahLst/>
            <a:cxnLst/>
            <a:rect l="l" t="t" r="r" b="b"/>
            <a:pathLst>
              <a:path w="957580" h="469264">
                <a:moveTo>
                  <a:pt x="422173" y="172885"/>
                </a:moveTo>
                <a:lnTo>
                  <a:pt x="415899" y="123380"/>
                </a:lnTo>
                <a:lnTo>
                  <a:pt x="397052" y="80733"/>
                </a:lnTo>
                <a:lnTo>
                  <a:pt x="366471" y="46139"/>
                </a:lnTo>
                <a:lnTo>
                  <a:pt x="362839" y="43548"/>
                </a:lnTo>
                <a:lnTo>
                  <a:pt x="347103" y="32296"/>
                </a:lnTo>
                <a:lnTo>
                  <a:pt x="325018" y="20764"/>
                </a:lnTo>
                <a:lnTo>
                  <a:pt x="300469" y="11671"/>
                </a:lnTo>
                <a:lnTo>
                  <a:pt x="288836" y="8851"/>
                </a:lnTo>
                <a:lnTo>
                  <a:pt x="288836" y="172885"/>
                </a:lnTo>
                <a:lnTo>
                  <a:pt x="287528" y="188366"/>
                </a:lnTo>
                <a:lnTo>
                  <a:pt x="268058" y="223481"/>
                </a:lnTo>
                <a:lnTo>
                  <a:pt x="225209" y="240118"/>
                </a:lnTo>
                <a:lnTo>
                  <a:pt x="205727" y="241236"/>
                </a:lnTo>
                <a:lnTo>
                  <a:pt x="132689" y="241236"/>
                </a:lnTo>
                <a:lnTo>
                  <a:pt x="132689" y="104521"/>
                </a:lnTo>
                <a:lnTo>
                  <a:pt x="205727" y="104521"/>
                </a:lnTo>
                <a:lnTo>
                  <a:pt x="256362" y="114896"/>
                </a:lnTo>
                <a:lnTo>
                  <a:pt x="283629" y="144665"/>
                </a:lnTo>
                <a:lnTo>
                  <a:pt x="288836" y="172885"/>
                </a:lnTo>
                <a:lnTo>
                  <a:pt x="288836" y="8851"/>
                </a:lnTo>
                <a:lnTo>
                  <a:pt x="273748" y="5181"/>
                </a:lnTo>
                <a:lnTo>
                  <a:pt x="244856" y="1295"/>
                </a:lnTo>
                <a:lnTo>
                  <a:pt x="213779" y="0"/>
                </a:lnTo>
                <a:lnTo>
                  <a:pt x="0" y="0"/>
                </a:lnTo>
                <a:lnTo>
                  <a:pt x="0" y="469087"/>
                </a:lnTo>
                <a:lnTo>
                  <a:pt x="132689" y="469087"/>
                </a:lnTo>
                <a:lnTo>
                  <a:pt x="132689" y="346456"/>
                </a:lnTo>
                <a:lnTo>
                  <a:pt x="213779" y="346456"/>
                </a:lnTo>
                <a:lnTo>
                  <a:pt x="273748" y="341172"/>
                </a:lnTo>
                <a:lnTo>
                  <a:pt x="325018" y="325335"/>
                </a:lnTo>
                <a:lnTo>
                  <a:pt x="366471" y="299872"/>
                </a:lnTo>
                <a:lnTo>
                  <a:pt x="397052" y="265696"/>
                </a:lnTo>
                <a:lnTo>
                  <a:pt x="415899" y="223227"/>
                </a:lnTo>
                <a:lnTo>
                  <a:pt x="420611" y="199047"/>
                </a:lnTo>
                <a:lnTo>
                  <a:pt x="422173" y="172885"/>
                </a:lnTo>
                <a:close/>
              </a:path>
              <a:path w="957580" h="469264">
                <a:moveTo>
                  <a:pt x="957580" y="469087"/>
                </a:moveTo>
                <a:lnTo>
                  <a:pt x="916927" y="377266"/>
                </a:lnTo>
                <a:lnTo>
                  <a:pt x="873887" y="280111"/>
                </a:lnTo>
                <a:lnTo>
                  <a:pt x="778611" y="64985"/>
                </a:lnTo>
                <a:lnTo>
                  <a:pt x="749833" y="0"/>
                </a:lnTo>
                <a:lnTo>
                  <a:pt x="743673" y="0"/>
                </a:lnTo>
                <a:lnTo>
                  <a:pt x="743673" y="280111"/>
                </a:lnTo>
                <a:lnTo>
                  <a:pt x="623290" y="280111"/>
                </a:lnTo>
                <a:lnTo>
                  <a:pt x="683488" y="130124"/>
                </a:lnTo>
                <a:lnTo>
                  <a:pt x="743673" y="280111"/>
                </a:lnTo>
                <a:lnTo>
                  <a:pt x="743673" y="0"/>
                </a:lnTo>
                <a:lnTo>
                  <a:pt x="619163" y="0"/>
                </a:lnTo>
                <a:lnTo>
                  <a:pt x="412089" y="469087"/>
                </a:lnTo>
                <a:lnTo>
                  <a:pt x="547446" y="469087"/>
                </a:lnTo>
                <a:lnTo>
                  <a:pt x="584301" y="377266"/>
                </a:lnTo>
                <a:lnTo>
                  <a:pt x="782675" y="377266"/>
                </a:lnTo>
                <a:lnTo>
                  <a:pt x="819531" y="469087"/>
                </a:lnTo>
                <a:lnTo>
                  <a:pt x="957580" y="469087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5300323" y="1813798"/>
            <a:ext cx="546143" cy="469302"/>
          </a:xfrm>
          <a:custGeom>
            <a:avLst/>
            <a:gdLst/>
            <a:ahLst/>
            <a:cxnLst/>
            <a:rect l="l" t="t" r="r" b="b"/>
            <a:pathLst>
              <a:path w="546100" h="469264">
                <a:moveTo>
                  <a:pt x="109242" y="0"/>
                </a:moveTo>
                <a:lnTo>
                  <a:pt x="0" y="0"/>
                </a:lnTo>
                <a:lnTo>
                  <a:pt x="0" y="469085"/>
                </a:lnTo>
                <a:lnTo>
                  <a:pt x="122635" y="469085"/>
                </a:lnTo>
                <a:lnTo>
                  <a:pt x="122635" y="227168"/>
                </a:lnTo>
                <a:lnTo>
                  <a:pt x="97169" y="185627"/>
                </a:lnTo>
                <a:lnTo>
                  <a:pt x="222332" y="185627"/>
                </a:lnTo>
                <a:lnTo>
                  <a:pt x="109242" y="0"/>
                </a:lnTo>
                <a:close/>
              </a:path>
              <a:path w="546100" h="469264">
                <a:moveTo>
                  <a:pt x="544685" y="185627"/>
                </a:moveTo>
                <a:lnTo>
                  <a:pt x="442960" y="185627"/>
                </a:lnTo>
                <a:lnTo>
                  <a:pt x="422268" y="220342"/>
                </a:lnTo>
                <a:lnTo>
                  <a:pt x="422856" y="469085"/>
                </a:lnTo>
                <a:lnTo>
                  <a:pt x="545501" y="469085"/>
                </a:lnTo>
                <a:lnTo>
                  <a:pt x="544685" y="185627"/>
                </a:lnTo>
                <a:close/>
              </a:path>
              <a:path w="546100" h="469264">
                <a:moveTo>
                  <a:pt x="222332" y="185627"/>
                </a:moveTo>
                <a:lnTo>
                  <a:pt x="122635" y="185627"/>
                </a:lnTo>
                <a:lnTo>
                  <a:pt x="122635" y="227168"/>
                </a:lnTo>
                <a:lnTo>
                  <a:pt x="242589" y="422845"/>
                </a:lnTo>
                <a:lnTo>
                  <a:pt x="301561" y="422845"/>
                </a:lnTo>
                <a:lnTo>
                  <a:pt x="363476" y="318974"/>
                </a:lnTo>
                <a:lnTo>
                  <a:pt x="245940" y="318974"/>
                </a:lnTo>
                <a:lnTo>
                  <a:pt x="274353" y="271015"/>
                </a:lnTo>
                <a:lnTo>
                  <a:pt x="222332" y="185627"/>
                </a:lnTo>
                <a:close/>
              </a:path>
              <a:path w="546100" h="469264">
                <a:moveTo>
                  <a:pt x="274353" y="271015"/>
                </a:moveTo>
                <a:lnTo>
                  <a:pt x="245940" y="318974"/>
                </a:lnTo>
                <a:lnTo>
                  <a:pt x="303571" y="318974"/>
                </a:lnTo>
                <a:lnTo>
                  <a:pt x="274353" y="271015"/>
                </a:lnTo>
                <a:close/>
              </a:path>
              <a:path w="546100" h="469264">
                <a:moveTo>
                  <a:pt x="544150" y="0"/>
                </a:moveTo>
                <a:lnTo>
                  <a:pt x="434918" y="0"/>
                </a:lnTo>
                <a:lnTo>
                  <a:pt x="274353" y="271015"/>
                </a:lnTo>
                <a:lnTo>
                  <a:pt x="303571" y="318974"/>
                </a:lnTo>
                <a:lnTo>
                  <a:pt x="363476" y="318974"/>
                </a:lnTo>
                <a:lnTo>
                  <a:pt x="422268" y="220342"/>
                </a:lnTo>
                <a:lnTo>
                  <a:pt x="422186" y="185627"/>
                </a:lnTo>
                <a:lnTo>
                  <a:pt x="544685" y="185627"/>
                </a:lnTo>
                <a:lnTo>
                  <a:pt x="544150" y="0"/>
                </a:lnTo>
                <a:close/>
              </a:path>
              <a:path w="546100" h="469264">
                <a:moveTo>
                  <a:pt x="122635" y="185627"/>
                </a:moveTo>
                <a:lnTo>
                  <a:pt x="97169" y="185627"/>
                </a:lnTo>
                <a:lnTo>
                  <a:pt x="122635" y="227168"/>
                </a:lnTo>
                <a:lnTo>
                  <a:pt x="122635" y="185627"/>
                </a:lnTo>
                <a:close/>
              </a:path>
              <a:path w="546100" h="469264">
                <a:moveTo>
                  <a:pt x="442960" y="185627"/>
                </a:moveTo>
                <a:lnTo>
                  <a:pt x="422186" y="185627"/>
                </a:lnTo>
                <a:lnTo>
                  <a:pt x="422268" y="220342"/>
                </a:lnTo>
                <a:lnTo>
                  <a:pt x="442960" y="185627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5916198" y="1804410"/>
            <a:ext cx="964006" cy="488354"/>
          </a:xfrm>
          <a:custGeom>
            <a:avLst/>
            <a:gdLst/>
            <a:ahLst/>
            <a:cxnLst/>
            <a:rect l="l" t="t" r="r" b="b"/>
            <a:pathLst>
              <a:path w="963930" h="488314">
                <a:moveTo>
                  <a:pt x="521373" y="243268"/>
                </a:moveTo>
                <a:lnTo>
                  <a:pt x="516432" y="192506"/>
                </a:lnTo>
                <a:lnTo>
                  <a:pt x="501599" y="146075"/>
                </a:lnTo>
                <a:lnTo>
                  <a:pt x="481368" y="109905"/>
                </a:lnTo>
                <a:lnTo>
                  <a:pt x="446989" y="69024"/>
                </a:lnTo>
                <a:lnTo>
                  <a:pt x="408952" y="39878"/>
                </a:lnTo>
                <a:lnTo>
                  <a:pt x="387337" y="27978"/>
                </a:lnTo>
                <a:lnTo>
                  <a:pt x="387337" y="243928"/>
                </a:lnTo>
                <a:lnTo>
                  <a:pt x="386727" y="258953"/>
                </a:lnTo>
                <a:lnTo>
                  <a:pt x="377621" y="299212"/>
                </a:lnTo>
                <a:lnTo>
                  <a:pt x="350824" y="341439"/>
                </a:lnTo>
                <a:lnTo>
                  <a:pt x="310616" y="368579"/>
                </a:lnTo>
                <a:lnTo>
                  <a:pt x="260680" y="377964"/>
                </a:lnTo>
                <a:lnTo>
                  <a:pt x="247510" y="377367"/>
                </a:lnTo>
                <a:lnTo>
                  <a:pt x="199555" y="363372"/>
                </a:lnTo>
                <a:lnTo>
                  <a:pt x="162001" y="332143"/>
                </a:lnTo>
                <a:lnTo>
                  <a:pt x="139306" y="286600"/>
                </a:lnTo>
                <a:lnTo>
                  <a:pt x="134035" y="243928"/>
                </a:lnTo>
                <a:lnTo>
                  <a:pt x="134620" y="228917"/>
                </a:lnTo>
                <a:lnTo>
                  <a:pt x="143408" y="188645"/>
                </a:lnTo>
                <a:lnTo>
                  <a:pt x="170218" y="146431"/>
                </a:lnTo>
                <a:lnTo>
                  <a:pt x="210756" y="119291"/>
                </a:lnTo>
                <a:lnTo>
                  <a:pt x="260680" y="109905"/>
                </a:lnTo>
                <a:lnTo>
                  <a:pt x="273850" y="110490"/>
                </a:lnTo>
                <a:lnTo>
                  <a:pt x="321805" y="124510"/>
                </a:lnTo>
                <a:lnTo>
                  <a:pt x="358902" y="155740"/>
                </a:lnTo>
                <a:lnTo>
                  <a:pt x="381876" y="201282"/>
                </a:lnTo>
                <a:lnTo>
                  <a:pt x="387337" y="243928"/>
                </a:lnTo>
                <a:lnTo>
                  <a:pt x="387337" y="27978"/>
                </a:lnTo>
                <a:lnTo>
                  <a:pt x="340220" y="10185"/>
                </a:lnTo>
                <a:lnTo>
                  <a:pt x="288290" y="1130"/>
                </a:lnTo>
                <a:lnTo>
                  <a:pt x="260680" y="0"/>
                </a:lnTo>
                <a:lnTo>
                  <a:pt x="233083" y="1130"/>
                </a:lnTo>
                <a:lnTo>
                  <a:pt x="181152" y="10185"/>
                </a:lnTo>
                <a:lnTo>
                  <a:pt x="133819" y="28092"/>
                </a:lnTo>
                <a:lnTo>
                  <a:pt x="92608" y="53721"/>
                </a:lnTo>
                <a:lnTo>
                  <a:pt x="57899" y="86639"/>
                </a:lnTo>
                <a:lnTo>
                  <a:pt x="30594" y="125336"/>
                </a:lnTo>
                <a:lnTo>
                  <a:pt x="11125" y="169379"/>
                </a:lnTo>
                <a:lnTo>
                  <a:pt x="1231" y="217639"/>
                </a:lnTo>
                <a:lnTo>
                  <a:pt x="0" y="243268"/>
                </a:lnTo>
                <a:lnTo>
                  <a:pt x="1231" y="269214"/>
                </a:lnTo>
                <a:lnTo>
                  <a:pt x="11125" y="317969"/>
                </a:lnTo>
                <a:lnTo>
                  <a:pt x="30594" y="362343"/>
                </a:lnTo>
                <a:lnTo>
                  <a:pt x="57899" y="401205"/>
                </a:lnTo>
                <a:lnTo>
                  <a:pt x="92621" y="434149"/>
                </a:lnTo>
                <a:lnTo>
                  <a:pt x="134061" y="459803"/>
                </a:lnTo>
                <a:lnTo>
                  <a:pt x="181584" y="477685"/>
                </a:lnTo>
                <a:lnTo>
                  <a:pt x="233349" y="486727"/>
                </a:lnTo>
                <a:lnTo>
                  <a:pt x="260680" y="487857"/>
                </a:lnTo>
                <a:lnTo>
                  <a:pt x="288290" y="486727"/>
                </a:lnTo>
                <a:lnTo>
                  <a:pt x="340220" y="477685"/>
                </a:lnTo>
                <a:lnTo>
                  <a:pt x="387604" y="459778"/>
                </a:lnTo>
                <a:lnTo>
                  <a:pt x="428955" y="434340"/>
                </a:lnTo>
                <a:lnTo>
                  <a:pt x="463918" y="401688"/>
                </a:lnTo>
                <a:lnTo>
                  <a:pt x="491236" y="362991"/>
                </a:lnTo>
                <a:lnTo>
                  <a:pt x="510438" y="318592"/>
                </a:lnTo>
                <a:lnTo>
                  <a:pt x="520153" y="269519"/>
                </a:lnTo>
                <a:lnTo>
                  <a:pt x="521373" y="243268"/>
                </a:lnTo>
                <a:close/>
              </a:path>
              <a:path w="963930" h="488314">
                <a:moveTo>
                  <a:pt x="963599" y="9398"/>
                </a:moveTo>
                <a:lnTo>
                  <a:pt x="545439" y="9398"/>
                </a:lnTo>
                <a:lnTo>
                  <a:pt x="545439" y="114592"/>
                </a:lnTo>
                <a:lnTo>
                  <a:pt x="688835" y="114592"/>
                </a:lnTo>
                <a:lnTo>
                  <a:pt x="688835" y="478485"/>
                </a:lnTo>
                <a:lnTo>
                  <a:pt x="819518" y="478485"/>
                </a:lnTo>
                <a:lnTo>
                  <a:pt x="819518" y="114592"/>
                </a:lnTo>
                <a:lnTo>
                  <a:pt x="963599" y="114592"/>
                </a:lnTo>
                <a:lnTo>
                  <a:pt x="963599" y="85115"/>
                </a:lnTo>
                <a:lnTo>
                  <a:pt x="963599" y="9398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6940905" y="1813732"/>
            <a:ext cx="132725" cy="468667"/>
          </a:xfrm>
          <a:custGeom>
            <a:avLst/>
            <a:gdLst/>
            <a:ahLst/>
            <a:cxnLst/>
            <a:rect l="l" t="t" r="r" b="b"/>
            <a:pathLst>
              <a:path w="132715" h="468630">
                <a:moveTo>
                  <a:pt x="132689" y="0"/>
                </a:moveTo>
                <a:lnTo>
                  <a:pt x="0" y="0"/>
                </a:lnTo>
                <a:lnTo>
                  <a:pt x="0" y="176530"/>
                </a:lnTo>
                <a:lnTo>
                  <a:pt x="0" y="285750"/>
                </a:lnTo>
                <a:lnTo>
                  <a:pt x="0" y="468630"/>
                </a:lnTo>
                <a:lnTo>
                  <a:pt x="132689" y="468630"/>
                </a:lnTo>
                <a:lnTo>
                  <a:pt x="132689" y="285750"/>
                </a:lnTo>
                <a:lnTo>
                  <a:pt x="122605" y="285750"/>
                </a:lnTo>
                <a:lnTo>
                  <a:pt x="122605" y="176530"/>
                </a:lnTo>
                <a:lnTo>
                  <a:pt x="132689" y="176530"/>
                </a:lnTo>
                <a:lnTo>
                  <a:pt x="132689" y="0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7253920" y="1813732"/>
            <a:ext cx="132725" cy="468667"/>
          </a:xfrm>
          <a:custGeom>
            <a:avLst/>
            <a:gdLst/>
            <a:ahLst/>
            <a:cxnLst/>
            <a:rect l="l" t="t" r="r" b="b"/>
            <a:pathLst>
              <a:path w="132715" h="468630">
                <a:moveTo>
                  <a:pt x="132689" y="0"/>
                </a:moveTo>
                <a:lnTo>
                  <a:pt x="0" y="0"/>
                </a:lnTo>
                <a:lnTo>
                  <a:pt x="0" y="176530"/>
                </a:lnTo>
                <a:lnTo>
                  <a:pt x="0" y="285750"/>
                </a:lnTo>
                <a:lnTo>
                  <a:pt x="0" y="468630"/>
                </a:lnTo>
                <a:lnTo>
                  <a:pt x="132689" y="468630"/>
                </a:lnTo>
                <a:lnTo>
                  <a:pt x="132689" y="285750"/>
                </a:lnTo>
                <a:lnTo>
                  <a:pt x="9321" y="285750"/>
                </a:lnTo>
                <a:lnTo>
                  <a:pt x="9321" y="176530"/>
                </a:lnTo>
                <a:lnTo>
                  <a:pt x="132689" y="176530"/>
                </a:lnTo>
                <a:lnTo>
                  <a:pt x="132689" y="0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7063518" y="1990060"/>
            <a:ext cx="323241" cy="110498"/>
          </a:xfrm>
          <a:custGeom>
            <a:avLst/>
            <a:gdLst/>
            <a:ahLst/>
            <a:cxnLst/>
            <a:rect l="l" t="t" r="r" b="b"/>
            <a:pathLst>
              <a:path w="323215" h="110489">
                <a:moveTo>
                  <a:pt x="190385" y="0"/>
                </a:moveTo>
                <a:lnTo>
                  <a:pt x="10083" y="0"/>
                </a:lnTo>
                <a:lnTo>
                  <a:pt x="0" y="0"/>
                </a:lnTo>
                <a:lnTo>
                  <a:pt x="0" y="109893"/>
                </a:lnTo>
                <a:lnTo>
                  <a:pt x="10083" y="109893"/>
                </a:lnTo>
                <a:lnTo>
                  <a:pt x="190385" y="109893"/>
                </a:lnTo>
                <a:lnTo>
                  <a:pt x="190385" y="0"/>
                </a:lnTo>
                <a:close/>
              </a:path>
              <a:path w="323215" h="110489">
                <a:moveTo>
                  <a:pt x="323075" y="0"/>
                </a:moveTo>
                <a:lnTo>
                  <a:pt x="199707" y="0"/>
                </a:lnTo>
                <a:lnTo>
                  <a:pt x="199707" y="109893"/>
                </a:lnTo>
                <a:lnTo>
                  <a:pt x="323075" y="109893"/>
                </a:lnTo>
                <a:lnTo>
                  <a:pt x="323075" y="0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7457643" y="1804410"/>
            <a:ext cx="1456805" cy="488354"/>
          </a:xfrm>
          <a:custGeom>
            <a:avLst/>
            <a:gdLst/>
            <a:ahLst/>
            <a:cxnLst/>
            <a:rect l="l" t="t" r="r" b="b"/>
            <a:pathLst>
              <a:path w="1456690" h="488314">
                <a:moveTo>
                  <a:pt x="521360" y="243268"/>
                </a:moveTo>
                <a:lnTo>
                  <a:pt x="516420" y="192506"/>
                </a:lnTo>
                <a:lnTo>
                  <a:pt x="501586" y="146075"/>
                </a:lnTo>
                <a:lnTo>
                  <a:pt x="481355" y="109905"/>
                </a:lnTo>
                <a:lnTo>
                  <a:pt x="478053" y="104711"/>
                </a:lnTo>
                <a:lnTo>
                  <a:pt x="446976" y="69024"/>
                </a:lnTo>
                <a:lnTo>
                  <a:pt x="408940" y="39878"/>
                </a:lnTo>
                <a:lnTo>
                  <a:pt x="387337" y="27990"/>
                </a:lnTo>
                <a:lnTo>
                  <a:pt x="387337" y="243928"/>
                </a:lnTo>
                <a:lnTo>
                  <a:pt x="386727" y="258953"/>
                </a:lnTo>
                <a:lnTo>
                  <a:pt x="377621" y="299212"/>
                </a:lnTo>
                <a:lnTo>
                  <a:pt x="350812" y="341439"/>
                </a:lnTo>
                <a:lnTo>
                  <a:pt x="310616" y="368579"/>
                </a:lnTo>
                <a:lnTo>
                  <a:pt x="260680" y="377964"/>
                </a:lnTo>
                <a:lnTo>
                  <a:pt x="247497" y="377367"/>
                </a:lnTo>
                <a:lnTo>
                  <a:pt x="199542" y="363372"/>
                </a:lnTo>
                <a:lnTo>
                  <a:pt x="162001" y="332143"/>
                </a:lnTo>
                <a:lnTo>
                  <a:pt x="139293" y="286600"/>
                </a:lnTo>
                <a:lnTo>
                  <a:pt x="134023" y="243928"/>
                </a:lnTo>
                <a:lnTo>
                  <a:pt x="134607" y="228917"/>
                </a:lnTo>
                <a:lnTo>
                  <a:pt x="143408" y="188645"/>
                </a:lnTo>
                <a:lnTo>
                  <a:pt x="170205" y="146431"/>
                </a:lnTo>
                <a:lnTo>
                  <a:pt x="210756" y="119291"/>
                </a:lnTo>
                <a:lnTo>
                  <a:pt x="260680" y="109905"/>
                </a:lnTo>
                <a:lnTo>
                  <a:pt x="273850" y="110490"/>
                </a:lnTo>
                <a:lnTo>
                  <a:pt x="321792" y="124510"/>
                </a:lnTo>
                <a:lnTo>
                  <a:pt x="358889" y="155740"/>
                </a:lnTo>
                <a:lnTo>
                  <a:pt x="381863" y="201282"/>
                </a:lnTo>
                <a:lnTo>
                  <a:pt x="387337" y="243928"/>
                </a:lnTo>
                <a:lnTo>
                  <a:pt x="387337" y="27990"/>
                </a:lnTo>
                <a:lnTo>
                  <a:pt x="340207" y="10185"/>
                </a:lnTo>
                <a:lnTo>
                  <a:pt x="288277" y="1130"/>
                </a:lnTo>
                <a:lnTo>
                  <a:pt x="260680" y="0"/>
                </a:lnTo>
                <a:lnTo>
                  <a:pt x="233070" y="1130"/>
                </a:lnTo>
                <a:lnTo>
                  <a:pt x="181140" y="10185"/>
                </a:lnTo>
                <a:lnTo>
                  <a:pt x="133807" y="28092"/>
                </a:lnTo>
                <a:lnTo>
                  <a:pt x="92595" y="53721"/>
                </a:lnTo>
                <a:lnTo>
                  <a:pt x="57899" y="86639"/>
                </a:lnTo>
                <a:lnTo>
                  <a:pt x="30581" y="125336"/>
                </a:lnTo>
                <a:lnTo>
                  <a:pt x="11112" y="169379"/>
                </a:lnTo>
                <a:lnTo>
                  <a:pt x="1231" y="217639"/>
                </a:lnTo>
                <a:lnTo>
                  <a:pt x="0" y="243268"/>
                </a:lnTo>
                <a:lnTo>
                  <a:pt x="1231" y="269214"/>
                </a:lnTo>
                <a:lnTo>
                  <a:pt x="11112" y="317969"/>
                </a:lnTo>
                <a:lnTo>
                  <a:pt x="30581" y="362343"/>
                </a:lnTo>
                <a:lnTo>
                  <a:pt x="57899" y="401205"/>
                </a:lnTo>
                <a:lnTo>
                  <a:pt x="92621" y="434149"/>
                </a:lnTo>
                <a:lnTo>
                  <a:pt x="134048" y="459803"/>
                </a:lnTo>
                <a:lnTo>
                  <a:pt x="181571" y="477685"/>
                </a:lnTo>
                <a:lnTo>
                  <a:pt x="233349" y="486727"/>
                </a:lnTo>
                <a:lnTo>
                  <a:pt x="260680" y="487857"/>
                </a:lnTo>
                <a:lnTo>
                  <a:pt x="288277" y="486727"/>
                </a:lnTo>
                <a:lnTo>
                  <a:pt x="340207" y="477685"/>
                </a:lnTo>
                <a:lnTo>
                  <a:pt x="387604" y="459778"/>
                </a:lnTo>
                <a:lnTo>
                  <a:pt x="428942" y="434340"/>
                </a:lnTo>
                <a:lnTo>
                  <a:pt x="463918" y="401688"/>
                </a:lnTo>
                <a:lnTo>
                  <a:pt x="491223" y="362991"/>
                </a:lnTo>
                <a:lnTo>
                  <a:pt x="510425" y="318592"/>
                </a:lnTo>
                <a:lnTo>
                  <a:pt x="520141" y="269519"/>
                </a:lnTo>
                <a:lnTo>
                  <a:pt x="521360" y="243268"/>
                </a:lnTo>
                <a:close/>
              </a:path>
              <a:path w="1456690" h="488314">
                <a:moveTo>
                  <a:pt x="1022578" y="88442"/>
                </a:moveTo>
                <a:lnTo>
                  <a:pt x="984123" y="50177"/>
                </a:lnTo>
                <a:lnTo>
                  <a:pt x="937133" y="22466"/>
                </a:lnTo>
                <a:lnTo>
                  <a:pt x="882434" y="5613"/>
                </a:lnTo>
                <a:lnTo>
                  <a:pt x="820864" y="0"/>
                </a:lnTo>
                <a:lnTo>
                  <a:pt x="793597" y="1117"/>
                </a:lnTo>
                <a:lnTo>
                  <a:pt x="742327" y="9994"/>
                </a:lnTo>
                <a:lnTo>
                  <a:pt x="695629" y="27559"/>
                </a:lnTo>
                <a:lnTo>
                  <a:pt x="654748" y="52692"/>
                </a:lnTo>
                <a:lnTo>
                  <a:pt x="620115" y="85051"/>
                </a:lnTo>
                <a:lnTo>
                  <a:pt x="592975" y="123748"/>
                </a:lnTo>
                <a:lnTo>
                  <a:pt x="573798" y="168414"/>
                </a:lnTo>
                <a:lnTo>
                  <a:pt x="564070" y="217665"/>
                </a:lnTo>
                <a:lnTo>
                  <a:pt x="562851" y="243928"/>
                </a:lnTo>
                <a:lnTo>
                  <a:pt x="564070" y="270192"/>
                </a:lnTo>
                <a:lnTo>
                  <a:pt x="573798" y="319443"/>
                </a:lnTo>
                <a:lnTo>
                  <a:pt x="592975" y="364109"/>
                </a:lnTo>
                <a:lnTo>
                  <a:pt x="620115" y="402818"/>
                </a:lnTo>
                <a:lnTo>
                  <a:pt x="654748" y="435178"/>
                </a:lnTo>
                <a:lnTo>
                  <a:pt x="695629" y="460311"/>
                </a:lnTo>
                <a:lnTo>
                  <a:pt x="742327" y="477875"/>
                </a:lnTo>
                <a:lnTo>
                  <a:pt x="793597" y="486752"/>
                </a:lnTo>
                <a:lnTo>
                  <a:pt x="820864" y="487857"/>
                </a:lnTo>
                <a:lnTo>
                  <a:pt x="852512" y="486435"/>
                </a:lnTo>
                <a:lnTo>
                  <a:pt x="910640" y="475030"/>
                </a:lnTo>
                <a:lnTo>
                  <a:pt x="961694" y="452386"/>
                </a:lnTo>
                <a:lnTo>
                  <a:pt x="1004417" y="419214"/>
                </a:lnTo>
                <a:lnTo>
                  <a:pt x="1022578" y="398729"/>
                </a:lnTo>
                <a:lnTo>
                  <a:pt x="938136" y="322326"/>
                </a:lnTo>
                <a:lnTo>
                  <a:pt x="926439" y="335229"/>
                </a:lnTo>
                <a:lnTo>
                  <a:pt x="914171" y="346456"/>
                </a:lnTo>
                <a:lnTo>
                  <a:pt x="873798" y="370052"/>
                </a:lnTo>
                <a:lnTo>
                  <a:pt x="827570" y="377964"/>
                </a:lnTo>
                <a:lnTo>
                  <a:pt x="813447" y="377367"/>
                </a:lnTo>
                <a:lnTo>
                  <a:pt x="774623" y="368566"/>
                </a:lnTo>
                <a:lnTo>
                  <a:pt x="733412" y="341439"/>
                </a:lnTo>
                <a:lnTo>
                  <a:pt x="706615" y="298881"/>
                </a:lnTo>
                <a:lnTo>
                  <a:pt x="697496" y="258673"/>
                </a:lnTo>
                <a:lnTo>
                  <a:pt x="696887" y="243928"/>
                </a:lnTo>
                <a:lnTo>
                  <a:pt x="697496" y="229184"/>
                </a:lnTo>
                <a:lnTo>
                  <a:pt x="706615" y="188976"/>
                </a:lnTo>
                <a:lnTo>
                  <a:pt x="725322" y="155752"/>
                </a:lnTo>
                <a:lnTo>
                  <a:pt x="763003" y="124498"/>
                </a:lnTo>
                <a:lnTo>
                  <a:pt x="799922" y="112255"/>
                </a:lnTo>
                <a:lnTo>
                  <a:pt x="827570" y="109905"/>
                </a:lnTo>
                <a:lnTo>
                  <a:pt x="843648" y="110782"/>
                </a:lnTo>
                <a:lnTo>
                  <a:pt x="887869" y="123977"/>
                </a:lnTo>
                <a:lnTo>
                  <a:pt x="926439" y="152247"/>
                </a:lnTo>
                <a:lnTo>
                  <a:pt x="938136" y="164858"/>
                </a:lnTo>
                <a:lnTo>
                  <a:pt x="1022578" y="88442"/>
                </a:lnTo>
                <a:close/>
              </a:path>
              <a:path w="1456690" h="488314">
                <a:moveTo>
                  <a:pt x="1456143" y="9398"/>
                </a:moveTo>
                <a:lnTo>
                  <a:pt x="1037983" y="9398"/>
                </a:lnTo>
                <a:lnTo>
                  <a:pt x="1037983" y="114592"/>
                </a:lnTo>
                <a:lnTo>
                  <a:pt x="1181379" y="114592"/>
                </a:lnTo>
                <a:lnTo>
                  <a:pt x="1181379" y="478485"/>
                </a:lnTo>
                <a:lnTo>
                  <a:pt x="1312062" y="478485"/>
                </a:lnTo>
                <a:lnTo>
                  <a:pt x="1312062" y="114592"/>
                </a:lnTo>
                <a:lnTo>
                  <a:pt x="1456143" y="114592"/>
                </a:lnTo>
                <a:lnTo>
                  <a:pt x="1456143" y="85115"/>
                </a:lnTo>
                <a:lnTo>
                  <a:pt x="1456143" y="9398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8974218" y="1813798"/>
            <a:ext cx="449616" cy="469302"/>
          </a:xfrm>
          <a:custGeom>
            <a:avLst/>
            <a:gdLst/>
            <a:ahLst/>
            <a:cxnLst/>
            <a:rect l="l" t="t" r="r" b="b"/>
            <a:pathLst>
              <a:path w="449580" h="469264">
                <a:moveTo>
                  <a:pt x="448991" y="0"/>
                </a:moveTo>
                <a:lnTo>
                  <a:pt x="324356" y="0"/>
                </a:lnTo>
                <a:lnTo>
                  <a:pt x="130676" y="275415"/>
                </a:lnTo>
                <a:lnTo>
                  <a:pt x="130676" y="0"/>
                </a:lnTo>
                <a:lnTo>
                  <a:pt x="0" y="0"/>
                </a:lnTo>
                <a:lnTo>
                  <a:pt x="0" y="469085"/>
                </a:lnTo>
                <a:lnTo>
                  <a:pt x="125315" y="469085"/>
                </a:lnTo>
                <a:lnTo>
                  <a:pt x="318314" y="193659"/>
                </a:lnTo>
                <a:lnTo>
                  <a:pt x="318314" y="469085"/>
                </a:lnTo>
                <a:lnTo>
                  <a:pt x="448991" y="469085"/>
                </a:lnTo>
                <a:lnTo>
                  <a:pt x="448991" y="0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3" name="object 6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8695147" y="536529"/>
            <a:ext cx="1063538" cy="958929"/>
          </a:xfrm>
          <a:prstGeom prst="rect">
            <a:avLst/>
          </a:prstGeom>
        </p:spPr>
      </p:pic>
      <p:pic>
        <p:nvPicPr>
          <p:cNvPr id="64" name="object 6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541907" y="3774156"/>
            <a:ext cx="198292" cy="230911"/>
          </a:xfrm>
          <a:prstGeom prst="rect">
            <a:avLst/>
          </a:prstGeom>
        </p:spPr>
      </p:pic>
      <p:grpSp>
        <p:nvGrpSpPr>
          <p:cNvPr id="65" name="object 65"/>
          <p:cNvGrpSpPr/>
          <p:nvPr/>
        </p:nvGrpSpPr>
        <p:grpSpPr>
          <a:xfrm>
            <a:off x="9806677" y="3771966"/>
            <a:ext cx="478828" cy="236239"/>
            <a:chOff x="9805903" y="3772115"/>
            <a:chExt cx="478790" cy="236220"/>
          </a:xfrm>
        </p:grpSpPr>
        <p:pic>
          <p:nvPicPr>
            <p:cNvPr id="66" name="object 6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805903" y="3772115"/>
              <a:ext cx="225016" cy="235270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052908" y="3774303"/>
              <a:ext cx="231259" cy="233532"/>
            </a:xfrm>
            <a:prstGeom prst="rect">
              <a:avLst/>
            </a:prstGeom>
          </p:spPr>
        </p:pic>
      </p:grpSp>
      <p:pic>
        <p:nvPicPr>
          <p:cNvPr id="68" name="object 6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0351372" y="3771966"/>
            <a:ext cx="235226" cy="235289"/>
          </a:xfrm>
          <a:prstGeom prst="rect">
            <a:avLst/>
          </a:prstGeom>
        </p:spPr>
      </p:pic>
      <p:pic>
        <p:nvPicPr>
          <p:cNvPr id="69" name="object 69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0653428" y="3774156"/>
            <a:ext cx="194333" cy="230911"/>
          </a:xfrm>
          <a:prstGeom prst="rect">
            <a:avLst/>
          </a:prstGeom>
        </p:spPr>
      </p:pic>
      <p:pic>
        <p:nvPicPr>
          <p:cNvPr id="70" name="object 70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0898417" y="3771966"/>
            <a:ext cx="225044" cy="235289"/>
          </a:xfrm>
          <a:prstGeom prst="rect">
            <a:avLst/>
          </a:prstGeom>
        </p:spPr>
      </p:pic>
      <p:pic>
        <p:nvPicPr>
          <p:cNvPr id="71" name="object 71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1192417" y="3774156"/>
            <a:ext cx="206208" cy="230911"/>
          </a:xfrm>
          <a:prstGeom prst="rect">
            <a:avLst/>
          </a:prstGeom>
        </p:spPr>
      </p:pic>
      <p:pic>
        <p:nvPicPr>
          <p:cNvPr id="72" name="object 72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1540654" y="3771966"/>
            <a:ext cx="235226" cy="235289"/>
          </a:xfrm>
          <a:prstGeom prst="rect">
            <a:avLst/>
          </a:prstGeom>
        </p:spPr>
      </p:pic>
      <p:grpSp>
        <p:nvGrpSpPr>
          <p:cNvPr id="73" name="object 73"/>
          <p:cNvGrpSpPr/>
          <p:nvPr/>
        </p:nvGrpSpPr>
        <p:grpSpPr>
          <a:xfrm>
            <a:off x="11828306" y="3671240"/>
            <a:ext cx="717607" cy="421673"/>
            <a:chOff x="11827372" y="3671396"/>
            <a:chExt cx="717550" cy="421640"/>
          </a:xfrm>
        </p:grpSpPr>
        <p:sp>
          <p:nvSpPr>
            <p:cNvPr id="74" name="object 74"/>
            <p:cNvSpPr/>
            <p:nvPr/>
          </p:nvSpPr>
          <p:spPr>
            <a:xfrm>
              <a:off x="11827370" y="3671398"/>
              <a:ext cx="494665" cy="421640"/>
            </a:xfrm>
            <a:custGeom>
              <a:avLst/>
              <a:gdLst/>
              <a:ahLst/>
              <a:cxnLst/>
              <a:rect l="l" t="t" r="r" b="b"/>
              <a:pathLst>
                <a:path w="494665" h="421639">
                  <a:moveTo>
                    <a:pt x="237312" y="224739"/>
                  </a:moveTo>
                  <a:lnTo>
                    <a:pt x="229273" y="180365"/>
                  </a:lnTo>
                  <a:lnTo>
                    <a:pt x="206044" y="145630"/>
                  </a:lnTo>
                  <a:lnTo>
                    <a:pt x="205663" y="145313"/>
                  </a:lnTo>
                  <a:lnTo>
                    <a:pt x="205663" y="225171"/>
                  </a:lnTo>
                  <a:lnTo>
                    <a:pt x="204990" y="236969"/>
                  </a:lnTo>
                  <a:lnTo>
                    <a:pt x="188963" y="277888"/>
                  </a:lnTo>
                  <a:lnTo>
                    <a:pt x="155397" y="304177"/>
                  </a:lnTo>
                  <a:lnTo>
                    <a:pt x="121678" y="310489"/>
                  </a:lnTo>
                  <a:lnTo>
                    <a:pt x="109715" y="309778"/>
                  </a:lnTo>
                  <a:lnTo>
                    <a:pt x="68897" y="292836"/>
                  </a:lnTo>
                  <a:lnTo>
                    <a:pt x="43332" y="258292"/>
                  </a:lnTo>
                  <a:lnTo>
                    <a:pt x="37261" y="224739"/>
                  </a:lnTo>
                  <a:lnTo>
                    <a:pt x="37769" y="215950"/>
                  </a:lnTo>
                  <a:lnTo>
                    <a:pt x="37934" y="213004"/>
                  </a:lnTo>
                  <a:lnTo>
                    <a:pt x="53936" y="173355"/>
                  </a:lnTo>
                  <a:lnTo>
                    <a:pt x="87528" y="148742"/>
                  </a:lnTo>
                  <a:lnTo>
                    <a:pt x="121246" y="142925"/>
                  </a:lnTo>
                  <a:lnTo>
                    <a:pt x="133388" y="143611"/>
                  </a:lnTo>
                  <a:lnTo>
                    <a:pt x="174142" y="159575"/>
                  </a:lnTo>
                  <a:lnTo>
                    <a:pt x="199593" y="192519"/>
                  </a:lnTo>
                  <a:lnTo>
                    <a:pt x="205663" y="225171"/>
                  </a:lnTo>
                  <a:lnTo>
                    <a:pt x="205663" y="145313"/>
                  </a:lnTo>
                  <a:lnTo>
                    <a:pt x="170700" y="123024"/>
                  </a:lnTo>
                  <a:lnTo>
                    <a:pt x="126517" y="115227"/>
                  </a:lnTo>
                  <a:lnTo>
                    <a:pt x="112991" y="115925"/>
                  </a:lnTo>
                  <a:lnTo>
                    <a:pt x="76174" y="126441"/>
                  </a:lnTo>
                  <a:lnTo>
                    <a:pt x="38582" y="157657"/>
                  </a:lnTo>
                  <a:lnTo>
                    <a:pt x="30022" y="174117"/>
                  </a:lnTo>
                  <a:lnTo>
                    <a:pt x="30099" y="171424"/>
                  </a:lnTo>
                  <a:lnTo>
                    <a:pt x="36601" y="127317"/>
                  </a:lnTo>
                  <a:lnTo>
                    <a:pt x="54851" y="91033"/>
                  </a:lnTo>
                  <a:lnTo>
                    <a:pt x="86372" y="65341"/>
                  </a:lnTo>
                  <a:lnTo>
                    <a:pt x="128282" y="51028"/>
                  </a:lnTo>
                  <a:lnTo>
                    <a:pt x="225882" y="29032"/>
                  </a:lnTo>
                  <a:lnTo>
                    <a:pt x="220599" y="0"/>
                  </a:lnTo>
                  <a:lnTo>
                    <a:pt x="107683" y="26403"/>
                  </a:lnTo>
                  <a:lnTo>
                    <a:pt x="64300" y="44754"/>
                  </a:lnTo>
                  <a:lnTo>
                    <a:pt x="35128" y="69989"/>
                  </a:lnTo>
                  <a:lnTo>
                    <a:pt x="13423" y="106387"/>
                  </a:lnTo>
                  <a:lnTo>
                    <a:pt x="1435" y="156400"/>
                  </a:lnTo>
                  <a:lnTo>
                    <a:pt x="0" y="190957"/>
                  </a:lnTo>
                  <a:lnTo>
                    <a:pt x="304" y="201980"/>
                  </a:lnTo>
                  <a:lnTo>
                    <a:pt x="7810" y="252222"/>
                  </a:lnTo>
                  <a:lnTo>
                    <a:pt x="23888" y="289039"/>
                  </a:lnTo>
                  <a:lnTo>
                    <a:pt x="57785" y="321970"/>
                  </a:lnTo>
                  <a:lnTo>
                    <a:pt x="104495" y="335864"/>
                  </a:lnTo>
                  <a:lnTo>
                    <a:pt x="118160" y="336448"/>
                  </a:lnTo>
                  <a:lnTo>
                    <a:pt x="135610" y="335546"/>
                  </a:lnTo>
                  <a:lnTo>
                    <a:pt x="181038" y="322135"/>
                  </a:lnTo>
                  <a:lnTo>
                    <a:pt x="198272" y="310489"/>
                  </a:lnTo>
                  <a:lnTo>
                    <a:pt x="204825" y="305054"/>
                  </a:lnTo>
                  <a:lnTo>
                    <a:pt x="229031" y="269176"/>
                  </a:lnTo>
                  <a:lnTo>
                    <a:pt x="236397" y="240372"/>
                  </a:lnTo>
                  <a:lnTo>
                    <a:pt x="237312" y="224739"/>
                  </a:lnTo>
                  <a:close/>
                </a:path>
                <a:path w="494665" h="421639">
                  <a:moveTo>
                    <a:pt x="494055" y="102908"/>
                  </a:moveTo>
                  <a:lnTo>
                    <a:pt x="463283" y="102908"/>
                  </a:lnTo>
                  <a:lnTo>
                    <a:pt x="376275" y="299135"/>
                  </a:lnTo>
                  <a:lnTo>
                    <a:pt x="289179" y="102908"/>
                  </a:lnTo>
                  <a:lnTo>
                    <a:pt x="256654" y="102908"/>
                  </a:lnTo>
                  <a:lnTo>
                    <a:pt x="359816" y="333197"/>
                  </a:lnTo>
                  <a:lnTo>
                    <a:pt x="349846" y="355790"/>
                  </a:lnTo>
                  <a:lnTo>
                    <a:pt x="322656" y="389674"/>
                  </a:lnTo>
                  <a:lnTo>
                    <a:pt x="301929" y="394487"/>
                  </a:lnTo>
                  <a:lnTo>
                    <a:pt x="293420" y="394487"/>
                  </a:lnTo>
                  <a:lnTo>
                    <a:pt x="285737" y="392950"/>
                  </a:lnTo>
                  <a:lnTo>
                    <a:pt x="271957" y="386803"/>
                  </a:lnTo>
                  <a:lnTo>
                    <a:pt x="265582" y="382460"/>
                  </a:lnTo>
                  <a:lnTo>
                    <a:pt x="259715" y="376897"/>
                  </a:lnTo>
                  <a:lnTo>
                    <a:pt x="245224" y="400215"/>
                  </a:lnTo>
                  <a:lnTo>
                    <a:pt x="285610" y="420001"/>
                  </a:lnTo>
                  <a:lnTo>
                    <a:pt x="301485" y="421322"/>
                  </a:lnTo>
                  <a:lnTo>
                    <a:pt x="309651" y="420979"/>
                  </a:lnTo>
                  <a:lnTo>
                    <a:pt x="351155" y="403250"/>
                  </a:lnTo>
                  <a:lnTo>
                    <a:pt x="359206" y="394487"/>
                  </a:lnTo>
                  <a:lnTo>
                    <a:pt x="362813" y="389953"/>
                  </a:lnTo>
                  <a:lnTo>
                    <a:pt x="368261" y="381622"/>
                  </a:lnTo>
                  <a:lnTo>
                    <a:pt x="373468" y="372148"/>
                  </a:lnTo>
                  <a:lnTo>
                    <a:pt x="378434" y="361505"/>
                  </a:lnTo>
                  <a:lnTo>
                    <a:pt x="387870" y="340385"/>
                  </a:lnTo>
                  <a:lnTo>
                    <a:pt x="494055" y="102908"/>
                  </a:lnTo>
                  <a:close/>
                </a:path>
              </a:pathLst>
            </a:custGeom>
            <a:solidFill>
              <a:srgbClr val="2D30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5" name="object 7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2346534" y="3774303"/>
              <a:ext cx="198224" cy="230893"/>
            </a:xfrm>
            <a:prstGeom prst="rect">
              <a:avLst/>
            </a:prstGeom>
          </p:spPr>
        </p:pic>
      </p:grpSp>
      <p:pic>
        <p:nvPicPr>
          <p:cNvPr id="76" name="object 76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2634644" y="3774156"/>
            <a:ext cx="213246" cy="230911"/>
          </a:xfrm>
          <a:prstGeom prst="rect">
            <a:avLst/>
          </a:prstGeom>
        </p:spPr>
      </p:pic>
      <p:pic>
        <p:nvPicPr>
          <p:cNvPr id="77" name="object 77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12894867" y="3774156"/>
            <a:ext cx="231267" cy="233550"/>
          </a:xfrm>
          <a:prstGeom prst="rect">
            <a:avLst/>
          </a:prstGeom>
        </p:spPr>
      </p:pic>
      <p:pic>
        <p:nvPicPr>
          <p:cNvPr id="78" name="object 78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13214987" y="3774156"/>
            <a:ext cx="213246" cy="230911"/>
          </a:xfrm>
          <a:prstGeom prst="rect">
            <a:avLst/>
          </a:prstGeom>
        </p:spPr>
      </p:pic>
      <p:pic>
        <p:nvPicPr>
          <p:cNvPr id="79" name="object 79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13495022" y="3771966"/>
            <a:ext cx="209727" cy="235289"/>
          </a:xfrm>
          <a:prstGeom prst="rect">
            <a:avLst/>
          </a:prstGeom>
        </p:spPr>
      </p:pic>
      <p:pic>
        <p:nvPicPr>
          <p:cNvPr id="80" name="object 80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13765046" y="3774156"/>
            <a:ext cx="188176" cy="231340"/>
          </a:xfrm>
          <a:prstGeom prst="rect">
            <a:avLst/>
          </a:prstGeom>
        </p:spPr>
      </p:pic>
      <p:sp>
        <p:nvSpPr>
          <p:cNvPr id="81" name="object 81"/>
          <p:cNvSpPr/>
          <p:nvPr/>
        </p:nvSpPr>
        <p:spPr>
          <a:xfrm>
            <a:off x="14127712" y="3771966"/>
            <a:ext cx="234969" cy="318795"/>
          </a:xfrm>
          <a:custGeom>
            <a:avLst/>
            <a:gdLst/>
            <a:ahLst/>
            <a:cxnLst/>
            <a:rect l="l" t="t" r="r" b="b"/>
            <a:pathLst>
              <a:path w="234950" h="318770">
                <a:moveTo>
                  <a:pt x="29904" y="2188"/>
                </a:moveTo>
                <a:lnTo>
                  <a:pt x="0" y="2188"/>
                </a:lnTo>
                <a:lnTo>
                  <a:pt x="0" y="318388"/>
                </a:lnTo>
                <a:lnTo>
                  <a:pt x="31213" y="318388"/>
                </a:lnTo>
                <a:lnTo>
                  <a:pt x="31213" y="188714"/>
                </a:lnTo>
                <a:lnTo>
                  <a:pt x="26606" y="181397"/>
                </a:lnTo>
                <a:lnTo>
                  <a:pt x="20353" y="167585"/>
                </a:lnTo>
                <a:lnTo>
                  <a:pt x="15886" y="152317"/>
                </a:lnTo>
                <a:lnTo>
                  <a:pt x="13207" y="135592"/>
                </a:lnTo>
                <a:lnTo>
                  <a:pt x="12313" y="117410"/>
                </a:lnTo>
                <a:lnTo>
                  <a:pt x="13191" y="99227"/>
                </a:lnTo>
                <a:lnTo>
                  <a:pt x="15828" y="82501"/>
                </a:lnTo>
                <a:lnTo>
                  <a:pt x="20225" y="67229"/>
                </a:lnTo>
                <a:lnTo>
                  <a:pt x="26386" y="53411"/>
                </a:lnTo>
                <a:lnTo>
                  <a:pt x="29904" y="47767"/>
                </a:lnTo>
                <a:lnTo>
                  <a:pt x="29904" y="2188"/>
                </a:lnTo>
                <a:close/>
              </a:path>
              <a:path w="234950" h="318770">
                <a:moveTo>
                  <a:pt x="119148" y="0"/>
                </a:moveTo>
                <a:lnTo>
                  <a:pt x="77098" y="7659"/>
                </a:lnTo>
                <a:lnTo>
                  <a:pt x="42977" y="30391"/>
                </a:lnTo>
                <a:lnTo>
                  <a:pt x="29904" y="47767"/>
                </a:lnTo>
                <a:lnTo>
                  <a:pt x="29904" y="71673"/>
                </a:lnTo>
                <a:lnTo>
                  <a:pt x="26826" y="117860"/>
                </a:lnTo>
                <a:lnTo>
                  <a:pt x="31213" y="164466"/>
                </a:lnTo>
                <a:lnTo>
                  <a:pt x="31213" y="188714"/>
                </a:lnTo>
                <a:lnTo>
                  <a:pt x="34359" y="193709"/>
                </a:lnTo>
                <a:lnTo>
                  <a:pt x="65076" y="221417"/>
                </a:lnTo>
                <a:lnTo>
                  <a:pt x="104554" y="234404"/>
                </a:lnTo>
                <a:lnTo>
                  <a:pt x="119148" y="235270"/>
                </a:lnTo>
                <a:lnTo>
                  <a:pt x="135210" y="234337"/>
                </a:lnTo>
                <a:lnTo>
                  <a:pt x="178266" y="220317"/>
                </a:lnTo>
                <a:lnTo>
                  <a:pt x="195862" y="207564"/>
                </a:lnTo>
                <a:lnTo>
                  <a:pt x="116949" y="207564"/>
                </a:lnTo>
                <a:lnTo>
                  <a:pt x="104951" y="206864"/>
                </a:lnTo>
                <a:lnTo>
                  <a:pt x="63501" y="190165"/>
                </a:lnTo>
                <a:lnTo>
                  <a:pt x="37083" y="154064"/>
                </a:lnTo>
                <a:lnTo>
                  <a:pt x="30784" y="117410"/>
                </a:lnTo>
                <a:lnTo>
                  <a:pt x="31483" y="104415"/>
                </a:lnTo>
                <a:lnTo>
                  <a:pt x="48116" y="60790"/>
                </a:lnTo>
                <a:lnTo>
                  <a:pt x="82857" y="33687"/>
                </a:lnTo>
                <a:lnTo>
                  <a:pt x="116949" y="27255"/>
                </a:lnTo>
                <a:lnTo>
                  <a:pt x="195714" y="27255"/>
                </a:lnTo>
                <a:lnTo>
                  <a:pt x="190649" y="22830"/>
                </a:lnTo>
                <a:lnTo>
                  <a:pt x="178266" y="14722"/>
                </a:lnTo>
                <a:lnTo>
                  <a:pt x="164766" y="8282"/>
                </a:lnTo>
                <a:lnTo>
                  <a:pt x="150415" y="3681"/>
                </a:lnTo>
                <a:lnTo>
                  <a:pt x="135210" y="920"/>
                </a:lnTo>
                <a:lnTo>
                  <a:pt x="119148" y="0"/>
                </a:lnTo>
                <a:close/>
              </a:path>
              <a:path w="234950" h="318770">
                <a:moveTo>
                  <a:pt x="195714" y="27255"/>
                </a:moveTo>
                <a:lnTo>
                  <a:pt x="116949" y="27255"/>
                </a:lnTo>
                <a:lnTo>
                  <a:pt x="128927" y="27970"/>
                </a:lnTo>
                <a:lnTo>
                  <a:pt x="140247" y="30114"/>
                </a:lnTo>
                <a:lnTo>
                  <a:pt x="178277" y="52326"/>
                </a:lnTo>
                <a:lnTo>
                  <a:pt x="200256" y="92240"/>
                </a:lnTo>
                <a:lnTo>
                  <a:pt x="203114" y="117410"/>
                </a:lnTo>
                <a:lnTo>
                  <a:pt x="202399" y="130429"/>
                </a:lnTo>
                <a:lnTo>
                  <a:pt x="185475" y="174333"/>
                </a:lnTo>
                <a:lnTo>
                  <a:pt x="150907" y="201260"/>
                </a:lnTo>
                <a:lnTo>
                  <a:pt x="116949" y="207564"/>
                </a:lnTo>
                <a:lnTo>
                  <a:pt x="195862" y="207564"/>
                </a:lnTo>
                <a:lnTo>
                  <a:pt x="225921" y="165240"/>
                </a:lnTo>
                <a:lnTo>
                  <a:pt x="234327" y="117410"/>
                </a:lnTo>
                <a:lnTo>
                  <a:pt x="233393" y="100553"/>
                </a:lnTo>
                <a:lnTo>
                  <a:pt x="219385" y="56061"/>
                </a:lnTo>
                <a:lnTo>
                  <a:pt x="201629" y="32423"/>
                </a:lnTo>
                <a:lnTo>
                  <a:pt x="195714" y="27255"/>
                </a:lnTo>
                <a:close/>
              </a:path>
              <a:path w="234950" h="318770">
                <a:moveTo>
                  <a:pt x="29904" y="47767"/>
                </a:moveTo>
                <a:lnTo>
                  <a:pt x="13191" y="99227"/>
                </a:lnTo>
                <a:lnTo>
                  <a:pt x="12313" y="117410"/>
                </a:lnTo>
                <a:lnTo>
                  <a:pt x="13207" y="135592"/>
                </a:lnTo>
                <a:lnTo>
                  <a:pt x="15886" y="152317"/>
                </a:lnTo>
                <a:lnTo>
                  <a:pt x="20353" y="167585"/>
                </a:lnTo>
                <a:lnTo>
                  <a:pt x="26606" y="181397"/>
                </a:lnTo>
                <a:lnTo>
                  <a:pt x="31213" y="188714"/>
                </a:lnTo>
                <a:lnTo>
                  <a:pt x="31213" y="164466"/>
                </a:lnTo>
                <a:lnTo>
                  <a:pt x="26826" y="117860"/>
                </a:lnTo>
                <a:lnTo>
                  <a:pt x="29904" y="71673"/>
                </a:lnTo>
                <a:lnTo>
                  <a:pt x="29904" y="47767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2" name="object 82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14407401" y="3771966"/>
            <a:ext cx="193883" cy="235289"/>
          </a:xfrm>
          <a:prstGeom prst="rect">
            <a:avLst/>
          </a:prstGeom>
        </p:spPr>
      </p:pic>
      <p:sp>
        <p:nvSpPr>
          <p:cNvPr id="83" name="object 83"/>
          <p:cNvSpPr/>
          <p:nvPr/>
        </p:nvSpPr>
        <p:spPr>
          <a:xfrm>
            <a:off x="14670014" y="3671240"/>
            <a:ext cx="516931" cy="336577"/>
          </a:xfrm>
          <a:custGeom>
            <a:avLst/>
            <a:gdLst/>
            <a:ahLst/>
            <a:cxnLst/>
            <a:rect l="l" t="t" r="r" b="b"/>
            <a:pathLst>
              <a:path w="516890" h="336550">
                <a:moveTo>
                  <a:pt x="237312" y="224739"/>
                </a:moveTo>
                <a:lnTo>
                  <a:pt x="229273" y="180365"/>
                </a:lnTo>
                <a:lnTo>
                  <a:pt x="206044" y="145630"/>
                </a:lnTo>
                <a:lnTo>
                  <a:pt x="205663" y="145313"/>
                </a:lnTo>
                <a:lnTo>
                  <a:pt x="205663" y="225171"/>
                </a:lnTo>
                <a:lnTo>
                  <a:pt x="204990" y="236969"/>
                </a:lnTo>
                <a:lnTo>
                  <a:pt x="188976" y="277888"/>
                </a:lnTo>
                <a:lnTo>
                  <a:pt x="155397" y="304177"/>
                </a:lnTo>
                <a:lnTo>
                  <a:pt x="121678" y="310489"/>
                </a:lnTo>
                <a:lnTo>
                  <a:pt x="109715" y="309778"/>
                </a:lnTo>
                <a:lnTo>
                  <a:pt x="68897" y="292836"/>
                </a:lnTo>
                <a:lnTo>
                  <a:pt x="43319" y="258292"/>
                </a:lnTo>
                <a:lnTo>
                  <a:pt x="37261" y="224739"/>
                </a:lnTo>
                <a:lnTo>
                  <a:pt x="37769" y="215950"/>
                </a:lnTo>
                <a:lnTo>
                  <a:pt x="37934" y="213004"/>
                </a:lnTo>
                <a:lnTo>
                  <a:pt x="53936" y="173355"/>
                </a:lnTo>
                <a:lnTo>
                  <a:pt x="87528" y="148742"/>
                </a:lnTo>
                <a:lnTo>
                  <a:pt x="121246" y="142925"/>
                </a:lnTo>
                <a:lnTo>
                  <a:pt x="133388" y="143611"/>
                </a:lnTo>
                <a:lnTo>
                  <a:pt x="174155" y="159575"/>
                </a:lnTo>
                <a:lnTo>
                  <a:pt x="199593" y="192519"/>
                </a:lnTo>
                <a:lnTo>
                  <a:pt x="205663" y="225171"/>
                </a:lnTo>
                <a:lnTo>
                  <a:pt x="205663" y="145313"/>
                </a:lnTo>
                <a:lnTo>
                  <a:pt x="170713" y="123024"/>
                </a:lnTo>
                <a:lnTo>
                  <a:pt x="126517" y="115227"/>
                </a:lnTo>
                <a:lnTo>
                  <a:pt x="112979" y="115925"/>
                </a:lnTo>
                <a:lnTo>
                  <a:pt x="76174" y="126441"/>
                </a:lnTo>
                <a:lnTo>
                  <a:pt x="38582" y="157657"/>
                </a:lnTo>
                <a:lnTo>
                  <a:pt x="30022" y="174117"/>
                </a:lnTo>
                <a:lnTo>
                  <a:pt x="30099" y="171424"/>
                </a:lnTo>
                <a:lnTo>
                  <a:pt x="36614" y="127317"/>
                </a:lnTo>
                <a:lnTo>
                  <a:pt x="54851" y="91033"/>
                </a:lnTo>
                <a:lnTo>
                  <a:pt x="86372" y="65341"/>
                </a:lnTo>
                <a:lnTo>
                  <a:pt x="128282" y="51028"/>
                </a:lnTo>
                <a:lnTo>
                  <a:pt x="225882" y="29032"/>
                </a:lnTo>
                <a:lnTo>
                  <a:pt x="220599" y="0"/>
                </a:lnTo>
                <a:lnTo>
                  <a:pt x="107683" y="26403"/>
                </a:lnTo>
                <a:lnTo>
                  <a:pt x="64300" y="44754"/>
                </a:lnTo>
                <a:lnTo>
                  <a:pt x="35115" y="69989"/>
                </a:lnTo>
                <a:lnTo>
                  <a:pt x="13423" y="106387"/>
                </a:lnTo>
                <a:lnTo>
                  <a:pt x="1435" y="156400"/>
                </a:lnTo>
                <a:lnTo>
                  <a:pt x="0" y="190957"/>
                </a:lnTo>
                <a:lnTo>
                  <a:pt x="304" y="201980"/>
                </a:lnTo>
                <a:lnTo>
                  <a:pt x="7810" y="252222"/>
                </a:lnTo>
                <a:lnTo>
                  <a:pt x="23888" y="289039"/>
                </a:lnTo>
                <a:lnTo>
                  <a:pt x="57785" y="321970"/>
                </a:lnTo>
                <a:lnTo>
                  <a:pt x="104495" y="335864"/>
                </a:lnTo>
                <a:lnTo>
                  <a:pt x="118160" y="336448"/>
                </a:lnTo>
                <a:lnTo>
                  <a:pt x="135610" y="335546"/>
                </a:lnTo>
                <a:lnTo>
                  <a:pt x="181038" y="322135"/>
                </a:lnTo>
                <a:lnTo>
                  <a:pt x="214464" y="294398"/>
                </a:lnTo>
                <a:lnTo>
                  <a:pt x="233629" y="255181"/>
                </a:lnTo>
                <a:lnTo>
                  <a:pt x="236385" y="240372"/>
                </a:lnTo>
                <a:lnTo>
                  <a:pt x="237312" y="224739"/>
                </a:lnTo>
                <a:close/>
              </a:path>
              <a:path w="516890" h="336550">
                <a:moveTo>
                  <a:pt x="516890" y="218135"/>
                </a:moveTo>
                <a:lnTo>
                  <a:pt x="508355" y="170840"/>
                </a:lnTo>
                <a:lnTo>
                  <a:pt x="485216" y="135534"/>
                </a:lnTo>
                <a:lnTo>
                  <a:pt x="485216" y="218135"/>
                </a:lnTo>
                <a:lnTo>
                  <a:pt x="484517" y="231152"/>
                </a:lnTo>
                <a:lnTo>
                  <a:pt x="467906" y="275056"/>
                </a:lnTo>
                <a:lnTo>
                  <a:pt x="433438" y="301980"/>
                </a:lnTo>
                <a:lnTo>
                  <a:pt x="399059" y="308292"/>
                </a:lnTo>
                <a:lnTo>
                  <a:pt x="387096" y="307594"/>
                </a:lnTo>
                <a:lnTo>
                  <a:pt x="346227" y="290893"/>
                </a:lnTo>
                <a:lnTo>
                  <a:pt x="319747" y="254787"/>
                </a:lnTo>
                <a:lnTo>
                  <a:pt x="313321" y="218135"/>
                </a:lnTo>
                <a:lnTo>
                  <a:pt x="314032" y="204939"/>
                </a:lnTo>
                <a:lnTo>
                  <a:pt x="330962" y="161086"/>
                </a:lnTo>
                <a:lnTo>
                  <a:pt x="365531" y="134289"/>
                </a:lnTo>
                <a:lnTo>
                  <a:pt x="399491" y="127977"/>
                </a:lnTo>
                <a:lnTo>
                  <a:pt x="411480" y="128676"/>
                </a:lnTo>
                <a:lnTo>
                  <a:pt x="452628" y="145364"/>
                </a:lnTo>
                <a:lnTo>
                  <a:pt x="478917" y="181190"/>
                </a:lnTo>
                <a:lnTo>
                  <a:pt x="485216" y="218135"/>
                </a:lnTo>
                <a:lnTo>
                  <a:pt x="485216" y="135534"/>
                </a:lnTo>
                <a:lnTo>
                  <a:pt x="483692" y="133807"/>
                </a:lnTo>
                <a:lnTo>
                  <a:pt x="476948" y="127977"/>
                </a:lnTo>
                <a:lnTo>
                  <a:pt x="472528" y="124155"/>
                </a:lnTo>
                <a:lnTo>
                  <a:pt x="431431" y="104508"/>
                </a:lnTo>
                <a:lnTo>
                  <a:pt x="399059" y="100723"/>
                </a:lnTo>
                <a:lnTo>
                  <a:pt x="382524" y="101676"/>
                </a:lnTo>
                <a:lnTo>
                  <a:pt x="338823" y="115671"/>
                </a:lnTo>
                <a:lnTo>
                  <a:pt x="305435" y="144526"/>
                </a:lnTo>
                <a:lnTo>
                  <a:pt x="285508" y="185534"/>
                </a:lnTo>
                <a:lnTo>
                  <a:pt x="281673" y="218135"/>
                </a:lnTo>
                <a:lnTo>
                  <a:pt x="282638" y="234632"/>
                </a:lnTo>
                <a:lnTo>
                  <a:pt x="297065" y="278828"/>
                </a:lnTo>
                <a:lnTo>
                  <a:pt x="326339" y="312521"/>
                </a:lnTo>
                <a:lnTo>
                  <a:pt x="367068" y="332206"/>
                </a:lnTo>
                <a:lnTo>
                  <a:pt x="399059" y="335991"/>
                </a:lnTo>
                <a:lnTo>
                  <a:pt x="415544" y="335051"/>
                </a:lnTo>
                <a:lnTo>
                  <a:pt x="459727" y="320827"/>
                </a:lnTo>
                <a:lnTo>
                  <a:pt x="493407" y="291630"/>
                </a:lnTo>
                <a:lnTo>
                  <a:pt x="513092" y="250507"/>
                </a:lnTo>
                <a:lnTo>
                  <a:pt x="515937" y="234797"/>
                </a:lnTo>
                <a:lnTo>
                  <a:pt x="516890" y="218135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15201412" y="3771974"/>
            <a:ext cx="443900" cy="235604"/>
          </a:xfrm>
          <a:custGeom>
            <a:avLst/>
            <a:gdLst/>
            <a:ahLst/>
            <a:cxnLst/>
            <a:rect l="l" t="t" r="r" b="b"/>
            <a:pathLst>
              <a:path w="443865" h="235585">
                <a:moveTo>
                  <a:pt x="206209" y="1943"/>
                </a:moveTo>
                <a:lnTo>
                  <a:pt x="0" y="1943"/>
                </a:lnTo>
                <a:lnTo>
                  <a:pt x="0" y="20993"/>
                </a:lnTo>
                <a:lnTo>
                  <a:pt x="0" y="29883"/>
                </a:lnTo>
                <a:lnTo>
                  <a:pt x="87490" y="29883"/>
                </a:lnTo>
                <a:lnTo>
                  <a:pt x="87490" y="233083"/>
                </a:lnTo>
                <a:lnTo>
                  <a:pt x="118706" y="233083"/>
                </a:lnTo>
                <a:lnTo>
                  <a:pt x="118706" y="29883"/>
                </a:lnTo>
                <a:lnTo>
                  <a:pt x="91579" y="29883"/>
                </a:lnTo>
                <a:lnTo>
                  <a:pt x="91579" y="25438"/>
                </a:lnTo>
                <a:lnTo>
                  <a:pt x="95402" y="29464"/>
                </a:lnTo>
                <a:lnTo>
                  <a:pt x="110807" y="29464"/>
                </a:lnTo>
                <a:lnTo>
                  <a:pt x="118706" y="29464"/>
                </a:lnTo>
                <a:lnTo>
                  <a:pt x="206209" y="29464"/>
                </a:lnTo>
                <a:lnTo>
                  <a:pt x="206209" y="21107"/>
                </a:lnTo>
                <a:lnTo>
                  <a:pt x="118706" y="21107"/>
                </a:lnTo>
                <a:lnTo>
                  <a:pt x="91579" y="21107"/>
                </a:lnTo>
                <a:lnTo>
                  <a:pt x="206209" y="20993"/>
                </a:lnTo>
                <a:lnTo>
                  <a:pt x="206209" y="1943"/>
                </a:lnTo>
                <a:close/>
              </a:path>
              <a:path w="443865" h="235585">
                <a:moveTo>
                  <a:pt x="443598" y="117411"/>
                </a:moveTo>
                <a:lnTo>
                  <a:pt x="443357" y="113017"/>
                </a:lnTo>
                <a:lnTo>
                  <a:pt x="442861" y="103771"/>
                </a:lnTo>
                <a:lnTo>
                  <a:pt x="442696" y="100558"/>
                </a:lnTo>
                <a:lnTo>
                  <a:pt x="439966" y="84709"/>
                </a:lnTo>
                <a:lnTo>
                  <a:pt x="435432" y="69888"/>
                </a:lnTo>
                <a:lnTo>
                  <a:pt x="429082" y="56070"/>
                </a:lnTo>
                <a:lnTo>
                  <a:pt x="421157" y="43510"/>
                </a:lnTo>
                <a:lnTo>
                  <a:pt x="413626" y="34505"/>
                </a:lnTo>
                <a:lnTo>
                  <a:pt x="413626" y="103771"/>
                </a:lnTo>
                <a:lnTo>
                  <a:pt x="249364" y="103771"/>
                </a:lnTo>
                <a:lnTo>
                  <a:pt x="265176" y="59245"/>
                </a:lnTo>
                <a:lnTo>
                  <a:pt x="298589" y="33007"/>
                </a:lnTo>
                <a:lnTo>
                  <a:pt x="331482" y="26809"/>
                </a:lnTo>
                <a:lnTo>
                  <a:pt x="343217" y="27508"/>
                </a:lnTo>
                <a:lnTo>
                  <a:pt x="382892" y="43865"/>
                </a:lnTo>
                <a:lnTo>
                  <a:pt x="408089" y="78511"/>
                </a:lnTo>
                <a:lnTo>
                  <a:pt x="413626" y="103771"/>
                </a:lnTo>
                <a:lnTo>
                  <a:pt x="413626" y="34505"/>
                </a:lnTo>
                <a:lnTo>
                  <a:pt x="376199" y="8280"/>
                </a:lnTo>
                <a:lnTo>
                  <a:pt x="331482" y="0"/>
                </a:lnTo>
                <a:lnTo>
                  <a:pt x="315836" y="952"/>
                </a:lnTo>
                <a:lnTo>
                  <a:pt x="273672" y="15163"/>
                </a:lnTo>
                <a:lnTo>
                  <a:pt x="241274" y="44234"/>
                </a:lnTo>
                <a:lnTo>
                  <a:pt x="222173" y="85090"/>
                </a:lnTo>
                <a:lnTo>
                  <a:pt x="218567" y="118745"/>
                </a:lnTo>
                <a:lnTo>
                  <a:pt x="219456" y="134086"/>
                </a:lnTo>
                <a:lnTo>
                  <a:pt x="233883" y="178333"/>
                </a:lnTo>
                <a:lnTo>
                  <a:pt x="263639" y="211810"/>
                </a:lnTo>
                <a:lnTo>
                  <a:pt x="305981" y="231482"/>
                </a:lnTo>
                <a:lnTo>
                  <a:pt x="339839" y="235267"/>
                </a:lnTo>
                <a:lnTo>
                  <a:pt x="353402" y="234670"/>
                </a:lnTo>
                <a:lnTo>
                  <a:pt x="390613" y="225590"/>
                </a:lnTo>
                <a:lnTo>
                  <a:pt x="419188" y="207568"/>
                </a:lnTo>
                <a:lnTo>
                  <a:pt x="420903" y="206146"/>
                </a:lnTo>
                <a:lnTo>
                  <a:pt x="429082" y="197459"/>
                </a:lnTo>
                <a:lnTo>
                  <a:pt x="411505" y="177228"/>
                </a:lnTo>
                <a:lnTo>
                  <a:pt x="404596" y="184429"/>
                </a:lnTo>
                <a:lnTo>
                  <a:pt x="397052" y="190639"/>
                </a:lnTo>
                <a:lnTo>
                  <a:pt x="361111" y="205701"/>
                </a:lnTo>
                <a:lnTo>
                  <a:pt x="340715" y="207568"/>
                </a:lnTo>
                <a:lnTo>
                  <a:pt x="327672" y="206870"/>
                </a:lnTo>
                <a:lnTo>
                  <a:pt x="283146" y="190195"/>
                </a:lnTo>
                <a:lnTo>
                  <a:pt x="255384" y="154724"/>
                </a:lnTo>
                <a:lnTo>
                  <a:pt x="249301" y="127088"/>
                </a:lnTo>
                <a:lnTo>
                  <a:pt x="443153" y="127088"/>
                </a:lnTo>
                <a:lnTo>
                  <a:pt x="443217" y="123647"/>
                </a:lnTo>
                <a:lnTo>
                  <a:pt x="443522" y="120408"/>
                </a:lnTo>
                <a:lnTo>
                  <a:pt x="443598" y="117411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5" name="object 85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9543228" y="4299730"/>
            <a:ext cx="209717" cy="235299"/>
          </a:xfrm>
          <a:prstGeom prst="rect">
            <a:avLst/>
          </a:prstGeom>
        </p:spPr>
      </p:pic>
      <p:pic>
        <p:nvPicPr>
          <p:cNvPr id="86" name="object 86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9928377" y="4299741"/>
            <a:ext cx="459906" cy="235289"/>
          </a:xfrm>
          <a:prstGeom prst="rect">
            <a:avLst/>
          </a:prstGeom>
        </p:spPr>
      </p:pic>
      <p:sp>
        <p:nvSpPr>
          <p:cNvPr id="87" name="object 87"/>
          <p:cNvSpPr/>
          <p:nvPr/>
        </p:nvSpPr>
        <p:spPr>
          <a:xfrm>
            <a:off x="10455104" y="4301929"/>
            <a:ext cx="259099" cy="231158"/>
          </a:xfrm>
          <a:custGeom>
            <a:avLst/>
            <a:gdLst/>
            <a:ahLst/>
            <a:cxnLst/>
            <a:rect l="l" t="t" r="r" b="b"/>
            <a:pathLst>
              <a:path w="259079" h="231139">
                <a:moveTo>
                  <a:pt x="31653" y="0"/>
                </a:moveTo>
                <a:lnTo>
                  <a:pt x="0" y="0"/>
                </a:lnTo>
                <a:lnTo>
                  <a:pt x="0" y="230883"/>
                </a:lnTo>
                <a:lnTo>
                  <a:pt x="28585" y="230883"/>
                </a:lnTo>
                <a:lnTo>
                  <a:pt x="28585" y="47450"/>
                </a:lnTo>
                <a:lnTo>
                  <a:pt x="21988" y="36511"/>
                </a:lnTo>
                <a:lnTo>
                  <a:pt x="28585" y="35182"/>
                </a:lnTo>
                <a:lnTo>
                  <a:pt x="52426" y="35182"/>
                </a:lnTo>
                <a:lnTo>
                  <a:pt x="31653" y="0"/>
                </a:lnTo>
                <a:close/>
              </a:path>
              <a:path w="259079" h="231139">
                <a:moveTo>
                  <a:pt x="258515" y="35632"/>
                </a:moveTo>
                <a:lnTo>
                  <a:pt x="229940" y="35632"/>
                </a:lnTo>
                <a:lnTo>
                  <a:pt x="235657" y="38260"/>
                </a:lnTo>
                <a:lnTo>
                  <a:pt x="229940" y="47724"/>
                </a:lnTo>
                <a:lnTo>
                  <a:pt x="229940" y="230883"/>
                </a:lnTo>
                <a:lnTo>
                  <a:pt x="258515" y="230883"/>
                </a:lnTo>
                <a:lnTo>
                  <a:pt x="258515" y="35632"/>
                </a:lnTo>
                <a:close/>
              </a:path>
              <a:path w="259079" h="231139">
                <a:moveTo>
                  <a:pt x="52426" y="35182"/>
                </a:moveTo>
                <a:lnTo>
                  <a:pt x="28585" y="35182"/>
                </a:lnTo>
                <a:lnTo>
                  <a:pt x="28585" y="47450"/>
                </a:lnTo>
                <a:lnTo>
                  <a:pt x="122237" y="202737"/>
                </a:lnTo>
                <a:lnTo>
                  <a:pt x="136299" y="202737"/>
                </a:lnTo>
                <a:lnTo>
                  <a:pt x="151708" y="177230"/>
                </a:lnTo>
                <a:lnTo>
                  <a:pt x="123116" y="177230"/>
                </a:lnTo>
                <a:lnTo>
                  <a:pt x="129762" y="166158"/>
                </a:lnTo>
                <a:lnTo>
                  <a:pt x="52426" y="35182"/>
                </a:lnTo>
                <a:close/>
              </a:path>
              <a:path w="259079" h="231139">
                <a:moveTo>
                  <a:pt x="129762" y="166158"/>
                </a:moveTo>
                <a:lnTo>
                  <a:pt x="123116" y="177230"/>
                </a:lnTo>
                <a:lnTo>
                  <a:pt x="136299" y="177230"/>
                </a:lnTo>
                <a:lnTo>
                  <a:pt x="129762" y="166158"/>
                </a:lnTo>
                <a:close/>
              </a:path>
              <a:path w="259079" h="231139">
                <a:moveTo>
                  <a:pt x="258515" y="0"/>
                </a:moveTo>
                <a:lnTo>
                  <a:pt x="229500" y="0"/>
                </a:lnTo>
                <a:lnTo>
                  <a:pt x="129762" y="166158"/>
                </a:lnTo>
                <a:lnTo>
                  <a:pt x="136299" y="177230"/>
                </a:lnTo>
                <a:lnTo>
                  <a:pt x="151708" y="177230"/>
                </a:lnTo>
                <a:lnTo>
                  <a:pt x="229940" y="47724"/>
                </a:lnTo>
                <a:lnTo>
                  <a:pt x="229940" y="35632"/>
                </a:lnTo>
                <a:lnTo>
                  <a:pt x="258515" y="35632"/>
                </a:lnTo>
                <a:lnTo>
                  <a:pt x="258515" y="0"/>
                </a:lnTo>
                <a:close/>
              </a:path>
              <a:path w="259079" h="231139">
                <a:moveTo>
                  <a:pt x="229940" y="35632"/>
                </a:moveTo>
                <a:lnTo>
                  <a:pt x="229940" y="47724"/>
                </a:lnTo>
                <a:lnTo>
                  <a:pt x="235657" y="38260"/>
                </a:lnTo>
                <a:lnTo>
                  <a:pt x="229940" y="35632"/>
                </a:lnTo>
                <a:close/>
              </a:path>
              <a:path w="259079" h="231139">
                <a:moveTo>
                  <a:pt x="28585" y="35182"/>
                </a:moveTo>
                <a:lnTo>
                  <a:pt x="21988" y="36511"/>
                </a:lnTo>
                <a:lnTo>
                  <a:pt x="28585" y="47450"/>
                </a:lnTo>
                <a:lnTo>
                  <a:pt x="28585" y="35182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8" name="object 88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10802409" y="4301930"/>
            <a:ext cx="207528" cy="230901"/>
          </a:xfrm>
          <a:prstGeom prst="rect">
            <a:avLst/>
          </a:prstGeom>
        </p:spPr>
      </p:pic>
      <p:sp>
        <p:nvSpPr>
          <p:cNvPr id="89" name="object 89"/>
          <p:cNvSpPr/>
          <p:nvPr/>
        </p:nvSpPr>
        <p:spPr>
          <a:xfrm>
            <a:off x="11098843" y="4301941"/>
            <a:ext cx="188610" cy="231793"/>
          </a:xfrm>
          <a:custGeom>
            <a:avLst/>
            <a:gdLst/>
            <a:ahLst/>
            <a:cxnLst/>
            <a:rect l="l" t="t" r="r" b="b"/>
            <a:pathLst>
              <a:path w="188595" h="231775">
                <a:moveTo>
                  <a:pt x="31203" y="0"/>
                </a:moveTo>
                <a:lnTo>
                  <a:pt x="0" y="0"/>
                </a:lnTo>
                <a:lnTo>
                  <a:pt x="0" y="230883"/>
                </a:lnTo>
                <a:lnTo>
                  <a:pt x="93190" y="231322"/>
                </a:lnTo>
                <a:lnTo>
                  <a:pt x="114912" y="230273"/>
                </a:lnTo>
                <a:lnTo>
                  <a:pt x="133916" y="226701"/>
                </a:lnTo>
                <a:lnTo>
                  <a:pt x="150200" y="220601"/>
                </a:lnTo>
                <a:lnTo>
                  <a:pt x="163764" y="211972"/>
                </a:lnTo>
                <a:lnTo>
                  <a:pt x="168044" y="207574"/>
                </a:lnTo>
                <a:lnTo>
                  <a:pt x="91431" y="207574"/>
                </a:lnTo>
                <a:lnTo>
                  <a:pt x="31203" y="206695"/>
                </a:lnTo>
                <a:lnTo>
                  <a:pt x="31203" y="103787"/>
                </a:lnTo>
                <a:lnTo>
                  <a:pt x="168437" y="103787"/>
                </a:lnTo>
                <a:lnTo>
                  <a:pt x="165523" y="100698"/>
                </a:lnTo>
                <a:lnTo>
                  <a:pt x="119803" y="82728"/>
                </a:lnTo>
                <a:lnTo>
                  <a:pt x="31203" y="80468"/>
                </a:lnTo>
                <a:lnTo>
                  <a:pt x="31203" y="0"/>
                </a:lnTo>
                <a:close/>
              </a:path>
              <a:path w="188595" h="231775">
                <a:moveTo>
                  <a:pt x="168437" y="103787"/>
                </a:moveTo>
                <a:lnTo>
                  <a:pt x="31203" y="103787"/>
                </a:lnTo>
                <a:lnTo>
                  <a:pt x="91431" y="104666"/>
                </a:lnTo>
                <a:lnTo>
                  <a:pt x="106684" y="105610"/>
                </a:lnTo>
                <a:lnTo>
                  <a:pt x="147351" y="124113"/>
                </a:lnTo>
                <a:lnTo>
                  <a:pt x="156508" y="155241"/>
                </a:lnTo>
                <a:lnTo>
                  <a:pt x="155476" y="167429"/>
                </a:lnTo>
                <a:lnTo>
                  <a:pt x="130799" y="200440"/>
                </a:lnTo>
                <a:lnTo>
                  <a:pt x="91431" y="207574"/>
                </a:lnTo>
                <a:lnTo>
                  <a:pt x="168044" y="207574"/>
                </a:lnTo>
                <a:lnTo>
                  <a:pt x="174436" y="201005"/>
                </a:lnTo>
                <a:lnTo>
                  <a:pt x="182061" y="187894"/>
                </a:lnTo>
                <a:lnTo>
                  <a:pt x="186636" y="172640"/>
                </a:lnTo>
                <a:lnTo>
                  <a:pt x="188161" y="155241"/>
                </a:lnTo>
                <a:lnTo>
                  <a:pt x="186747" y="138470"/>
                </a:lnTo>
                <a:lnTo>
                  <a:pt x="182504" y="123792"/>
                </a:lnTo>
                <a:lnTo>
                  <a:pt x="175430" y="111202"/>
                </a:lnTo>
                <a:lnTo>
                  <a:pt x="168437" y="103787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11279545" y="4299737"/>
            <a:ext cx="443900" cy="235604"/>
          </a:xfrm>
          <a:custGeom>
            <a:avLst/>
            <a:gdLst/>
            <a:ahLst/>
            <a:cxnLst/>
            <a:rect l="l" t="t" r="r" b="b"/>
            <a:pathLst>
              <a:path w="443865" h="235585">
                <a:moveTo>
                  <a:pt x="206209" y="1943"/>
                </a:moveTo>
                <a:lnTo>
                  <a:pt x="0" y="1943"/>
                </a:lnTo>
                <a:lnTo>
                  <a:pt x="0" y="20993"/>
                </a:lnTo>
                <a:lnTo>
                  <a:pt x="0" y="29883"/>
                </a:lnTo>
                <a:lnTo>
                  <a:pt x="87490" y="29883"/>
                </a:lnTo>
                <a:lnTo>
                  <a:pt x="87490" y="233083"/>
                </a:lnTo>
                <a:lnTo>
                  <a:pt x="118706" y="233083"/>
                </a:lnTo>
                <a:lnTo>
                  <a:pt x="118706" y="29883"/>
                </a:lnTo>
                <a:lnTo>
                  <a:pt x="91579" y="29883"/>
                </a:lnTo>
                <a:lnTo>
                  <a:pt x="91579" y="25438"/>
                </a:lnTo>
                <a:lnTo>
                  <a:pt x="95402" y="29464"/>
                </a:lnTo>
                <a:lnTo>
                  <a:pt x="110807" y="29464"/>
                </a:lnTo>
                <a:lnTo>
                  <a:pt x="118706" y="29464"/>
                </a:lnTo>
                <a:lnTo>
                  <a:pt x="206209" y="29464"/>
                </a:lnTo>
                <a:lnTo>
                  <a:pt x="206209" y="21107"/>
                </a:lnTo>
                <a:lnTo>
                  <a:pt x="118706" y="21107"/>
                </a:lnTo>
                <a:lnTo>
                  <a:pt x="91579" y="21107"/>
                </a:lnTo>
                <a:lnTo>
                  <a:pt x="206209" y="20993"/>
                </a:lnTo>
                <a:lnTo>
                  <a:pt x="206209" y="1943"/>
                </a:lnTo>
                <a:close/>
              </a:path>
              <a:path w="443865" h="235585">
                <a:moveTo>
                  <a:pt x="443598" y="117424"/>
                </a:moveTo>
                <a:lnTo>
                  <a:pt x="443369" y="113017"/>
                </a:lnTo>
                <a:lnTo>
                  <a:pt x="442861" y="103771"/>
                </a:lnTo>
                <a:lnTo>
                  <a:pt x="442696" y="100558"/>
                </a:lnTo>
                <a:lnTo>
                  <a:pt x="429082" y="56070"/>
                </a:lnTo>
                <a:lnTo>
                  <a:pt x="413626" y="34518"/>
                </a:lnTo>
                <a:lnTo>
                  <a:pt x="413626" y="103771"/>
                </a:lnTo>
                <a:lnTo>
                  <a:pt x="249364" y="103771"/>
                </a:lnTo>
                <a:lnTo>
                  <a:pt x="265176" y="59258"/>
                </a:lnTo>
                <a:lnTo>
                  <a:pt x="298589" y="33020"/>
                </a:lnTo>
                <a:lnTo>
                  <a:pt x="331482" y="26822"/>
                </a:lnTo>
                <a:lnTo>
                  <a:pt x="343217" y="27508"/>
                </a:lnTo>
                <a:lnTo>
                  <a:pt x="382892" y="43865"/>
                </a:lnTo>
                <a:lnTo>
                  <a:pt x="408089" y="78511"/>
                </a:lnTo>
                <a:lnTo>
                  <a:pt x="413626" y="103771"/>
                </a:lnTo>
                <a:lnTo>
                  <a:pt x="413626" y="34518"/>
                </a:lnTo>
                <a:lnTo>
                  <a:pt x="376212" y="8293"/>
                </a:lnTo>
                <a:lnTo>
                  <a:pt x="331482" y="0"/>
                </a:lnTo>
                <a:lnTo>
                  <a:pt x="315836" y="952"/>
                </a:lnTo>
                <a:lnTo>
                  <a:pt x="273685" y="15176"/>
                </a:lnTo>
                <a:lnTo>
                  <a:pt x="241274" y="44234"/>
                </a:lnTo>
                <a:lnTo>
                  <a:pt x="222173" y="85102"/>
                </a:lnTo>
                <a:lnTo>
                  <a:pt x="218579" y="118732"/>
                </a:lnTo>
                <a:lnTo>
                  <a:pt x="219456" y="134086"/>
                </a:lnTo>
                <a:lnTo>
                  <a:pt x="233883" y="178333"/>
                </a:lnTo>
                <a:lnTo>
                  <a:pt x="263639" y="211810"/>
                </a:lnTo>
                <a:lnTo>
                  <a:pt x="305981" y="231495"/>
                </a:lnTo>
                <a:lnTo>
                  <a:pt x="339839" y="235280"/>
                </a:lnTo>
                <a:lnTo>
                  <a:pt x="353402" y="234670"/>
                </a:lnTo>
                <a:lnTo>
                  <a:pt x="390613" y="225602"/>
                </a:lnTo>
                <a:lnTo>
                  <a:pt x="419188" y="207568"/>
                </a:lnTo>
                <a:lnTo>
                  <a:pt x="420903" y="206146"/>
                </a:lnTo>
                <a:lnTo>
                  <a:pt x="429082" y="197472"/>
                </a:lnTo>
                <a:lnTo>
                  <a:pt x="411505" y="177228"/>
                </a:lnTo>
                <a:lnTo>
                  <a:pt x="404596" y="184429"/>
                </a:lnTo>
                <a:lnTo>
                  <a:pt x="397052" y="190652"/>
                </a:lnTo>
                <a:lnTo>
                  <a:pt x="361111" y="205714"/>
                </a:lnTo>
                <a:lnTo>
                  <a:pt x="340715" y="207568"/>
                </a:lnTo>
                <a:lnTo>
                  <a:pt x="327672" y="206870"/>
                </a:lnTo>
                <a:lnTo>
                  <a:pt x="283146" y="190195"/>
                </a:lnTo>
                <a:lnTo>
                  <a:pt x="255384" y="154736"/>
                </a:lnTo>
                <a:lnTo>
                  <a:pt x="249301" y="127088"/>
                </a:lnTo>
                <a:lnTo>
                  <a:pt x="443153" y="127088"/>
                </a:lnTo>
                <a:lnTo>
                  <a:pt x="443217" y="123659"/>
                </a:lnTo>
                <a:lnTo>
                  <a:pt x="443522" y="120421"/>
                </a:lnTo>
                <a:lnTo>
                  <a:pt x="443598" y="117424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11792215" y="4299741"/>
            <a:ext cx="234969" cy="318795"/>
          </a:xfrm>
          <a:custGeom>
            <a:avLst/>
            <a:gdLst/>
            <a:ahLst/>
            <a:cxnLst/>
            <a:rect l="l" t="t" r="r" b="b"/>
            <a:pathLst>
              <a:path w="234950" h="318770">
                <a:moveTo>
                  <a:pt x="29894" y="2198"/>
                </a:moveTo>
                <a:lnTo>
                  <a:pt x="0" y="2198"/>
                </a:lnTo>
                <a:lnTo>
                  <a:pt x="0" y="318388"/>
                </a:lnTo>
                <a:lnTo>
                  <a:pt x="31203" y="318388"/>
                </a:lnTo>
                <a:lnTo>
                  <a:pt x="31203" y="188719"/>
                </a:lnTo>
                <a:lnTo>
                  <a:pt x="26596" y="181408"/>
                </a:lnTo>
                <a:lnTo>
                  <a:pt x="20344" y="167596"/>
                </a:lnTo>
                <a:lnTo>
                  <a:pt x="15881" y="152327"/>
                </a:lnTo>
                <a:lnTo>
                  <a:pt x="13205" y="135602"/>
                </a:lnTo>
                <a:lnTo>
                  <a:pt x="12313" y="117420"/>
                </a:lnTo>
                <a:lnTo>
                  <a:pt x="13191" y="99232"/>
                </a:lnTo>
                <a:lnTo>
                  <a:pt x="15828" y="82504"/>
                </a:lnTo>
                <a:lnTo>
                  <a:pt x="20225" y="67234"/>
                </a:lnTo>
                <a:lnTo>
                  <a:pt x="26386" y="53422"/>
                </a:lnTo>
                <a:lnTo>
                  <a:pt x="29894" y="47788"/>
                </a:lnTo>
                <a:lnTo>
                  <a:pt x="29894" y="2198"/>
                </a:lnTo>
                <a:close/>
              </a:path>
              <a:path w="234950" h="318770">
                <a:moveTo>
                  <a:pt x="119148" y="0"/>
                </a:moveTo>
                <a:lnTo>
                  <a:pt x="77098" y="7668"/>
                </a:lnTo>
                <a:lnTo>
                  <a:pt x="42969" y="30394"/>
                </a:lnTo>
                <a:lnTo>
                  <a:pt x="29894" y="47788"/>
                </a:lnTo>
                <a:lnTo>
                  <a:pt x="29894" y="71673"/>
                </a:lnTo>
                <a:lnTo>
                  <a:pt x="26815" y="117860"/>
                </a:lnTo>
                <a:lnTo>
                  <a:pt x="31203" y="164476"/>
                </a:lnTo>
                <a:lnTo>
                  <a:pt x="31203" y="188719"/>
                </a:lnTo>
                <a:lnTo>
                  <a:pt x="34354" y="193720"/>
                </a:lnTo>
                <a:lnTo>
                  <a:pt x="65066" y="221427"/>
                </a:lnTo>
                <a:lnTo>
                  <a:pt x="104553" y="234404"/>
                </a:lnTo>
                <a:lnTo>
                  <a:pt x="119148" y="235270"/>
                </a:lnTo>
                <a:lnTo>
                  <a:pt x="135204" y="234337"/>
                </a:lnTo>
                <a:lnTo>
                  <a:pt x="178266" y="220328"/>
                </a:lnTo>
                <a:lnTo>
                  <a:pt x="195873" y="207564"/>
                </a:lnTo>
                <a:lnTo>
                  <a:pt x="116938" y="207564"/>
                </a:lnTo>
                <a:lnTo>
                  <a:pt x="104941" y="206865"/>
                </a:lnTo>
                <a:lnTo>
                  <a:pt x="63499" y="190170"/>
                </a:lnTo>
                <a:lnTo>
                  <a:pt x="37077" y="154073"/>
                </a:lnTo>
                <a:lnTo>
                  <a:pt x="30773" y="117420"/>
                </a:lnTo>
                <a:lnTo>
                  <a:pt x="31473" y="104423"/>
                </a:lnTo>
                <a:lnTo>
                  <a:pt x="48111" y="60796"/>
                </a:lnTo>
                <a:lnTo>
                  <a:pt x="82851" y="33697"/>
                </a:lnTo>
                <a:lnTo>
                  <a:pt x="116938" y="27266"/>
                </a:lnTo>
                <a:lnTo>
                  <a:pt x="195719" y="27266"/>
                </a:lnTo>
                <a:lnTo>
                  <a:pt x="190649" y="22836"/>
                </a:lnTo>
                <a:lnTo>
                  <a:pt x="178266" y="14732"/>
                </a:lnTo>
                <a:lnTo>
                  <a:pt x="164760" y="8287"/>
                </a:lnTo>
                <a:lnTo>
                  <a:pt x="150407" y="3683"/>
                </a:lnTo>
                <a:lnTo>
                  <a:pt x="135204" y="920"/>
                </a:lnTo>
                <a:lnTo>
                  <a:pt x="119148" y="0"/>
                </a:lnTo>
                <a:close/>
              </a:path>
              <a:path w="234950" h="318770">
                <a:moveTo>
                  <a:pt x="195719" y="27266"/>
                </a:moveTo>
                <a:lnTo>
                  <a:pt x="116938" y="27266"/>
                </a:lnTo>
                <a:lnTo>
                  <a:pt x="128921" y="27980"/>
                </a:lnTo>
                <a:lnTo>
                  <a:pt x="140241" y="30124"/>
                </a:lnTo>
                <a:lnTo>
                  <a:pt x="178273" y="52336"/>
                </a:lnTo>
                <a:lnTo>
                  <a:pt x="200253" y="92245"/>
                </a:lnTo>
                <a:lnTo>
                  <a:pt x="203114" y="117420"/>
                </a:lnTo>
                <a:lnTo>
                  <a:pt x="202398" y="130435"/>
                </a:lnTo>
                <a:lnTo>
                  <a:pt x="185474" y="174338"/>
                </a:lnTo>
                <a:lnTo>
                  <a:pt x="150902" y="201265"/>
                </a:lnTo>
                <a:lnTo>
                  <a:pt x="116938" y="207564"/>
                </a:lnTo>
                <a:lnTo>
                  <a:pt x="195873" y="207564"/>
                </a:lnTo>
                <a:lnTo>
                  <a:pt x="225912" y="165241"/>
                </a:lnTo>
                <a:lnTo>
                  <a:pt x="234327" y="117420"/>
                </a:lnTo>
                <a:lnTo>
                  <a:pt x="233391" y="100563"/>
                </a:lnTo>
                <a:lnTo>
                  <a:pt x="219375" y="56061"/>
                </a:lnTo>
                <a:lnTo>
                  <a:pt x="201628" y="32428"/>
                </a:lnTo>
                <a:lnTo>
                  <a:pt x="195719" y="27266"/>
                </a:lnTo>
                <a:close/>
              </a:path>
              <a:path w="234950" h="318770">
                <a:moveTo>
                  <a:pt x="29894" y="47788"/>
                </a:moveTo>
                <a:lnTo>
                  <a:pt x="13191" y="99232"/>
                </a:lnTo>
                <a:lnTo>
                  <a:pt x="12313" y="117420"/>
                </a:lnTo>
                <a:lnTo>
                  <a:pt x="13205" y="135602"/>
                </a:lnTo>
                <a:lnTo>
                  <a:pt x="15881" y="152327"/>
                </a:lnTo>
                <a:lnTo>
                  <a:pt x="20344" y="167596"/>
                </a:lnTo>
                <a:lnTo>
                  <a:pt x="26596" y="181408"/>
                </a:lnTo>
                <a:lnTo>
                  <a:pt x="31203" y="188719"/>
                </a:lnTo>
                <a:lnTo>
                  <a:pt x="31203" y="164476"/>
                </a:lnTo>
                <a:lnTo>
                  <a:pt x="26815" y="117860"/>
                </a:lnTo>
                <a:lnTo>
                  <a:pt x="29894" y="71673"/>
                </a:lnTo>
                <a:lnTo>
                  <a:pt x="29894" y="47788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2" name="object 92"/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12071371" y="4299741"/>
            <a:ext cx="235226" cy="235289"/>
          </a:xfrm>
          <a:prstGeom prst="rect">
            <a:avLst/>
          </a:prstGeom>
        </p:spPr>
      </p:pic>
      <p:sp>
        <p:nvSpPr>
          <p:cNvPr id="93" name="object 93"/>
          <p:cNvSpPr/>
          <p:nvPr/>
        </p:nvSpPr>
        <p:spPr>
          <a:xfrm>
            <a:off x="12373480" y="4301929"/>
            <a:ext cx="259099" cy="231158"/>
          </a:xfrm>
          <a:custGeom>
            <a:avLst/>
            <a:gdLst/>
            <a:ahLst/>
            <a:cxnLst/>
            <a:rect l="l" t="t" r="r" b="b"/>
            <a:pathLst>
              <a:path w="259079" h="231139">
                <a:moveTo>
                  <a:pt x="31653" y="0"/>
                </a:moveTo>
                <a:lnTo>
                  <a:pt x="0" y="0"/>
                </a:lnTo>
                <a:lnTo>
                  <a:pt x="0" y="230883"/>
                </a:lnTo>
                <a:lnTo>
                  <a:pt x="28585" y="230883"/>
                </a:lnTo>
                <a:lnTo>
                  <a:pt x="28585" y="47450"/>
                </a:lnTo>
                <a:lnTo>
                  <a:pt x="21988" y="36511"/>
                </a:lnTo>
                <a:lnTo>
                  <a:pt x="28585" y="35182"/>
                </a:lnTo>
                <a:lnTo>
                  <a:pt x="52426" y="35182"/>
                </a:lnTo>
                <a:lnTo>
                  <a:pt x="31653" y="0"/>
                </a:lnTo>
                <a:close/>
              </a:path>
              <a:path w="259079" h="231139">
                <a:moveTo>
                  <a:pt x="258515" y="35632"/>
                </a:moveTo>
                <a:lnTo>
                  <a:pt x="229940" y="35632"/>
                </a:lnTo>
                <a:lnTo>
                  <a:pt x="235657" y="38260"/>
                </a:lnTo>
                <a:lnTo>
                  <a:pt x="229940" y="47724"/>
                </a:lnTo>
                <a:lnTo>
                  <a:pt x="229940" y="230883"/>
                </a:lnTo>
                <a:lnTo>
                  <a:pt x="258515" y="230883"/>
                </a:lnTo>
                <a:lnTo>
                  <a:pt x="258515" y="35632"/>
                </a:lnTo>
                <a:close/>
              </a:path>
              <a:path w="259079" h="231139">
                <a:moveTo>
                  <a:pt x="52426" y="35182"/>
                </a:moveTo>
                <a:lnTo>
                  <a:pt x="28585" y="35182"/>
                </a:lnTo>
                <a:lnTo>
                  <a:pt x="28585" y="47450"/>
                </a:lnTo>
                <a:lnTo>
                  <a:pt x="122237" y="202737"/>
                </a:lnTo>
                <a:lnTo>
                  <a:pt x="136299" y="202737"/>
                </a:lnTo>
                <a:lnTo>
                  <a:pt x="151708" y="177230"/>
                </a:lnTo>
                <a:lnTo>
                  <a:pt x="123116" y="177230"/>
                </a:lnTo>
                <a:lnTo>
                  <a:pt x="129762" y="166158"/>
                </a:lnTo>
                <a:lnTo>
                  <a:pt x="52426" y="35182"/>
                </a:lnTo>
                <a:close/>
              </a:path>
              <a:path w="259079" h="231139">
                <a:moveTo>
                  <a:pt x="129762" y="166158"/>
                </a:moveTo>
                <a:lnTo>
                  <a:pt x="123116" y="177230"/>
                </a:lnTo>
                <a:lnTo>
                  <a:pt x="136299" y="177230"/>
                </a:lnTo>
                <a:lnTo>
                  <a:pt x="129762" y="166158"/>
                </a:lnTo>
                <a:close/>
              </a:path>
              <a:path w="259079" h="231139">
                <a:moveTo>
                  <a:pt x="258515" y="0"/>
                </a:moveTo>
                <a:lnTo>
                  <a:pt x="229500" y="0"/>
                </a:lnTo>
                <a:lnTo>
                  <a:pt x="129762" y="166158"/>
                </a:lnTo>
                <a:lnTo>
                  <a:pt x="136299" y="177230"/>
                </a:lnTo>
                <a:lnTo>
                  <a:pt x="151708" y="177230"/>
                </a:lnTo>
                <a:lnTo>
                  <a:pt x="229940" y="47724"/>
                </a:lnTo>
                <a:lnTo>
                  <a:pt x="229940" y="35632"/>
                </a:lnTo>
                <a:lnTo>
                  <a:pt x="258515" y="35632"/>
                </a:lnTo>
                <a:lnTo>
                  <a:pt x="258515" y="0"/>
                </a:lnTo>
                <a:close/>
              </a:path>
              <a:path w="259079" h="231139">
                <a:moveTo>
                  <a:pt x="229940" y="35632"/>
                </a:moveTo>
                <a:lnTo>
                  <a:pt x="229940" y="47724"/>
                </a:lnTo>
                <a:lnTo>
                  <a:pt x="235657" y="38260"/>
                </a:lnTo>
                <a:lnTo>
                  <a:pt x="229940" y="35632"/>
                </a:lnTo>
                <a:close/>
              </a:path>
              <a:path w="259079" h="231139">
                <a:moveTo>
                  <a:pt x="28585" y="35182"/>
                </a:moveTo>
                <a:lnTo>
                  <a:pt x="21988" y="36511"/>
                </a:lnTo>
                <a:lnTo>
                  <a:pt x="28585" y="47450"/>
                </a:lnTo>
                <a:lnTo>
                  <a:pt x="28585" y="35182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4" name="object 94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2836015" y="4301930"/>
            <a:ext cx="213246" cy="230901"/>
          </a:xfrm>
          <a:prstGeom prst="rect">
            <a:avLst/>
          </a:prstGeom>
        </p:spPr>
      </p:pic>
      <p:pic>
        <p:nvPicPr>
          <p:cNvPr id="95" name="object 95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13231238" y="4299730"/>
            <a:ext cx="209717" cy="235299"/>
          </a:xfrm>
          <a:prstGeom prst="rect">
            <a:avLst/>
          </a:prstGeom>
        </p:spPr>
      </p:pic>
      <p:sp>
        <p:nvSpPr>
          <p:cNvPr id="96" name="object 96"/>
          <p:cNvSpPr/>
          <p:nvPr/>
        </p:nvSpPr>
        <p:spPr>
          <a:xfrm>
            <a:off x="13501179" y="4301929"/>
            <a:ext cx="259099" cy="231158"/>
          </a:xfrm>
          <a:custGeom>
            <a:avLst/>
            <a:gdLst/>
            <a:ahLst/>
            <a:cxnLst/>
            <a:rect l="l" t="t" r="r" b="b"/>
            <a:pathLst>
              <a:path w="259080" h="231139">
                <a:moveTo>
                  <a:pt x="31653" y="0"/>
                </a:moveTo>
                <a:lnTo>
                  <a:pt x="0" y="0"/>
                </a:lnTo>
                <a:lnTo>
                  <a:pt x="0" y="230883"/>
                </a:lnTo>
                <a:lnTo>
                  <a:pt x="28575" y="230883"/>
                </a:lnTo>
                <a:lnTo>
                  <a:pt x="28575" y="47433"/>
                </a:lnTo>
                <a:lnTo>
                  <a:pt x="21988" y="36511"/>
                </a:lnTo>
                <a:lnTo>
                  <a:pt x="28575" y="35182"/>
                </a:lnTo>
                <a:lnTo>
                  <a:pt x="52424" y="35182"/>
                </a:lnTo>
                <a:lnTo>
                  <a:pt x="31653" y="0"/>
                </a:lnTo>
                <a:close/>
              </a:path>
              <a:path w="259080" h="231139">
                <a:moveTo>
                  <a:pt x="258515" y="35632"/>
                </a:moveTo>
                <a:lnTo>
                  <a:pt x="229930" y="35632"/>
                </a:lnTo>
                <a:lnTo>
                  <a:pt x="235657" y="38260"/>
                </a:lnTo>
                <a:lnTo>
                  <a:pt x="229930" y="47740"/>
                </a:lnTo>
                <a:lnTo>
                  <a:pt x="229930" y="230883"/>
                </a:lnTo>
                <a:lnTo>
                  <a:pt x="258515" y="230883"/>
                </a:lnTo>
                <a:lnTo>
                  <a:pt x="258515" y="35632"/>
                </a:lnTo>
                <a:close/>
              </a:path>
              <a:path w="259080" h="231139">
                <a:moveTo>
                  <a:pt x="52424" y="35182"/>
                </a:moveTo>
                <a:lnTo>
                  <a:pt x="28575" y="35182"/>
                </a:lnTo>
                <a:lnTo>
                  <a:pt x="28575" y="47433"/>
                </a:lnTo>
                <a:lnTo>
                  <a:pt x="122226" y="202737"/>
                </a:lnTo>
                <a:lnTo>
                  <a:pt x="136289" y="202737"/>
                </a:lnTo>
                <a:lnTo>
                  <a:pt x="151699" y="177230"/>
                </a:lnTo>
                <a:lnTo>
                  <a:pt x="123106" y="177230"/>
                </a:lnTo>
                <a:lnTo>
                  <a:pt x="129752" y="166158"/>
                </a:lnTo>
                <a:lnTo>
                  <a:pt x="52424" y="35182"/>
                </a:lnTo>
                <a:close/>
              </a:path>
              <a:path w="259080" h="231139">
                <a:moveTo>
                  <a:pt x="129752" y="166158"/>
                </a:moveTo>
                <a:lnTo>
                  <a:pt x="123106" y="177230"/>
                </a:lnTo>
                <a:lnTo>
                  <a:pt x="136289" y="177230"/>
                </a:lnTo>
                <a:lnTo>
                  <a:pt x="129752" y="166158"/>
                </a:lnTo>
                <a:close/>
              </a:path>
              <a:path w="259080" h="231139">
                <a:moveTo>
                  <a:pt x="258515" y="0"/>
                </a:moveTo>
                <a:lnTo>
                  <a:pt x="229500" y="0"/>
                </a:lnTo>
                <a:lnTo>
                  <a:pt x="129752" y="166158"/>
                </a:lnTo>
                <a:lnTo>
                  <a:pt x="136289" y="177230"/>
                </a:lnTo>
                <a:lnTo>
                  <a:pt x="151699" y="177230"/>
                </a:lnTo>
                <a:lnTo>
                  <a:pt x="229930" y="47740"/>
                </a:lnTo>
                <a:lnTo>
                  <a:pt x="229930" y="35632"/>
                </a:lnTo>
                <a:lnTo>
                  <a:pt x="258515" y="35632"/>
                </a:lnTo>
                <a:lnTo>
                  <a:pt x="258515" y="0"/>
                </a:lnTo>
                <a:close/>
              </a:path>
              <a:path w="259080" h="231139">
                <a:moveTo>
                  <a:pt x="229930" y="35632"/>
                </a:moveTo>
                <a:lnTo>
                  <a:pt x="229930" y="47740"/>
                </a:lnTo>
                <a:lnTo>
                  <a:pt x="235657" y="38260"/>
                </a:lnTo>
                <a:lnTo>
                  <a:pt x="229930" y="35632"/>
                </a:lnTo>
                <a:close/>
              </a:path>
              <a:path w="259080" h="231139">
                <a:moveTo>
                  <a:pt x="28575" y="35182"/>
                </a:moveTo>
                <a:lnTo>
                  <a:pt x="21988" y="36511"/>
                </a:lnTo>
                <a:lnTo>
                  <a:pt x="28575" y="47433"/>
                </a:lnTo>
                <a:lnTo>
                  <a:pt x="28575" y="35182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7" name="object 97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13827896" y="4299730"/>
            <a:ext cx="193883" cy="235299"/>
          </a:xfrm>
          <a:prstGeom prst="rect">
            <a:avLst/>
          </a:prstGeom>
        </p:spPr>
      </p:pic>
      <p:grpSp>
        <p:nvGrpSpPr>
          <p:cNvPr id="98" name="object 98"/>
          <p:cNvGrpSpPr/>
          <p:nvPr/>
        </p:nvGrpSpPr>
        <p:grpSpPr>
          <a:xfrm>
            <a:off x="14104884" y="4206490"/>
            <a:ext cx="1048468" cy="412148"/>
            <a:chOff x="14103770" y="4206604"/>
            <a:chExt cx="1048385" cy="412115"/>
          </a:xfrm>
        </p:grpSpPr>
        <p:sp>
          <p:nvSpPr>
            <p:cNvPr id="99" name="object 99"/>
            <p:cNvSpPr/>
            <p:nvPr/>
          </p:nvSpPr>
          <p:spPr>
            <a:xfrm>
              <a:off x="14103770" y="4299848"/>
              <a:ext cx="234950" cy="318770"/>
            </a:xfrm>
            <a:custGeom>
              <a:avLst/>
              <a:gdLst/>
              <a:ahLst/>
              <a:cxnLst/>
              <a:rect l="l" t="t" r="r" b="b"/>
              <a:pathLst>
                <a:path w="234950" h="318770">
                  <a:moveTo>
                    <a:pt x="29904" y="2198"/>
                  </a:moveTo>
                  <a:lnTo>
                    <a:pt x="0" y="2198"/>
                  </a:lnTo>
                  <a:lnTo>
                    <a:pt x="0" y="318388"/>
                  </a:lnTo>
                  <a:lnTo>
                    <a:pt x="31213" y="318388"/>
                  </a:lnTo>
                  <a:lnTo>
                    <a:pt x="31213" y="188724"/>
                  </a:lnTo>
                  <a:lnTo>
                    <a:pt x="26606" y="181408"/>
                  </a:lnTo>
                  <a:lnTo>
                    <a:pt x="20353" y="167596"/>
                  </a:lnTo>
                  <a:lnTo>
                    <a:pt x="15886" y="152327"/>
                  </a:lnTo>
                  <a:lnTo>
                    <a:pt x="13207" y="135602"/>
                  </a:lnTo>
                  <a:lnTo>
                    <a:pt x="12313" y="117420"/>
                  </a:lnTo>
                  <a:lnTo>
                    <a:pt x="13191" y="99232"/>
                  </a:lnTo>
                  <a:lnTo>
                    <a:pt x="15828" y="82504"/>
                  </a:lnTo>
                  <a:lnTo>
                    <a:pt x="20225" y="67234"/>
                  </a:lnTo>
                  <a:lnTo>
                    <a:pt x="26386" y="53422"/>
                  </a:lnTo>
                  <a:lnTo>
                    <a:pt x="29904" y="47775"/>
                  </a:lnTo>
                  <a:lnTo>
                    <a:pt x="29904" y="2198"/>
                  </a:lnTo>
                  <a:close/>
                </a:path>
                <a:path w="234950" h="318770">
                  <a:moveTo>
                    <a:pt x="119148" y="0"/>
                  </a:moveTo>
                  <a:lnTo>
                    <a:pt x="77098" y="7668"/>
                  </a:lnTo>
                  <a:lnTo>
                    <a:pt x="42977" y="30394"/>
                  </a:lnTo>
                  <a:lnTo>
                    <a:pt x="29904" y="47775"/>
                  </a:lnTo>
                  <a:lnTo>
                    <a:pt x="29904" y="71673"/>
                  </a:lnTo>
                  <a:lnTo>
                    <a:pt x="26826" y="117860"/>
                  </a:lnTo>
                  <a:lnTo>
                    <a:pt x="31213" y="164476"/>
                  </a:lnTo>
                  <a:lnTo>
                    <a:pt x="31213" y="188724"/>
                  </a:lnTo>
                  <a:lnTo>
                    <a:pt x="34359" y="193720"/>
                  </a:lnTo>
                  <a:lnTo>
                    <a:pt x="65076" y="221427"/>
                  </a:lnTo>
                  <a:lnTo>
                    <a:pt x="104554" y="234404"/>
                  </a:lnTo>
                  <a:lnTo>
                    <a:pt x="119148" y="235270"/>
                  </a:lnTo>
                  <a:lnTo>
                    <a:pt x="135210" y="234337"/>
                  </a:lnTo>
                  <a:lnTo>
                    <a:pt x="178266" y="220328"/>
                  </a:lnTo>
                  <a:lnTo>
                    <a:pt x="195874" y="207564"/>
                  </a:lnTo>
                  <a:lnTo>
                    <a:pt x="116949" y="207564"/>
                  </a:lnTo>
                  <a:lnTo>
                    <a:pt x="104951" y="206865"/>
                  </a:lnTo>
                  <a:lnTo>
                    <a:pt x="63501" y="190170"/>
                  </a:lnTo>
                  <a:lnTo>
                    <a:pt x="37083" y="154073"/>
                  </a:lnTo>
                  <a:lnTo>
                    <a:pt x="30784" y="117420"/>
                  </a:lnTo>
                  <a:lnTo>
                    <a:pt x="31483" y="104423"/>
                  </a:lnTo>
                  <a:lnTo>
                    <a:pt x="48116" y="60796"/>
                  </a:lnTo>
                  <a:lnTo>
                    <a:pt x="82857" y="33697"/>
                  </a:lnTo>
                  <a:lnTo>
                    <a:pt x="116949" y="27266"/>
                  </a:lnTo>
                  <a:lnTo>
                    <a:pt x="195720" y="27266"/>
                  </a:lnTo>
                  <a:lnTo>
                    <a:pt x="190649" y="22836"/>
                  </a:lnTo>
                  <a:lnTo>
                    <a:pt x="178266" y="14732"/>
                  </a:lnTo>
                  <a:lnTo>
                    <a:pt x="164766" y="8287"/>
                  </a:lnTo>
                  <a:lnTo>
                    <a:pt x="150415" y="3683"/>
                  </a:lnTo>
                  <a:lnTo>
                    <a:pt x="135210" y="920"/>
                  </a:lnTo>
                  <a:lnTo>
                    <a:pt x="119148" y="0"/>
                  </a:lnTo>
                  <a:close/>
                </a:path>
                <a:path w="234950" h="318770">
                  <a:moveTo>
                    <a:pt x="195720" y="27266"/>
                  </a:moveTo>
                  <a:lnTo>
                    <a:pt x="116949" y="27266"/>
                  </a:lnTo>
                  <a:lnTo>
                    <a:pt x="128927" y="27980"/>
                  </a:lnTo>
                  <a:lnTo>
                    <a:pt x="140247" y="30124"/>
                  </a:lnTo>
                  <a:lnTo>
                    <a:pt x="178277" y="52336"/>
                  </a:lnTo>
                  <a:lnTo>
                    <a:pt x="200256" y="92245"/>
                  </a:lnTo>
                  <a:lnTo>
                    <a:pt x="203114" y="117420"/>
                  </a:lnTo>
                  <a:lnTo>
                    <a:pt x="202399" y="130435"/>
                  </a:lnTo>
                  <a:lnTo>
                    <a:pt x="185475" y="174338"/>
                  </a:lnTo>
                  <a:lnTo>
                    <a:pt x="150907" y="201265"/>
                  </a:lnTo>
                  <a:lnTo>
                    <a:pt x="116949" y="207564"/>
                  </a:lnTo>
                  <a:lnTo>
                    <a:pt x="195874" y="207564"/>
                  </a:lnTo>
                  <a:lnTo>
                    <a:pt x="225921" y="165241"/>
                  </a:lnTo>
                  <a:lnTo>
                    <a:pt x="234327" y="117420"/>
                  </a:lnTo>
                  <a:lnTo>
                    <a:pt x="233393" y="100563"/>
                  </a:lnTo>
                  <a:lnTo>
                    <a:pt x="219385" y="56061"/>
                  </a:lnTo>
                  <a:lnTo>
                    <a:pt x="201629" y="32428"/>
                  </a:lnTo>
                  <a:lnTo>
                    <a:pt x="195720" y="27266"/>
                  </a:lnTo>
                  <a:close/>
                </a:path>
                <a:path w="234950" h="318770">
                  <a:moveTo>
                    <a:pt x="29904" y="47775"/>
                  </a:moveTo>
                  <a:lnTo>
                    <a:pt x="13191" y="99232"/>
                  </a:lnTo>
                  <a:lnTo>
                    <a:pt x="12313" y="117420"/>
                  </a:lnTo>
                  <a:lnTo>
                    <a:pt x="13207" y="135602"/>
                  </a:lnTo>
                  <a:lnTo>
                    <a:pt x="15886" y="152327"/>
                  </a:lnTo>
                  <a:lnTo>
                    <a:pt x="20353" y="167596"/>
                  </a:lnTo>
                  <a:lnTo>
                    <a:pt x="26606" y="181408"/>
                  </a:lnTo>
                  <a:lnTo>
                    <a:pt x="31213" y="188724"/>
                  </a:lnTo>
                  <a:lnTo>
                    <a:pt x="31213" y="164476"/>
                  </a:lnTo>
                  <a:lnTo>
                    <a:pt x="26826" y="117860"/>
                  </a:lnTo>
                  <a:lnTo>
                    <a:pt x="29904" y="71673"/>
                  </a:lnTo>
                  <a:lnTo>
                    <a:pt x="29904" y="47775"/>
                  </a:lnTo>
                  <a:close/>
                </a:path>
              </a:pathLst>
            </a:custGeom>
            <a:solidFill>
              <a:srgbClr val="2D30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0" name="object 100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4353019" y="4301779"/>
              <a:ext cx="206203" cy="231140"/>
            </a:xfrm>
            <a:prstGeom prst="rect">
              <a:avLst/>
            </a:prstGeom>
          </p:spPr>
        </p:pic>
        <p:sp>
          <p:nvSpPr>
            <p:cNvPr id="101" name="object 101"/>
            <p:cNvSpPr/>
            <p:nvPr/>
          </p:nvSpPr>
          <p:spPr>
            <a:xfrm>
              <a:off x="14571075" y="4206604"/>
              <a:ext cx="302260" cy="412115"/>
            </a:xfrm>
            <a:custGeom>
              <a:avLst/>
              <a:gdLst/>
              <a:ahLst/>
              <a:cxnLst/>
              <a:rect l="l" t="t" r="r" b="b"/>
              <a:pathLst>
                <a:path w="302259" h="412114">
                  <a:moveTo>
                    <a:pt x="135493" y="328324"/>
                  </a:moveTo>
                  <a:lnTo>
                    <a:pt x="135493" y="411631"/>
                  </a:lnTo>
                  <a:lnTo>
                    <a:pt x="165827" y="411631"/>
                  </a:lnTo>
                  <a:lnTo>
                    <a:pt x="165827" y="328953"/>
                  </a:lnTo>
                  <a:lnTo>
                    <a:pt x="145126" y="328953"/>
                  </a:lnTo>
                  <a:lnTo>
                    <a:pt x="135493" y="328324"/>
                  </a:lnTo>
                  <a:close/>
                </a:path>
                <a:path w="302259" h="412114">
                  <a:moveTo>
                    <a:pt x="135493" y="301124"/>
                  </a:moveTo>
                  <a:lnTo>
                    <a:pt x="135493" y="328324"/>
                  </a:lnTo>
                  <a:lnTo>
                    <a:pt x="145126" y="328953"/>
                  </a:lnTo>
                  <a:lnTo>
                    <a:pt x="152560" y="328953"/>
                  </a:lnTo>
                  <a:lnTo>
                    <a:pt x="165827" y="328190"/>
                  </a:lnTo>
                  <a:lnTo>
                    <a:pt x="165827" y="301687"/>
                  </a:lnTo>
                  <a:lnTo>
                    <a:pt x="147325" y="301687"/>
                  </a:lnTo>
                  <a:lnTo>
                    <a:pt x="135493" y="301124"/>
                  </a:lnTo>
                  <a:close/>
                </a:path>
                <a:path w="302259" h="412114">
                  <a:moveTo>
                    <a:pt x="165827" y="328190"/>
                  </a:moveTo>
                  <a:lnTo>
                    <a:pt x="152560" y="328953"/>
                  </a:lnTo>
                  <a:lnTo>
                    <a:pt x="165827" y="328953"/>
                  </a:lnTo>
                  <a:lnTo>
                    <a:pt x="165827" y="328190"/>
                  </a:lnTo>
                  <a:close/>
                </a:path>
                <a:path w="302259" h="412114">
                  <a:moveTo>
                    <a:pt x="135493" y="93521"/>
                  </a:moveTo>
                  <a:lnTo>
                    <a:pt x="84866" y="100767"/>
                  </a:lnTo>
                  <a:lnTo>
                    <a:pt x="38532" y="123797"/>
                  </a:lnTo>
                  <a:lnTo>
                    <a:pt x="9646" y="160691"/>
                  </a:lnTo>
                  <a:lnTo>
                    <a:pt x="0" y="210213"/>
                  </a:lnTo>
                  <a:lnTo>
                    <a:pt x="2395" y="236963"/>
                  </a:lnTo>
                  <a:lnTo>
                    <a:pt x="21556" y="280725"/>
                  </a:lnTo>
                  <a:lnTo>
                    <a:pt x="59311" y="311229"/>
                  </a:lnTo>
                  <a:lnTo>
                    <a:pt x="112712" y="326837"/>
                  </a:lnTo>
                  <a:lnTo>
                    <a:pt x="135493" y="328324"/>
                  </a:lnTo>
                  <a:lnTo>
                    <a:pt x="135493" y="301124"/>
                  </a:lnTo>
                  <a:lnTo>
                    <a:pt x="129145" y="300822"/>
                  </a:lnTo>
                  <a:lnTo>
                    <a:pt x="112457" y="298667"/>
                  </a:lnTo>
                  <a:lnTo>
                    <a:pt x="71383" y="284500"/>
                  </a:lnTo>
                  <a:lnTo>
                    <a:pt x="38338" y="248808"/>
                  </a:lnTo>
                  <a:lnTo>
                    <a:pt x="30784" y="210213"/>
                  </a:lnTo>
                  <a:lnTo>
                    <a:pt x="31611" y="196462"/>
                  </a:lnTo>
                  <a:lnTo>
                    <a:pt x="51377" y="152507"/>
                  </a:lnTo>
                  <a:lnTo>
                    <a:pt x="83138" y="131273"/>
                  </a:lnTo>
                  <a:lnTo>
                    <a:pt x="128991" y="121181"/>
                  </a:lnTo>
                  <a:lnTo>
                    <a:pt x="135493" y="120942"/>
                  </a:lnTo>
                  <a:lnTo>
                    <a:pt x="135493" y="93521"/>
                  </a:lnTo>
                  <a:close/>
                </a:path>
                <a:path w="302259" h="412114">
                  <a:moveTo>
                    <a:pt x="165827" y="93573"/>
                  </a:moveTo>
                  <a:lnTo>
                    <a:pt x="165827" y="120990"/>
                  </a:lnTo>
                  <a:lnTo>
                    <a:pt x="171014" y="121181"/>
                  </a:lnTo>
                  <a:lnTo>
                    <a:pt x="188096" y="123148"/>
                  </a:lnTo>
                  <a:lnTo>
                    <a:pt x="230079" y="136930"/>
                  </a:lnTo>
                  <a:lnTo>
                    <a:pt x="263658" y="172164"/>
                  </a:lnTo>
                  <a:lnTo>
                    <a:pt x="271300" y="210213"/>
                  </a:lnTo>
                  <a:lnTo>
                    <a:pt x="270454" y="224368"/>
                  </a:lnTo>
                  <a:lnTo>
                    <a:pt x="250069" y="269436"/>
                  </a:lnTo>
                  <a:lnTo>
                    <a:pt x="217689" y="290912"/>
                  </a:lnTo>
                  <a:lnTo>
                    <a:pt x="170909" y="301015"/>
                  </a:lnTo>
                  <a:lnTo>
                    <a:pt x="165827" y="301197"/>
                  </a:lnTo>
                  <a:lnTo>
                    <a:pt x="165827" y="328190"/>
                  </a:lnTo>
                  <a:lnTo>
                    <a:pt x="215530" y="321261"/>
                  </a:lnTo>
                  <a:lnTo>
                    <a:pt x="262714" y="298168"/>
                  </a:lnTo>
                  <a:lnTo>
                    <a:pt x="292255" y="260791"/>
                  </a:lnTo>
                  <a:lnTo>
                    <a:pt x="302085" y="210213"/>
                  </a:lnTo>
                  <a:lnTo>
                    <a:pt x="299632" y="183873"/>
                  </a:lnTo>
                  <a:lnTo>
                    <a:pt x="280042" y="140665"/>
                  </a:lnTo>
                  <a:lnTo>
                    <a:pt x="241424" y="110402"/>
                  </a:lnTo>
                  <a:lnTo>
                    <a:pt x="186723" y="94897"/>
                  </a:lnTo>
                  <a:lnTo>
                    <a:pt x="165827" y="93573"/>
                  </a:lnTo>
                  <a:close/>
                </a:path>
                <a:path w="302259" h="412114">
                  <a:moveTo>
                    <a:pt x="152141" y="120509"/>
                  </a:moveTo>
                  <a:lnTo>
                    <a:pt x="147325" y="120509"/>
                  </a:lnTo>
                  <a:lnTo>
                    <a:pt x="135493" y="120942"/>
                  </a:lnTo>
                  <a:lnTo>
                    <a:pt x="135493" y="301124"/>
                  </a:lnTo>
                  <a:lnTo>
                    <a:pt x="147325" y="301687"/>
                  </a:lnTo>
                  <a:lnTo>
                    <a:pt x="152141" y="301687"/>
                  </a:lnTo>
                  <a:lnTo>
                    <a:pt x="165827" y="301197"/>
                  </a:lnTo>
                  <a:lnTo>
                    <a:pt x="165827" y="120990"/>
                  </a:lnTo>
                  <a:lnTo>
                    <a:pt x="152141" y="120509"/>
                  </a:lnTo>
                  <a:close/>
                </a:path>
                <a:path w="302259" h="412114">
                  <a:moveTo>
                    <a:pt x="165827" y="301197"/>
                  </a:moveTo>
                  <a:lnTo>
                    <a:pt x="152141" y="301687"/>
                  </a:lnTo>
                  <a:lnTo>
                    <a:pt x="165827" y="301687"/>
                  </a:lnTo>
                  <a:lnTo>
                    <a:pt x="165827" y="301197"/>
                  </a:lnTo>
                  <a:close/>
                </a:path>
                <a:path w="302259" h="412114">
                  <a:moveTo>
                    <a:pt x="165827" y="120509"/>
                  </a:moveTo>
                  <a:lnTo>
                    <a:pt x="152141" y="120509"/>
                  </a:lnTo>
                  <a:lnTo>
                    <a:pt x="165827" y="120990"/>
                  </a:lnTo>
                  <a:lnTo>
                    <a:pt x="165827" y="120509"/>
                  </a:lnTo>
                  <a:close/>
                </a:path>
                <a:path w="302259" h="412114">
                  <a:moveTo>
                    <a:pt x="153503" y="92792"/>
                  </a:moveTo>
                  <a:lnTo>
                    <a:pt x="146906" y="92792"/>
                  </a:lnTo>
                  <a:lnTo>
                    <a:pt x="135493" y="93521"/>
                  </a:lnTo>
                  <a:lnTo>
                    <a:pt x="135493" y="120942"/>
                  </a:lnTo>
                  <a:lnTo>
                    <a:pt x="147325" y="120509"/>
                  </a:lnTo>
                  <a:lnTo>
                    <a:pt x="165827" y="120509"/>
                  </a:lnTo>
                  <a:lnTo>
                    <a:pt x="165827" y="93573"/>
                  </a:lnTo>
                  <a:lnTo>
                    <a:pt x="153503" y="92792"/>
                  </a:lnTo>
                  <a:close/>
                </a:path>
                <a:path w="302259" h="412114">
                  <a:moveTo>
                    <a:pt x="165827" y="92792"/>
                  </a:moveTo>
                  <a:lnTo>
                    <a:pt x="153503" y="92792"/>
                  </a:lnTo>
                  <a:lnTo>
                    <a:pt x="165827" y="93573"/>
                  </a:lnTo>
                  <a:lnTo>
                    <a:pt x="165827" y="92792"/>
                  </a:lnTo>
                  <a:close/>
                </a:path>
                <a:path w="302259" h="412114">
                  <a:moveTo>
                    <a:pt x="165827" y="0"/>
                  </a:moveTo>
                  <a:lnTo>
                    <a:pt x="135493" y="0"/>
                  </a:lnTo>
                  <a:lnTo>
                    <a:pt x="135493" y="93521"/>
                  </a:lnTo>
                  <a:lnTo>
                    <a:pt x="146906" y="92792"/>
                  </a:lnTo>
                  <a:lnTo>
                    <a:pt x="165827" y="92792"/>
                  </a:lnTo>
                  <a:lnTo>
                    <a:pt x="165827" y="0"/>
                  </a:lnTo>
                  <a:close/>
                </a:path>
              </a:pathLst>
            </a:custGeom>
            <a:solidFill>
              <a:srgbClr val="2D30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2" name="object 102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4916708" y="4299848"/>
              <a:ext cx="235217" cy="235270"/>
            </a:xfrm>
            <a:prstGeom prst="rect">
              <a:avLst/>
            </a:prstGeom>
          </p:spPr>
        </p:pic>
      </p:grpSp>
      <p:sp>
        <p:nvSpPr>
          <p:cNvPr id="103" name="object 103"/>
          <p:cNvSpPr/>
          <p:nvPr/>
        </p:nvSpPr>
        <p:spPr>
          <a:xfrm>
            <a:off x="15219900" y="4431222"/>
            <a:ext cx="31753" cy="101608"/>
          </a:xfrm>
          <a:custGeom>
            <a:avLst/>
            <a:gdLst/>
            <a:ahLst/>
            <a:cxnLst/>
            <a:rect l="l" t="t" r="r" b="b"/>
            <a:pathLst>
              <a:path w="31750" h="101600">
                <a:moveTo>
                  <a:pt x="0" y="101600"/>
                </a:moveTo>
                <a:lnTo>
                  <a:pt x="31203" y="101600"/>
                </a:lnTo>
                <a:lnTo>
                  <a:pt x="31203" y="0"/>
                </a:lnTo>
                <a:lnTo>
                  <a:pt x="0" y="0"/>
                </a:lnTo>
                <a:lnTo>
                  <a:pt x="0" y="101600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15219892" y="4301681"/>
            <a:ext cx="208295" cy="231158"/>
          </a:xfrm>
          <a:custGeom>
            <a:avLst/>
            <a:gdLst/>
            <a:ahLst/>
            <a:cxnLst/>
            <a:rect l="l" t="t" r="r" b="b"/>
            <a:pathLst>
              <a:path w="208280" h="231139">
                <a:moveTo>
                  <a:pt x="207949" y="0"/>
                </a:moveTo>
                <a:lnTo>
                  <a:pt x="176745" y="0"/>
                </a:lnTo>
                <a:lnTo>
                  <a:pt x="176745" y="102870"/>
                </a:lnTo>
                <a:lnTo>
                  <a:pt x="31203" y="102870"/>
                </a:lnTo>
                <a:lnTo>
                  <a:pt x="31203" y="0"/>
                </a:lnTo>
                <a:lnTo>
                  <a:pt x="0" y="0"/>
                </a:lnTo>
                <a:lnTo>
                  <a:pt x="0" y="102870"/>
                </a:lnTo>
                <a:lnTo>
                  <a:pt x="0" y="129540"/>
                </a:lnTo>
                <a:lnTo>
                  <a:pt x="176745" y="129540"/>
                </a:lnTo>
                <a:lnTo>
                  <a:pt x="176745" y="231140"/>
                </a:lnTo>
                <a:lnTo>
                  <a:pt x="207949" y="231140"/>
                </a:lnTo>
                <a:lnTo>
                  <a:pt x="207949" y="129540"/>
                </a:lnTo>
                <a:lnTo>
                  <a:pt x="207949" y="102870"/>
                </a:lnTo>
                <a:lnTo>
                  <a:pt x="207949" y="0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5" name="object 105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15494250" y="4299741"/>
            <a:ext cx="235236" cy="235289"/>
          </a:xfrm>
          <a:prstGeom prst="rect">
            <a:avLst/>
          </a:prstGeom>
        </p:spPr>
      </p:pic>
      <p:sp>
        <p:nvSpPr>
          <p:cNvPr id="106" name="object 106"/>
          <p:cNvSpPr/>
          <p:nvPr/>
        </p:nvSpPr>
        <p:spPr>
          <a:xfrm>
            <a:off x="15796369" y="4301929"/>
            <a:ext cx="259099" cy="231158"/>
          </a:xfrm>
          <a:custGeom>
            <a:avLst/>
            <a:gdLst/>
            <a:ahLst/>
            <a:cxnLst/>
            <a:rect l="l" t="t" r="r" b="b"/>
            <a:pathLst>
              <a:path w="259080" h="231139">
                <a:moveTo>
                  <a:pt x="31643" y="0"/>
                </a:moveTo>
                <a:lnTo>
                  <a:pt x="0" y="0"/>
                </a:lnTo>
                <a:lnTo>
                  <a:pt x="0" y="230883"/>
                </a:lnTo>
                <a:lnTo>
                  <a:pt x="28575" y="230883"/>
                </a:lnTo>
                <a:lnTo>
                  <a:pt x="28575" y="47435"/>
                </a:lnTo>
                <a:lnTo>
                  <a:pt x="21988" y="36511"/>
                </a:lnTo>
                <a:lnTo>
                  <a:pt x="28575" y="35182"/>
                </a:lnTo>
                <a:lnTo>
                  <a:pt x="52416" y="35182"/>
                </a:lnTo>
                <a:lnTo>
                  <a:pt x="31643" y="0"/>
                </a:lnTo>
                <a:close/>
              </a:path>
              <a:path w="259080" h="231139">
                <a:moveTo>
                  <a:pt x="258505" y="35632"/>
                </a:moveTo>
                <a:lnTo>
                  <a:pt x="229930" y="35632"/>
                </a:lnTo>
                <a:lnTo>
                  <a:pt x="235647" y="38260"/>
                </a:lnTo>
                <a:lnTo>
                  <a:pt x="229930" y="47724"/>
                </a:lnTo>
                <a:lnTo>
                  <a:pt x="229930" y="230883"/>
                </a:lnTo>
                <a:lnTo>
                  <a:pt x="258505" y="230883"/>
                </a:lnTo>
                <a:lnTo>
                  <a:pt x="258505" y="35632"/>
                </a:lnTo>
                <a:close/>
              </a:path>
              <a:path w="259080" h="231139">
                <a:moveTo>
                  <a:pt x="52416" y="35182"/>
                </a:moveTo>
                <a:lnTo>
                  <a:pt x="28575" y="35182"/>
                </a:lnTo>
                <a:lnTo>
                  <a:pt x="28575" y="47435"/>
                </a:lnTo>
                <a:lnTo>
                  <a:pt x="122216" y="202737"/>
                </a:lnTo>
                <a:lnTo>
                  <a:pt x="136289" y="202737"/>
                </a:lnTo>
                <a:lnTo>
                  <a:pt x="151697" y="177230"/>
                </a:lnTo>
                <a:lnTo>
                  <a:pt x="123095" y="177230"/>
                </a:lnTo>
                <a:lnTo>
                  <a:pt x="129747" y="166150"/>
                </a:lnTo>
                <a:lnTo>
                  <a:pt x="52416" y="35182"/>
                </a:lnTo>
                <a:close/>
              </a:path>
              <a:path w="259080" h="231139">
                <a:moveTo>
                  <a:pt x="129747" y="166150"/>
                </a:moveTo>
                <a:lnTo>
                  <a:pt x="123095" y="177230"/>
                </a:lnTo>
                <a:lnTo>
                  <a:pt x="136289" y="177230"/>
                </a:lnTo>
                <a:lnTo>
                  <a:pt x="129747" y="166150"/>
                </a:lnTo>
                <a:close/>
              </a:path>
              <a:path w="259080" h="231139">
                <a:moveTo>
                  <a:pt x="258505" y="0"/>
                </a:moveTo>
                <a:lnTo>
                  <a:pt x="229490" y="0"/>
                </a:lnTo>
                <a:lnTo>
                  <a:pt x="129747" y="166150"/>
                </a:lnTo>
                <a:lnTo>
                  <a:pt x="136289" y="177230"/>
                </a:lnTo>
                <a:lnTo>
                  <a:pt x="151697" y="177230"/>
                </a:lnTo>
                <a:lnTo>
                  <a:pt x="229930" y="47724"/>
                </a:lnTo>
                <a:lnTo>
                  <a:pt x="229930" y="35632"/>
                </a:lnTo>
                <a:lnTo>
                  <a:pt x="258505" y="35632"/>
                </a:lnTo>
                <a:lnTo>
                  <a:pt x="258505" y="0"/>
                </a:lnTo>
                <a:close/>
              </a:path>
              <a:path w="259080" h="231139">
                <a:moveTo>
                  <a:pt x="229930" y="35632"/>
                </a:moveTo>
                <a:lnTo>
                  <a:pt x="229930" y="47724"/>
                </a:lnTo>
                <a:lnTo>
                  <a:pt x="235647" y="38260"/>
                </a:lnTo>
                <a:lnTo>
                  <a:pt x="229930" y="35632"/>
                </a:lnTo>
                <a:close/>
              </a:path>
              <a:path w="259080" h="231139">
                <a:moveTo>
                  <a:pt x="28575" y="35182"/>
                </a:moveTo>
                <a:lnTo>
                  <a:pt x="21988" y="36511"/>
                </a:lnTo>
                <a:lnTo>
                  <a:pt x="28575" y="47435"/>
                </a:lnTo>
                <a:lnTo>
                  <a:pt x="28575" y="35182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7" name="Рисунок 106">
            <a:extLst>
              <a:ext uri="{FF2B5EF4-FFF2-40B4-BE49-F238E27FC236}">
                <a16:creationId xmlns:a16="http://schemas.microsoft.com/office/drawing/2014/main" id="{8EFD4A86-F9BE-CC6A-4024-5338CA4AA953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4478" y="117360"/>
            <a:ext cx="3163626" cy="177953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3418369"/>
            <a:ext cx="20105688" cy="7891132"/>
            <a:chOff x="0" y="3418545"/>
            <a:chExt cx="20104100" cy="789050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5444860"/>
              <a:ext cx="20104100" cy="586369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938055" y="3418545"/>
              <a:ext cx="7690484" cy="7690484"/>
            </a:xfrm>
            <a:custGeom>
              <a:avLst/>
              <a:gdLst/>
              <a:ahLst/>
              <a:cxnLst/>
              <a:rect l="l" t="t" r="r" b="b"/>
              <a:pathLst>
                <a:path w="7690484" h="7690484">
                  <a:moveTo>
                    <a:pt x="3844992" y="0"/>
                  </a:moveTo>
                  <a:lnTo>
                    <a:pt x="3796800" y="295"/>
                  </a:lnTo>
                  <a:lnTo>
                    <a:pt x="3748750" y="1181"/>
                  </a:lnTo>
                  <a:lnTo>
                    <a:pt x="3700845" y="2652"/>
                  </a:lnTo>
                  <a:lnTo>
                    <a:pt x="3653089" y="4705"/>
                  </a:lnTo>
                  <a:lnTo>
                    <a:pt x="3605485" y="7338"/>
                  </a:lnTo>
                  <a:lnTo>
                    <a:pt x="3558037" y="10546"/>
                  </a:lnTo>
                  <a:lnTo>
                    <a:pt x="3510747" y="14326"/>
                  </a:lnTo>
                  <a:lnTo>
                    <a:pt x="3463621" y="18675"/>
                  </a:lnTo>
                  <a:lnTo>
                    <a:pt x="3416660" y="23589"/>
                  </a:lnTo>
                  <a:lnTo>
                    <a:pt x="3369869" y="29066"/>
                  </a:lnTo>
                  <a:lnTo>
                    <a:pt x="3323250" y="35100"/>
                  </a:lnTo>
                  <a:lnTo>
                    <a:pt x="3276808" y="41689"/>
                  </a:lnTo>
                  <a:lnTo>
                    <a:pt x="3230546" y="48830"/>
                  </a:lnTo>
                  <a:lnTo>
                    <a:pt x="3184467" y="56519"/>
                  </a:lnTo>
                  <a:lnTo>
                    <a:pt x="3138575" y="64753"/>
                  </a:lnTo>
                  <a:lnTo>
                    <a:pt x="3092872" y="73528"/>
                  </a:lnTo>
                  <a:lnTo>
                    <a:pt x="3047363" y="82840"/>
                  </a:lnTo>
                  <a:lnTo>
                    <a:pt x="3002051" y="92687"/>
                  </a:lnTo>
                  <a:lnTo>
                    <a:pt x="2956940" y="103064"/>
                  </a:lnTo>
                  <a:lnTo>
                    <a:pt x="2912032" y="113969"/>
                  </a:lnTo>
                  <a:lnTo>
                    <a:pt x="2867332" y="125398"/>
                  </a:lnTo>
                  <a:lnTo>
                    <a:pt x="2822842" y="137348"/>
                  </a:lnTo>
                  <a:lnTo>
                    <a:pt x="2778567" y="149814"/>
                  </a:lnTo>
                  <a:lnTo>
                    <a:pt x="2734509" y="162794"/>
                  </a:lnTo>
                  <a:lnTo>
                    <a:pt x="2690672" y="176284"/>
                  </a:lnTo>
                  <a:lnTo>
                    <a:pt x="2647060" y="190281"/>
                  </a:lnTo>
                  <a:lnTo>
                    <a:pt x="2603676" y="204782"/>
                  </a:lnTo>
                  <a:lnTo>
                    <a:pt x="2560523" y="219782"/>
                  </a:lnTo>
                  <a:lnTo>
                    <a:pt x="2517605" y="235279"/>
                  </a:lnTo>
                  <a:lnTo>
                    <a:pt x="2474925" y="251268"/>
                  </a:lnTo>
                  <a:lnTo>
                    <a:pt x="2432487" y="267747"/>
                  </a:lnTo>
                  <a:lnTo>
                    <a:pt x="2390294" y="284713"/>
                  </a:lnTo>
                  <a:lnTo>
                    <a:pt x="2348349" y="302161"/>
                  </a:lnTo>
                  <a:lnTo>
                    <a:pt x="2306657" y="320088"/>
                  </a:lnTo>
                  <a:lnTo>
                    <a:pt x="2265220" y="338491"/>
                  </a:lnTo>
                  <a:lnTo>
                    <a:pt x="2224042" y="357366"/>
                  </a:lnTo>
                  <a:lnTo>
                    <a:pt x="2183127" y="376710"/>
                  </a:lnTo>
                  <a:lnTo>
                    <a:pt x="2142477" y="396519"/>
                  </a:lnTo>
                  <a:lnTo>
                    <a:pt x="2102096" y="416791"/>
                  </a:lnTo>
                  <a:lnTo>
                    <a:pt x="2061988" y="437521"/>
                  </a:lnTo>
                  <a:lnTo>
                    <a:pt x="2022157" y="458706"/>
                  </a:lnTo>
                  <a:lnTo>
                    <a:pt x="1982604" y="480343"/>
                  </a:lnTo>
                  <a:lnTo>
                    <a:pt x="1943335" y="502428"/>
                  </a:lnTo>
                  <a:lnTo>
                    <a:pt x="1904353" y="524958"/>
                  </a:lnTo>
                  <a:lnTo>
                    <a:pt x="1865660" y="547929"/>
                  </a:lnTo>
                  <a:lnTo>
                    <a:pt x="1827260" y="571339"/>
                  </a:lnTo>
                  <a:lnTo>
                    <a:pt x="1789158" y="595182"/>
                  </a:lnTo>
                  <a:lnTo>
                    <a:pt x="1751355" y="619457"/>
                  </a:lnTo>
                  <a:lnTo>
                    <a:pt x="1713856" y="644159"/>
                  </a:lnTo>
                  <a:lnTo>
                    <a:pt x="1676665" y="669285"/>
                  </a:lnTo>
                  <a:lnTo>
                    <a:pt x="1639784" y="694832"/>
                  </a:lnTo>
                  <a:lnTo>
                    <a:pt x="1603217" y="720797"/>
                  </a:lnTo>
                  <a:lnTo>
                    <a:pt x="1566967" y="747175"/>
                  </a:lnTo>
                  <a:lnTo>
                    <a:pt x="1531038" y="773963"/>
                  </a:lnTo>
                  <a:lnTo>
                    <a:pt x="1495434" y="801159"/>
                  </a:lnTo>
                  <a:lnTo>
                    <a:pt x="1460157" y="828758"/>
                  </a:lnTo>
                  <a:lnTo>
                    <a:pt x="1425211" y="856757"/>
                  </a:lnTo>
                  <a:lnTo>
                    <a:pt x="1390600" y="885152"/>
                  </a:lnTo>
                  <a:lnTo>
                    <a:pt x="1356328" y="913941"/>
                  </a:lnTo>
                  <a:lnTo>
                    <a:pt x="1322396" y="943119"/>
                  </a:lnTo>
                  <a:lnTo>
                    <a:pt x="1288810" y="972684"/>
                  </a:lnTo>
                  <a:lnTo>
                    <a:pt x="1255572" y="1002632"/>
                  </a:lnTo>
                  <a:lnTo>
                    <a:pt x="1222686" y="1032958"/>
                  </a:lnTo>
                  <a:lnTo>
                    <a:pt x="1190155" y="1063661"/>
                  </a:lnTo>
                  <a:lnTo>
                    <a:pt x="1157983" y="1094737"/>
                  </a:lnTo>
                  <a:lnTo>
                    <a:pt x="1126173" y="1126181"/>
                  </a:lnTo>
                  <a:lnTo>
                    <a:pt x="1094729" y="1157991"/>
                  </a:lnTo>
                  <a:lnTo>
                    <a:pt x="1063654" y="1190164"/>
                  </a:lnTo>
                  <a:lnTo>
                    <a:pt x="1032951" y="1222695"/>
                  </a:lnTo>
                  <a:lnTo>
                    <a:pt x="1002625" y="1255581"/>
                  </a:lnTo>
                  <a:lnTo>
                    <a:pt x="972677" y="1288819"/>
                  </a:lnTo>
                  <a:lnTo>
                    <a:pt x="943113" y="1322406"/>
                  </a:lnTo>
                  <a:lnTo>
                    <a:pt x="913935" y="1356337"/>
                  </a:lnTo>
                  <a:lnTo>
                    <a:pt x="885146" y="1390610"/>
                  </a:lnTo>
                  <a:lnTo>
                    <a:pt x="856751" y="1425221"/>
                  </a:lnTo>
                  <a:lnTo>
                    <a:pt x="828752" y="1460167"/>
                  </a:lnTo>
                  <a:lnTo>
                    <a:pt x="801153" y="1495444"/>
                  </a:lnTo>
                  <a:lnTo>
                    <a:pt x="773958" y="1531049"/>
                  </a:lnTo>
                  <a:lnTo>
                    <a:pt x="747170" y="1566978"/>
                  </a:lnTo>
                  <a:lnTo>
                    <a:pt x="720792" y="1603228"/>
                  </a:lnTo>
                  <a:lnTo>
                    <a:pt x="694828" y="1639796"/>
                  </a:lnTo>
                  <a:lnTo>
                    <a:pt x="669281" y="1676677"/>
                  </a:lnTo>
                  <a:lnTo>
                    <a:pt x="644155" y="1713869"/>
                  </a:lnTo>
                  <a:lnTo>
                    <a:pt x="619453" y="1751368"/>
                  </a:lnTo>
                  <a:lnTo>
                    <a:pt x="595178" y="1789171"/>
                  </a:lnTo>
                  <a:lnTo>
                    <a:pt x="571335" y="1827274"/>
                  </a:lnTo>
                  <a:lnTo>
                    <a:pt x="547926" y="1865673"/>
                  </a:lnTo>
                  <a:lnTo>
                    <a:pt x="524955" y="1904367"/>
                  </a:lnTo>
                  <a:lnTo>
                    <a:pt x="502425" y="1943350"/>
                  </a:lnTo>
                  <a:lnTo>
                    <a:pt x="480340" y="1982619"/>
                  </a:lnTo>
                  <a:lnTo>
                    <a:pt x="458703" y="2022172"/>
                  </a:lnTo>
                  <a:lnTo>
                    <a:pt x="437518" y="2062004"/>
                  </a:lnTo>
                  <a:lnTo>
                    <a:pt x="416788" y="2102112"/>
                  </a:lnTo>
                  <a:lnTo>
                    <a:pt x="396517" y="2142493"/>
                  </a:lnTo>
                  <a:lnTo>
                    <a:pt x="376707" y="2183143"/>
                  </a:lnTo>
                  <a:lnTo>
                    <a:pt x="357363" y="2224059"/>
                  </a:lnTo>
                  <a:lnTo>
                    <a:pt x="338488" y="2265237"/>
                  </a:lnTo>
                  <a:lnTo>
                    <a:pt x="320086" y="2306674"/>
                  </a:lnTo>
                  <a:lnTo>
                    <a:pt x="302159" y="2348367"/>
                  </a:lnTo>
                  <a:lnTo>
                    <a:pt x="284711" y="2390312"/>
                  </a:lnTo>
                  <a:lnTo>
                    <a:pt x="267746" y="2432505"/>
                  </a:lnTo>
                  <a:lnTo>
                    <a:pt x="251267" y="2474944"/>
                  </a:lnTo>
                  <a:lnTo>
                    <a:pt x="235277" y="2517624"/>
                  </a:lnTo>
                  <a:lnTo>
                    <a:pt x="219781" y="2560542"/>
                  </a:lnTo>
                  <a:lnTo>
                    <a:pt x="204781" y="2603696"/>
                  </a:lnTo>
                  <a:lnTo>
                    <a:pt x="190280" y="2647080"/>
                  </a:lnTo>
                  <a:lnTo>
                    <a:pt x="176283" y="2690693"/>
                  </a:lnTo>
                  <a:lnTo>
                    <a:pt x="162793" y="2734530"/>
                  </a:lnTo>
                  <a:lnTo>
                    <a:pt x="149813" y="2778588"/>
                  </a:lnTo>
                  <a:lnTo>
                    <a:pt x="137347" y="2822864"/>
                  </a:lnTo>
                  <a:lnTo>
                    <a:pt x="125397" y="2867354"/>
                  </a:lnTo>
                  <a:lnTo>
                    <a:pt x="113968" y="2912055"/>
                  </a:lnTo>
                  <a:lnTo>
                    <a:pt x="103064" y="2956963"/>
                  </a:lnTo>
                  <a:lnTo>
                    <a:pt x="92686" y="3002075"/>
                  </a:lnTo>
                  <a:lnTo>
                    <a:pt x="82839" y="3047387"/>
                  </a:lnTo>
                  <a:lnTo>
                    <a:pt x="73527" y="3092896"/>
                  </a:lnTo>
                  <a:lnTo>
                    <a:pt x="64752" y="3138599"/>
                  </a:lnTo>
                  <a:lnTo>
                    <a:pt x="56519" y="3184492"/>
                  </a:lnTo>
                  <a:lnTo>
                    <a:pt x="48830" y="3230572"/>
                  </a:lnTo>
                  <a:lnTo>
                    <a:pt x="41689" y="3276834"/>
                  </a:lnTo>
                  <a:lnTo>
                    <a:pt x="35100" y="3323277"/>
                  </a:lnTo>
                  <a:lnTo>
                    <a:pt x="29065" y="3369896"/>
                  </a:lnTo>
                  <a:lnTo>
                    <a:pt x="23589" y="3416687"/>
                  </a:lnTo>
                  <a:lnTo>
                    <a:pt x="18675" y="3463648"/>
                  </a:lnTo>
                  <a:lnTo>
                    <a:pt x="14326" y="3510776"/>
                  </a:lnTo>
                  <a:lnTo>
                    <a:pt x="10546" y="3558065"/>
                  </a:lnTo>
                  <a:lnTo>
                    <a:pt x="7338" y="3605514"/>
                  </a:lnTo>
                  <a:lnTo>
                    <a:pt x="4705" y="3653118"/>
                  </a:lnTo>
                  <a:lnTo>
                    <a:pt x="2652" y="3700875"/>
                  </a:lnTo>
                  <a:lnTo>
                    <a:pt x="1180" y="3748780"/>
                  </a:lnTo>
                  <a:lnTo>
                    <a:pt x="295" y="3796831"/>
                  </a:lnTo>
                  <a:lnTo>
                    <a:pt x="0" y="3845024"/>
                  </a:lnTo>
                  <a:lnTo>
                    <a:pt x="295" y="3893216"/>
                  </a:lnTo>
                  <a:lnTo>
                    <a:pt x="1180" y="3941267"/>
                  </a:lnTo>
                  <a:lnTo>
                    <a:pt x="2652" y="3989172"/>
                  </a:lnTo>
                  <a:lnTo>
                    <a:pt x="4705" y="4036928"/>
                  </a:lnTo>
                  <a:lnTo>
                    <a:pt x="7338" y="4084532"/>
                  </a:lnTo>
                  <a:lnTo>
                    <a:pt x="10546" y="4131981"/>
                  </a:lnTo>
                  <a:lnTo>
                    <a:pt x="14326" y="4179270"/>
                  </a:lnTo>
                  <a:lnTo>
                    <a:pt x="18675" y="4226397"/>
                  </a:lnTo>
                  <a:lnTo>
                    <a:pt x="23589" y="4273358"/>
                  </a:lnTo>
                  <a:lnTo>
                    <a:pt x="29065" y="4320150"/>
                  </a:lnTo>
                  <a:lnTo>
                    <a:pt x="35100" y="4366768"/>
                  </a:lnTo>
                  <a:lnTo>
                    <a:pt x="41689" y="4413210"/>
                  </a:lnTo>
                  <a:lnTo>
                    <a:pt x="48830" y="4459473"/>
                  </a:lnTo>
                  <a:lnTo>
                    <a:pt x="56519" y="4505552"/>
                  </a:lnTo>
                  <a:lnTo>
                    <a:pt x="64752" y="4551445"/>
                  </a:lnTo>
                  <a:lnTo>
                    <a:pt x="73527" y="4597147"/>
                  </a:lnTo>
                  <a:lnTo>
                    <a:pt x="82839" y="4642656"/>
                  </a:lnTo>
                  <a:lnTo>
                    <a:pt x="92686" y="4687968"/>
                  </a:lnTo>
                  <a:lnTo>
                    <a:pt x="103064" y="4733080"/>
                  </a:lnTo>
                  <a:lnTo>
                    <a:pt x="113968" y="4777988"/>
                  </a:lnTo>
                  <a:lnTo>
                    <a:pt x="125397" y="4822688"/>
                  </a:lnTo>
                  <a:lnTo>
                    <a:pt x="137347" y="4867178"/>
                  </a:lnTo>
                  <a:lnTo>
                    <a:pt x="149813" y="4911454"/>
                  </a:lnTo>
                  <a:lnTo>
                    <a:pt x="162793" y="4955512"/>
                  </a:lnTo>
                  <a:lnTo>
                    <a:pt x="176283" y="4999349"/>
                  </a:lnTo>
                  <a:lnTo>
                    <a:pt x="190280" y="5042961"/>
                  </a:lnTo>
                  <a:lnTo>
                    <a:pt x="204781" y="5086346"/>
                  </a:lnTo>
                  <a:lnTo>
                    <a:pt x="219781" y="5129499"/>
                  </a:lnTo>
                  <a:lnTo>
                    <a:pt x="235277" y="5172417"/>
                  </a:lnTo>
                  <a:lnTo>
                    <a:pt x="251267" y="5215097"/>
                  </a:lnTo>
                  <a:lnTo>
                    <a:pt x="267746" y="5257535"/>
                  </a:lnTo>
                  <a:lnTo>
                    <a:pt x="284711" y="5299728"/>
                  </a:lnTo>
                  <a:lnTo>
                    <a:pt x="302159" y="5341673"/>
                  </a:lnTo>
                  <a:lnTo>
                    <a:pt x="320086" y="5383365"/>
                  </a:lnTo>
                  <a:lnTo>
                    <a:pt x="338488" y="5424802"/>
                  </a:lnTo>
                  <a:lnTo>
                    <a:pt x="357363" y="5465980"/>
                  </a:lnTo>
                  <a:lnTo>
                    <a:pt x="376707" y="5506896"/>
                  </a:lnTo>
                  <a:lnTo>
                    <a:pt x="396517" y="5547546"/>
                  </a:lnTo>
                  <a:lnTo>
                    <a:pt x="416788" y="5587927"/>
                  </a:lnTo>
                  <a:lnTo>
                    <a:pt x="437518" y="5628035"/>
                  </a:lnTo>
                  <a:lnTo>
                    <a:pt x="458703" y="5667867"/>
                  </a:lnTo>
                  <a:lnTo>
                    <a:pt x="480340" y="5707419"/>
                  </a:lnTo>
                  <a:lnTo>
                    <a:pt x="502425" y="5746688"/>
                  </a:lnTo>
                  <a:lnTo>
                    <a:pt x="524955" y="5785671"/>
                  </a:lnTo>
                  <a:lnTo>
                    <a:pt x="547926" y="5824364"/>
                  </a:lnTo>
                  <a:lnTo>
                    <a:pt x="571335" y="5862763"/>
                  </a:lnTo>
                  <a:lnTo>
                    <a:pt x="595178" y="5900866"/>
                  </a:lnTo>
                  <a:lnTo>
                    <a:pt x="619453" y="5938669"/>
                  </a:lnTo>
                  <a:lnTo>
                    <a:pt x="644155" y="5976168"/>
                  </a:lnTo>
                  <a:lnTo>
                    <a:pt x="669281" y="6013359"/>
                  </a:lnTo>
                  <a:lnTo>
                    <a:pt x="694828" y="6050241"/>
                  </a:lnTo>
                  <a:lnTo>
                    <a:pt x="720792" y="6086808"/>
                  </a:lnTo>
                  <a:lnTo>
                    <a:pt x="747170" y="6123058"/>
                  </a:lnTo>
                  <a:lnTo>
                    <a:pt x="773958" y="6158986"/>
                  </a:lnTo>
                  <a:lnTo>
                    <a:pt x="801153" y="6194591"/>
                  </a:lnTo>
                  <a:lnTo>
                    <a:pt x="828752" y="6229868"/>
                  </a:lnTo>
                  <a:lnTo>
                    <a:pt x="856751" y="6264813"/>
                  </a:lnTo>
                  <a:lnTo>
                    <a:pt x="885146" y="6299424"/>
                  </a:lnTo>
                  <a:lnTo>
                    <a:pt x="913935" y="6333697"/>
                  </a:lnTo>
                  <a:lnTo>
                    <a:pt x="943113" y="6367629"/>
                  </a:lnTo>
                  <a:lnTo>
                    <a:pt x="972677" y="6401215"/>
                  </a:lnTo>
                  <a:lnTo>
                    <a:pt x="1002625" y="6434453"/>
                  </a:lnTo>
                  <a:lnTo>
                    <a:pt x="1032951" y="6467339"/>
                  </a:lnTo>
                  <a:lnTo>
                    <a:pt x="1063654" y="6499870"/>
                  </a:lnTo>
                  <a:lnTo>
                    <a:pt x="1094729" y="6532042"/>
                  </a:lnTo>
                  <a:lnTo>
                    <a:pt x="1126173" y="6563852"/>
                  </a:lnTo>
                  <a:lnTo>
                    <a:pt x="1157983" y="6595296"/>
                  </a:lnTo>
                  <a:lnTo>
                    <a:pt x="1190155" y="6626371"/>
                  </a:lnTo>
                  <a:lnTo>
                    <a:pt x="1222686" y="6657074"/>
                  </a:lnTo>
                  <a:lnTo>
                    <a:pt x="1255572" y="6687401"/>
                  </a:lnTo>
                  <a:lnTo>
                    <a:pt x="1288810" y="6717348"/>
                  </a:lnTo>
                  <a:lnTo>
                    <a:pt x="1322396" y="6746913"/>
                  </a:lnTo>
                  <a:lnTo>
                    <a:pt x="1356328" y="6776091"/>
                  </a:lnTo>
                  <a:lnTo>
                    <a:pt x="1390600" y="6804880"/>
                  </a:lnTo>
                  <a:lnTo>
                    <a:pt x="1425211" y="6833275"/>
                  </a:lnTo>
                  <a:lnTo>
                    <a:pt x="1460157" y="6861274"/>
                  </a:lnTo>
                  <a:lnTo>
                    <a:pt x="1495434" y="6888873"/>
                  </a:lnTo>
                  <a:lnTo>
                    <a:pt x="1531038" y="6916068"/>
                  </a:lnTo>
                  <a:lnTo>
                    <a:pt x="1566967" y="6942856"/>
                  </a:lnTo>
                  <a:lnTo>
                    <a:pt x="1603217" y="6969234"/>
                  </a:lnTo>
                  <a:lnTo>
                    <a:pt x="1639784" y="6995198"/>
                  </a:lnTo>
                  <a:lnTo>
                    <a:pt x="1676665" y="7020745"/>
                  </a:lnTo>
                  <a:lnTo>
                    <a:pt x="1713856" y="7045871"/>
                  </a:lnTo>
                  <a:lnTo>
                    <a:pt x="1751355" y="7070574"/>
                  </a:lnTo>
                  <a:lnTo>
                    <a:pt x="1789158" y="7094848"/>
                  </a:lnTo>
                  <a:lnTo>
                    <a:pt x="1827260" y="7118691"/>
                  </a:lnTo>
                  <a:lnTo>
                    <a:pt x="1865660" y="7142101"/>
                  </a:lnTo>
                  <a:lnTo>
                    <a:pt x="1904353" y="7165072"/>
                  </a:lnTo>
                  <a:lnTo>
                    <a:pt x="1943335" y="7187601"/>
                  </a:lnTo>
                  <a:lnTo>
                    <a:pt x="1982604" y="7209686"/>
                  </a:lnTo>
                  <a:lnTo>
                    <a:pt x="2022157" y="7231323"/>
                  </a:lnTo>
                  <a:lnTo>
                    <a:pt x="2061988" y="7252508"/>
                  </a:lnTo>
                  <a:lnTo>
                    <a:pt x="2102096" y="7273238"/>
                  </a:lnTo>
                  <a:lnTo>
                    <a:pt x="2142477" y="7293510"/>
                  </a:lnTo>
                  <a:lnTo>
                    <a:pt x="2183127" y="7313319"/>
                  </a:lnTo>
                  <a:lnTo>
                    <a:pt x="2224042" y="7332663"/>
                  </a:lnTo>
                  <a:lnTo>
                    <a:pt x="2265220" y="7351538"/>
                  </a:lnTo>
                  <a:lnTo>
                    <a:pt x="2306657" y="7369941"/>
                  </a:lnTo>
                  <a:lnTo>
                    <a:pt x="2348349" y="7387868"/>
                  </a:lnTo>
                  <a:lnTo>
                    <a:pt x="2390294" y="7405316"/>
                  </a:lnTo>
                  <a:lnTo>
                    <a:pt x="2432487" y="7422281"/>
                  </a:lnTo>
                  <a:lnTo>
                    <a:pt x="2474925" y="7438760"/>
                  </a:lnTo>
                  <a:lnTo>
                    <a:pt x="2517605" y="7454749"/>
                  </a:lnTo>
                  <a:lnTo>
                    <a:pt x="2560523" y="7470246"/>
                  </a:lnTo>
                  <a:lnTo>
                    <a:pt x="2603676" y="7485246"/>
                  </a:lnTo>
                  <a:lnTo>
                    <a:pt x="2647060" y="7499746"/>
                  </a:lnTo>
                  <a:lnTo>
                    <a:pt x="2690672" y="7513743"/>
                  </a:lnTo>
                  <a:lnTo>
                    <a:pt x="2734509" y="7527233"/>
                  </a:lnTo>
                  <a:lnTo>
                    <a:pt x="2778567" y="7540214"/>
                  </a:lnTo>
                  <a:lnTo>
                    <a:pt x="2822842" y="7552680"/>
                  </a:lnTo>
                  <a:lnTo>
                    <a:pt x="2867332" y="7564629"/>
                  </a:lnTo>
                  <a:lnTo>
                    <a:pt x="2912032" y="7576058"/>
                  </a:lnTo>
                  <a:lnTo>
                    <a:pt x="2956940" y="7586963"/>
                  </a:lnTo>
                  <a:lnTo>
                    <a:pt x="3002051" y="7597341"/>
                  </a:lnTo>
                  <a:lnTo>
                    <a:pt x="3047363" y="7607187"/>
                  </a:lnTo>
                  <a:lnTo>
                    <a:pt x="3092872" y="7616500"/>
                  </a:lnTo>
                  <a:lnTo>
                    <a:pt x="3138575" y="7625274"/>
                  </a:lnTo>
                  <a:lnTo>
                    <a:pt x="3184467" y="7633508"/>
                  </a:lnTo>
                  <a:lnTo>
                    <a:pt x="3230546" y="7641197"/>
                  </a:lnTo>
                  <a:lnTo>
                    <a:pt x="3276808" y="7648337"/>
                  </a:lnTo>
                  <a:lnTo>
                    <a:pt x="3323250" y="7654927"/>
                  </a:lnTo>
                  <a:lnTo>
                    <a:pt x="3369869" y="7660961"/>
                  </a:lnTo>
                  <a:lnTo>
                    <a:pt x="3416660" y="7666437"/>
                  </a:lnTo>
                  <a:lnTo>
                    <a:pt x="3463621" y="7671352"/>
                  </a:lnTo>
                  <a:lnTo>
                    <a:pt x="3510747" y="7675701"/>
                  </a:lnTo>
                  <a:lnTo>
                    <a:pt x="3558037" y="7679481"/>
                  </a:lnTo>
                  <a:lnTo>
                    <a:pt x="3605485" y="7682689"/>
                  </a:lnTo>
                  <a:lnTo>
                    <a:pt x="3653089" y="7685322"/>
                  </a:lnTo>
                  <a:lnTo>
                    <a:pt x="3700845" y="7687375"/>
                  </a:lnTo>
                  <a:lnTo>
                    <a:pt x="3748750" y="7688846"/>
                  </a:lnTo>
                  <a:lnTo>
                    <a:pt x="3796800" y="7689731"/>
                  </a:lnTo>
                  <a:lnTo>
                    <a:pt x="3844992" y="7690027"/>
                  </a:lnTo>
                  <a:lnTo>
                    <a:pt x="3893185" y="7689731"/>
                  </a:lnTo>
                  <a:lnTo>
                    <a:pt x="3941237" y="7688846"/>
                  </a:lnTo>
                  <a:lnTo>
                    <a:pt x="3989143" y="7687375"/>
                  </a:lnTo>
                  <a:lnTo>
                    <a:pt x="4036900" y="7685322"/>
                  </a:lnTo>
                  <a:lnTo>
                    <a:pt x="4084504" y="7682689"/>
                  </a:lnTo>
                  <a:lnTo>
                    <a:pt x="4131954" y="7679481"/>
                  </a:lnTo>
                  <a:lnTo>
                    <a:pt x="4179244" y="7675701"/>
                  </a:lnTo>
                  <a:lnTo>
                    <a:pt x="4226371" y="7671352"/>
                  </a:lnTo>
                  <a:lnTo>
                    <a:pt x="4273333" y="7666437"/>
                  </a:lnTo>
                  <a:lnTo>
                    <a:pt x="4320125" y="7660961"/>
                  </a:lnTo>
                  <a:lnTo>
                    <a:pt x="4366744" y="7654927"/>
                  </a:lnTo>
                  <a:lnTo>
                    <a:pt x="4413187" y="7648337"/>
                  </a:lnTo>
                  <a:lnTo>
                    <a:pt x="4459450" y="7641197"/>
                  </a:lnTo>
                  <a:lnTo>
                    <a:pt x="4505529" y="7633508"/>
                  </a:lnTo>
                  <a:lnTo>
                    <a:pt x="4551423" y="7625274"/>
                  </a:lnTo>
                  <a:lnTo>
                    <a:pt x="4597126" y="7616500"/>
                  </a:lnTo>
                  <a:lnTo>
                    <a:pt x="4642635" y="7607187"/>
                  </a:lnTo>
                  <a:lnTo>
                    <a:pt x="4687948" y="7597341"/>
                  </a:lnTo>
                  <a:lnTo>
                    <a:pt x="4733060" y="7586963"/>
                  </a:lnTo>
                  <a:lnTo>
                    <a:pt x="4777968" y="7576058"/>
                  </a:lnTo>
                  <a:lnTo>
                    <a:pt x="4822669" y="7564629"/>
                  </a:lnTo>
                  <a:lnTo>
                    <a:pt x="4867159" y="7552680"/>
                  </a:lnTo>
                  <a:lnTo>
                    <a:pt x="4911435" y="7540214"/>
                  </a:lnTo>
                  <a:lnTo>
                    <a:pt x="4955494" y="7527233"/>
                  </a:lnTo>
                  <a:lnTo>
                    <a:pt x="4999331" y="7513743"/>
                  </a:lnTo>
                  <a:lnTo>
                    <a:pt x="5042944" y="7499746"/>
                  </a:lnTo>
                  <a:lnTo>
                    <a:pt x="5086329" y="7485246"/>
                  </a:lnTo>
                  <a:lnTo>
                    <a:pt x="5129482" y="7470246"/>
                  </a:lnTo>
                  <a:lnTo>
                    <a:pt x="5172401" y="7454749"/>
                  </a:lnTo>
                  <a:lnTo>
                    <a:pt x="5215081" y="7438760"/>
                  </a:lnTo>
                  <a:lnTo>
                    <a:pt x="5257520" y="7422281"/>
                  </a:lnTo>
                  <a:lnTo>
                    <a:pt x="5299713" y="7405316"/>
                  </a:lnTo>
                  <a:lnTo>
                    <a:pt x="5341658" y="7387868"/>
                  </a:lnTo>
                  <a:lnTo>
                    <a:pt x="5383351" y="7369941"/>
                  </a:lnTo>
                  <a:lnTo>
                    <a:pt x="5424788" y="7351538"/>
                  </a:lnTo>
                  <a:lnTo>
                    <a:pt x="5465966" y="7332663"/>
                  </a:lnTo>
                  <a:lnTo>
                    <a:pt x="5506882" y="7313319"/>
                  </a:lnTo>
                  <a:lnTo>
                    <a:pt x="5547533" y="7293510"/>
                  </a:lnTo>
                  <a:lnTo>
                    <a:pt x="5587914" y="7273238"/>
                  </a:lnTo>
                  <a:lnTo>
                    <a:pt x="5628022" y="7252508"/>
                  </a:lnTo>
                  <a:lnTo>
                    <a:pt x="5667854" y="7231323"/>
                  </a:lnTo>
                  <a:lnTo>
                    <a:pt x="5707406" y="7209686"/>
                  </a:lnTo>
                  <a:lnTo>
                    <a:pt x="5746676" y="7187601"/>
                  </a:lnTo>
                  <a:lnTo>
                    <a:pt x="5785659" y="7165072"/>
                  </a:lnTo>
                  <a:lnTo>
                    <a:pt x="5824352" y="7142101"/>
                  </a:lnTo>
                  <a:lnTo>
                    <a:pt x="5862752" y="7118691"/>
                  </a:lnTo>
                  <a:lnTo>
                    <a:pt x="5900855" y="7094848"/>
                  </a:lnTo>
                  <a:lnTo>
                    <a:pt x="5938657" y="7070574"/>
                  </a:lnTo>
                  <a:lnTo>
                    <a:pt x="5976156" y="7045871"/>
                  </a:lnTo>
                  <a:lnTo>
                    <a:pt x="6013348" y="7020745"/>
                  </a:lnTo>
                  <a:lnTo>
                    <a:pt x="6050230" y="6995198"/>
                  </a:lnTo>
                  <a:lnTo>
                    <a:pt x="6086797" y="6969234"/>
                  </a:lnTo>
                  <a:lnTo>
                    <a:pt x="6123047" y="6942856"/>
                  </a:lnTo>
                  <a:lnTo>
                    <a:pt x="6158976" y="6916068"/>
                  </a:lnTo>
                  <a:lnTo>
                    <a:pt x="6194581" y="6888873"/>
                  </a:lnTo>
                  <a:lnTo>
                    <a:pt x="6229858" y="6861274"/>
                  </a:lnTo>
                  <a:lnTo>
                    <a:pt x="6264804" y="6833275"/>
                  </a:lnTo>
                  <a:lnTo>
                    <a:pt x="6299415" y="6804880"/>
                  </a:lnTo>
                  <a:lnTo>
                    <a:pt x="6333688" y="6776091"/>
                  </a:lnTo>
                  <a:lnTo>
                    <a:pt x="6367619" y="6746913"/>
                  </a:lnTo>
                  <a:lnTo>
                    <a:pt x="6401206" y="6717348"/>
                  </a:lnTo>
                  <a:lnTo>
                    <a:pt x="6434444" y="6687401"/>
                  </a:lnTo>
                  <a:lnTo>
                    <a:pt x="6467330" y="6657074"/>
                  </a:lnTo>
                  <a:lnTo>
                    <a:pt x="6499861" y="6626371"/>
                  </a:lnTo>
                  <a:lnTo>
                    <a:pt x="6532033" y="6595296"/>
                  </a:lnTo>
                  <a:lnTo>
                    <a:pt x="6563843" y="6563852"/>
                  </a:lnTo>
                  <a:lnTo>
                    <a:pt x="6595287" y="6532042"/>
                  </a:lnTo>
                  <a:lnTo>
                    <a:pt x="6626362" y="6499870"/>
                  </a:lnTo>
                  <a:lnTo>
                    <a:pt x="6657065" y="6467339"/>
                  </a:lnTo>
                  <a:lnTo>
                    <a:pt x="6687392" y="6434453"/>
                  </a:lnTo>
                  <a:lnTo>
                    <a:pt x="6717339" y="6401215"/>
                  </a:lnTo>
                  <a:lnTo>
                    <a:pt x="6746904" y="6367629"/>
                  </a:lnTo>
                  <a:lnTo>
                    <a:pt x="6776082" y="6333697"/>
                  </a:lnTo>
                  <a:lnTo>
                    <a:pt x="6804871" y="6299424"/>
                  </a:lnTo>
                  <a:lnTo>
                    <a:pt x="6833266" y="6264813"/>
                  </a:lnTo>
                  <a:lnTo>
                    <a:pt x="6861265" y="6229868"/>
                  </a:lnTo>
                  <a:lnTo>
                    <a:pt x="6888864" y="6194591"/>
                  </a:lnTo>
                  <a:lnTo>
                    <a:pt x="6916059" y="6158986"/>
                  </a:lnTo>
                  <a:lnTo>
                    <a:pt x="6942847" y="6123058"/>
                  </a:lnTo>
                  <a:lnTo>
                    <a:pt x="6969225" y="6086808"/>
                  </a:lnTo>
                  <a:lnTo>
                    <a:pt x="6995190" y="6050241"/>
                  </a:lnTo>
                  <a:lnTo>
                    <a:pt x="7020736" y="6013359"/>
                  </a:lnTo>
                  <a:lnTo>
                    <a:pt x="7045863" y="5976168"/>
                  </a:lnTo>
                  <a:lnTo>
                    <a:pt x="7070565" y="5938669"/>
                  </a:lnTo>
                  <a:lnTo>
                    <a:pt x="7094839" y="5900866"/>
                  </a:lnTo>
                  <a:lnTo>
                    <a:pt x="7118683" y="5862763"/>
                  </a:lnTo>
                  <a:lnTo>
                    <a:pt x="7142092" y="5824364"/>
                  </a:lnTo>
                  <a:lnTo>
                    <a:pt x="7165063" y="5785671"/>
                  </a:lnTo>
                  <a:lnTo>
                    <a:pt x="7187592" y="5746688"/>
                  </a:lnTo>
                  <a:lnTo>
                    <a:pt x="7209677" y="5707419"/>
                  </a:lnTo>
                  <a:lnTo>
                    <a:pt x="7231314" y="5667867"/>
                  </a:lnTo>
                  <a:lnTo>
                    <a:pt x="7252499" y="5628035"/>
                  </a:lnTo>
                  <a:lnTo>
                    <a:pt x="7273229" y="5587927"/>
                  </a:lnTo>
                  <a:lnTo>
                    <a:pt x="7293500" y="5547546"/>
                  </a:lnTo>
                  <a:lnTo>
                    <a:pt x="7313310" y="5506896"/>
                  </a:lnTo>
                  <a:lnTo>
                    <a:pt x="7332654" y="5465980"/>
                  </a:lnTo>
                  <a:lnTo>
                    <a:pt x="7351529" y="5424802"/>
                  </a:lnTo>
                  <a:lnTo>
                    <a:pt x="7369932" y="5383365"/>
                  </a:lnTo>
                  <a:lnTo>
                    <a:pt x="7387858" y="5341673"/>
                  </a:lnTo>
                  <a:lnTo>
                    <a:pt x="7405306" y="5299728"/>
                  </a:lnTo>
                  <a:lnTo>
                    <a:pt x="7422271" y="5257535"/>
                  </a:lnTo>
                  <a:lnTo>
                    <a:pt x="7438750" y="5215097"/>
                  </a:lnTo>
                  <a:lnTo>
                    <a:pt x="7454740" y="5172417"/>
                  </a:lnTo>
                  <a:lnTo>
                    <a:pt x="7470236" y="5129499"/>
                  </a:lnTo>
                  <a:lnTo>
                    <a:pt x="7485236" y="5086346"/>
                  </a:lnTo>
                  <a:lnTo>
                    <a:pt x="7499737" y="5042961"/>
                  </a:lnTo>
                  <a:lnTo>
                    <a:pt x="7513734" y="4999349"/>
                  </a:lnTo>
                  <a:lnTo>
                    <a:pt x="7527224" y="4955512"/>
                  </a:lnTo>
                  <a:lnTo>
                    <a:pt x="7540204" y="4911454"/>
                  </a:lnTo>
                  <a:lnTo>
                    <a:pt x="7552670" y="4867178"/>
                  </a:lnTo>
                  <a:lnTo>
                    <a:pt x="7564619" y="4822688"/>
                  </a:lnTo>
                  <a:lnTo>
                    <a:pt x="7576048" y="4777988"/>
                  </a:lnTo>
                  <a:lnTo>
                    <a:pt x="7586953" y="4733080"/>
                  </a:lnTo>
                  <a:lnTo>
                    <a:pt x="7597330" y="4687968"/>
                  </a:lnTo>
                  <a:lnTo>
                    <a:pt x="7607177" y="4642656"/>
                  </a:lnTo>
                  <a:lnTo>
                    <a:pt x="7616489" y="4597147"/>
                  </a:lnTo>
                  <a:lnTo>
                    <a:pt x="7625264" y="4551445"/>
                  </a:lnTo>
                  <a:lnTo>
                    <a:pt x="7633498" y="4505552"/>
                  </a:lnTo>
                  <a:lnTo>
                    <a:pt x="7641186" y="4459473"/>
                  </a:lnTo>
                  <a:lnTo>
                    <a:pt x="7648327" y="4413210"/>
                  </a:lnTo>
                  <a:lnTo>
                    <a:pt x="7654917" y="4366768"/>
                  </a:lnTo>
                  <a:lnTo>
                    <a:pt x="7660951" y="4320150"/>
                  </a:lnTo>
                  <a:lnTo>
                    <a:pt x="7666427" y="4273358"/>
                  </a:lnTo>
                  <a:lnTo>
                    <a:pt x="7671341" y="4226397"/>
                  </a:lnTo>
                  <a:lnTo>
                    <a:pt x="7675690" y="4179270"/>
                  </a:lnTo>
                  <a:lnTo>
                    <a:pt x="7679470" y="4131981"/>
                  </a:lnTo>
                  <a:lnTo>
                    <a:pt x="7682679" y="4084532"/>
                  </a:lnTo>
                  <a:lnTo>
                    <a:pt x="7685311" y="4036928"/>
                  </a:lnTo>
                  <a:lnTo>
                    <a:pt x="7687365" y="3989172"/>
                  </a:lnTo>
                  <a:lnTo>
                    <a:pt x="7688836" y="3941267"/>
                  </a:lnTo>
                  <a:lnTo>
                    <a:pt x="7689721" y="3893216"/>
                  </a:lnTo>
                  <a:lnTo>
                    <a:pt x="7690017" y="3845024"/>
                  </a:lnTo>
                  <a:lnTo>
                    <a:pt x="7689721" y="3796831"/>
                  </a:lnTo>
                  <a:lnTo>
                    <a:pt x="7688836" y="3748780"/>
                  </a:lnTo>
                  <a:lnTo>
                    <a:pt x="7687365" y="3700875"/>
                  </a:lnTo>
                  <a:lnTo>
                    <a:pt x="7685311" y="3653118"/>
                  </a:lnTo>
                  <a:lnTo>
                    <a:pt x="7682679" y="3605514"/>
                  </a:lnTo>
                  <a:lnTo>
                    <a:pt x="7679470" y="3558065"/>
                  </a:lnTo>
                  <a:lnTo>
                    <a:pt x="7675690" y="3510776"/>
                  </a:lnTo>
                  <a:lnTo>
                    <a:pt x="7671341" y="3463648"/>
                  </a:lnTo>
                  <a:lnTo>
                    <a:pt x="7666427" y="3416687"/>
                  </a:lnTo>
                  <a:lnTo>
                    <a:pt x="7660951" y="3369896"/>
                  </a:lnTo>
                  <a:lnTo>
                    <a:pt x="7654917" y="3323277"/>
                  </a:lnTo>
                  <a:lnTo>
                    <a:pt x="7648327" y="3276834"/>
                  </a:lnTo>
                  <a:lnTo>
                    <a:pt x="7641186" y="3230572"/>
                  </a:lnTo>
                  <a:lnTo>
                    <a:pt x="7633498" y="3184492"/>
                  </a:lnTo>
                  <a:lnTo>
                    <a:pt x="7625264" y="3138599"/>
                  </a:lnTo>
                  <a:lnTo>
                    <a:pt x="7616489" y="3092896"/>
                  </a:lnTo>
                  <a:lnTo>
                    <a:pt x="7607177" y="3047387"/>
                  </a:lnTo>
                  <a:lnTo>
                    <a:pt x="7597330" y="3002075"/>
                  </a:lnTo>
                  <a:lnTo>
                    <a:pt x="7586953" y="2956963"/>
                  </a:lnTo>
                  <a:lnTo>
                    <a:pt x="7576048" y="2912055"/>
                  </a:lnTo>
                  <a:lnTo>
                    <a:pt x="7564619" y="2867354"/>
                  </a:lnTo>
                  <a:lnTo>
                    <a:pt x="7552670" y="2822864"/>
                  </a:lnTo>
                  <a:lnTo>
                    <a:pt x="7540204" y="2778588"/>
                  </a:lnTo>
                  <a:lnTo>
                    <a:pt x="7527224" y="2734530"/>
                  </a:lnTo>
                  <a:lnTo>
                    <a:pt x="7513734" y="2690693"/>
                  </a:lnTo>
                  <a:lnTo>
                    <a:pt x="7499737" y="2647080"/>
                  </a:lnTo>
                  <a:lnTo>
                    <a:pt x="7485236" y="2603696"/>
                  </a:lnTo>
                  <a:lnTo>
                    <a:pt x="7470236" y="2560542"/>
                  </a:lnTo>
                  <a:lnTo>
                    <a:pt x="7454740" y="2517624"/>
                  </a:lnTo>
                  <a:lnTo>
                    <a:pt x="7438750" y="2474944"/>
                  </a:lnTo>
                  <a:lnTo>
                    <a:pt x="7422271" y="2432505"/>
                  </a:lnTo>
                  <a:lnTo>
                    <a:pt x="7405306" y="2390312"/>
                  </a:lnTo>
                  <a:lnTo>
                    <a:pt x="7387858" y="2348367"/>
                  </a:lnTo>
                  <a:lnTo>
                    <a:pt x="7369932" y="2306674"/>
                  </a:lnTo>
                  <a:lnTo>
                    <a:pt x="7351529" y="2265237"/>
                  </a:lnTo>
                  <a:lnTo>
                    <a:pt x="7332654" y="2224059"/>
                  </a:lnTo>
                  <a:lnTo>
                    <a:pt x="7313310" y="2183143"/>
                  </a:lnTo>
                  <a:lnTo>
                    <a:pt x="7293500" y="2142493"/>
                  </a:lnTo>
                  <a:lnTo>
                    <a:pt x="7273229" y="2102112"/>
                  </a:lnTo>
                  <a:lnTo>
                    <a:pt x="7252499" y="2062004"/>
                  </a:lnTo>
                  <a:lnTo>
                    <a:pt x="7231314" y="2022172"/>
                  </a:lnTo>
                  <a:lnTo>
                    <a:pt x="7209677" y="1982619"/>
                  </a:lnTo>
                  <a:lnTo>
                    <a:pt x="7187592" y="1943350"/>
                  </a:lnTo>
                  <a:lnTo>
                    <a:pt x="7165063" y="1904367"/>
                  </a:lnTo>
                  <a:lnTo>
                    <a:pt x="7142092" y="1865673"/>
                  </a:lnTo>
                  <a:lnTo>
                    <a:pt x="7118683" y="1827274"/>
                  </a:lnTo>
                  <a:lnTo>
                    <a:pt x="7094839" y="1789171"/>
                  </a:lnTo>
                  <a:lnTo>
                    <a:pt x="7070565" y="1751368"/>
                  </a:lnTo>
                  <a:lnTo>
                    <a:pt x="7045863" y="1713869"/>
                  </a:lnTo>
                  <a:lnTo>
                    <a:pt x="7020736" y="1676677"/>
                  </a:lnTo>
                  <a:lnTo>
                    <a:pt x="6995190" y="1639796"/>
                  </a:lnTo>
                  <a:lnTo>
                    <a:pt x="6969225" y="1603228"/>
                  </a:lnTo>
                  <a:lnTo>
                    <a:pt x="6942847" y="1566978"/>
                  </a:lnTo>
                  <a:lnTo>
                    <a:pt x="6916059" y="1531049"/>
                  </a:lnTo>
                  <a:lnTo>
                    <a:pt x="6888864" y="1495444"/>
                  </a:lnTo>
                  <a:lnTo>
                    <a:pt x="6861265" y="1460167"/>
                  </a:lnTo>
                  <a:lnTo>
                    <a:pt x="6833266" y="1425221"/>
                  </a:lnTo>
                  <a:lnTo>
                    <a:pt x="6804871" y="1390610"/>
                  </a:lnTo>
                  <a:lnTo>
                    <a:pt x="6776082" y="1356337"/>
                  </a:lnTo>
                  <a:lnTo>
                    <a:pt x="6746904" y="1322406"/>
                  </a:lnTo>
                  <a:lnTo>
                    <a:pt x="6717339" y="1288819"/>
                  </a:lnTo>
                  <a:lnTo>
                    <a:pt x="6687392" y="1255581"/>
                  </a:lnTo>
                  <a:lnTo>
                    <a:pt x="6657065" y="1222695"/>
                  </a:lnTo>
                  <a:lnTo>
                    <a:pt x="6626362" y="1190164"/>
                  </a:lnTo>
                  <a:lnTo>
                    <a:pt x="6595287" y="1157991"/>
                  </a:lnTo>
                  <a:lnTo>
                    <a:pt x="6563843" y="1126181"/>
                  </a:lnTo>
                  <a:lnTo>
                    <a:pt x="6532033" y="1094737"/>
                  </a:lnTo>
                  <a:lnTo>
                    <a:pt x="6499861" y="1063661"/>
                  </a:lnTo>
                  <a:lnTo>
                    <a:pt x="6467330" y="1032958"/>
                  </a:lnTo>
                  <a:lnTo>
                    <a:pt x="6434444" y="1002632"/>
                  </a:lnTo>
                  <a:lnTo>
                    <a:pt x="6401206" y="972684"/>
                  </a:lnTo>
                  <a:lnTo>
                    <a:pt x="6367619" y="943119"/>
                  </a:lnTo>
                  <a:lnTo>
                    <a:pt x="6333688" y="913941"/>
                  </a:lnTo>
                  <a:lnTo>
                    <a:pt x="6299415" y="885152"/>
                  </a:lnTo>
                  <a:lnTo>
                    <a:pt x="6264804" y="856757"/>
                  </a:lnTo>
                  <a:lnTo>
                    <a:pt x="6229858" y="828758"/>
                  </a:lnTo>
                  <a:lnTo>
                    <a:pt x="6194581" y="801159"/>
                  </a:lnTo>
                  <a:lnTo>
                    <a:pt x="6158976" y="773963"/>
                  </a:lnTo>
                  <a:lnTo>
                    <a:pt x="6123047" y="747175"/>
                  </a:lnTo>
                  <a:lnTo>
                    <a:pt x="6086797" y="720797"/>
                  </a:lnTo>
                  <a:lnTo>
                    <a:pt x="6050230" y="694832"/>
                  </a:lnTo>
                  <a:lnTo>
                    <a:pt x="6013348" y="669285"/>
                  </a:lnTo>
                  <a:lnTo>
                    <a:pt x="5976156" y="644159"/>
                  </a:lnTo>
                  <a:lnTo>
                    <a:pt x="5938657" y="619457"/>
                  </a:lnTo>
                  <a:lnTo>
                    <a:pt x="5900855" y="595182"/>
                  </a:lnTo>
                  <a:lnTo>
                    <a:pt x="5862752" y="571339"/>
                  </a:lnTo>
                  <a:lnTo>
                    <a:pt x="5824352" y="547929"/>
                  </a:lnTo>
                  <a:lnTo>
                    <a:pt x="5785659" y="524958"/>
                  </a:lnTo>
                  <a:lnTo>
                    <a:pt x="5746676" y="502428"/>
                  </a:lnTo>
                  <a:lnTo>
                    <a:pt x="5707406" y="480343"/>
                  </a:lnTo>
                  <a:lnTo>
                    <a:pt x="5667854" y="458706"/>
                  </a:lnTo>
                  <a:lnTo>
                    <a:pt x="5628022" y="437521"/>
                  </a:lnTo>
                  <a:lnTo>
                    <a:pt x="5587914" y="416791"/>
                  </a:lnTo>
                  <a:lnTo>
                    <a:pt x="5547533" y="396519"/>
                  </a:lnTo>
                  <a:lnTo>
                    <a:pt x="5506882" y="376710"/>
                  </a:lnTo>
                  <a:lnTo>
                    <a:pt x="5465966" y="357366"/>
                  </a:lnTo>
                  <a:lnTo>
                    <a:pt x="5424788" y="338491"/>
                  </a:lnTo>
                  <a:lnTo>
                    <a:pt x="5383351" y="320088"/>
                  </a:lnTo>
                  <a:lnTo>
                    <a:pt x="5341658" y="302161"/>
                  </a:lnTo>
                  <a:lnTo>
                    <a:pt x="5299713" y="284713"/>
                  </a:lnTo>
                  <a:lnTo>
                    <a:pt x="5257520" y="267747"/>
                  </a:lnTo>
                  <a:lnTo>
                    <a:pt x="5215081" y="251268"/>
                  </a:lnTo>
                  <a:lnTo>
                    <a:pt x="5172401" y="235279"/>
                  </a:lnTo>
                  <a:lnTo>
                    <a:pt x="5129482" y="219782"/>
                  </a:lnTo>
                  <a:lnTo>
                    <a:pt x="5086329" y="204782"/>
                  </a:lnTo>
                  <a:lnTo>
                    <a:pt x="5042944" y="190281"/>
                  </a:lnTo>
                  <a:lnTo>
                    <a:pt x="4999331" y="176284"/>
                  </a:lnTo>
                  <a:lnTo>
                    <a:pt x="4955494" y="162794"/>
                  </a:lnTo>
                  <a:lnTo>
                    <a:pt x="4911435" y="149814"/>
                  </a:lnTo>
                  <a:lnTo>
                    <a:pt x="4867159" y="137348"/>
                  </a:lnTo>
                  <a:lnTo>
                    <a:pt x="4822669" y="125398"/>
                  </a:lnTo>
                  <a:lnTo>
                    <a:pt x="4777968" y="113969"/>
                  </a:lnTo>
                  <a:lnTo>
                    <a:pt x="4733060" y="103064"/>
                  </a:lnTo>
                  <a:lnTo>
                    <a:pt x="4687948" y="92687"/>
                  </a:lnTo>
                  <a:lnTo>
                    <a:pt x="4642635" y="82840"/>
                  </a:lnTo>
                  <a:lnTo>
                    <a:pt x="4597126" y="73528"/>
                  </a:lnTo>
                  <a:lnTo>
                    <a:pt x="4551423" y="64753"/>
                  </a:lnTo>
                  <a:lnTo>
                    <a:pt x="4505529" y="56519"/>
                  </a:lnTo>
                  <a:lnTo>
                    <a:pt x="4459450" y="48830"/>
                  </a:lnTo>
                  <a:lnTo>
                    <a:pt x="4413187" y="41689"/>
                  </a:lnTo>
                  <a:lnTo>
                    <a:pt x="4366744" y="35100"/>
                  </a:lnTo>
                  <a:lnTo>
                    <a:pt x="4320125" y="29066"/>
                  </a:lnTo>
                  <a:lnTo>
                    <a:pt x="4273333" y="23589"/>
                  </a:lnTo>
                  <a:lnTo>
                    <a:pt x="4226371" y="18675"/>
                  </a:lnTo>
                  <a:lnTo>
                    <a:pt x="4179244" y="14326"/>
                  </a:lnTo>
                  <a:lnTo>
                    <a:pt x="4131954" y="10546"/>
                  </a:lnTo>
                  <a:lnTo>
                    <a:pt x="4084504" y="7338"/>
                  </a:lnTo>
                  <a:lnTo>
                    <a:pt x="4036900" y="4705"/>
                  </a:lnTo>
                  <a:lnTo>
                    <a:pt x="3989143" y="2652"/>
                  </a:lnTo>
                  <a:lnTo>
                    <a:pt x="3941237" y="1181"/>
                  </a:lnTo>
                  <a:lnTo>
                    <a:pt x="3893185" y="295"/>
                  </a:lnTo>
                  <a:lnTo>
                    <a:pt x="384499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59193" y="405437"/>
            <a:ext cx="866813" cy="1285287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1568243" y="956835"/>
            <a:ext cx="368329" cy="502324"/>
          </a:xfrm>
          <a:custGeom>
            <a:avLst/>
            <a:gdLst/>
            <a:ahLst/>
            <a:cxnLst/>
            <a:rect l="l" t="t" r="r" b="b"/>
            <a:pathLst>
              <a:path w="368300" h="502284">
                <a:moveTo>
                  <a:pt x="367967" y="0"/>
                </a:moveTo>
                <a:lnTo>
                  <a:pt x="0" y="0"/>
                </a:lnTo>
                <a:lnTo>
                  <a:pt x="0" y="502099"/>
                </a:lnTo>
                <a:lnTo>
                  <a:pt x="139870" y="502099"/>
                </a:lnTo>
                <a:lnTo>
                  <a:pt x="139211" y="112614"/>
                </a:lnTo>
                <a:lnTo>
                  <a:pt x="109033" y="112614"/>
                </a:lnTo>
                <a:lnTo>
                  <a:pt x="139158" y="81055"/>
                </a:lnTo>
                <a:lnTo>
                  <a:pt x="367447" y="81055"/>
                </a:lnTo>
                <a:lnTo>
                  <a:pt x="367967" y="0"/>
                </a:lnTo>
                <a:close/>
              </a:path>
              <a:path w="368300" h="502284">
                <a:moveTo>
                  <a:pt x="139158" y="81055"/>
                </a:moveTo>
                <a:lnTo>
                  <a:pt x="109033" y="112614"/>
                </a:lnTo>
                <a:lnTo>
                  <a:pt x="139211" y="112614"/>
                </a:lnTo>
                <a:lnTo>
                  <a:pt x="139158" y="81055"/>
                </a:lnTo>
                <a:close/>
              </a:path>
              <a:path w="368300" h="502284">
                <a:moveTo>
                  <a:pt x="367447" y="81055"/>
                </a:moveTo>
                <a:lnTo>
                  <a:pt x="139158" y="81055"/>
                </a:lnTo>
                <a:lnTo>
                  <a:pt x="139211" y="112614"/>
                </a:lnTo>
                <a:lnTo>
                  <a:pt x="367245" y="112614"/>
                </a:lnTo>
                <a:lnTo>
                  <a:pt x="367447" y="81055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084017" y="946793"/>
            <a:ext cx="558209" cy="522646"/>
          </a:xfrm>
          <a:custGeom>
            <a:avLst/>
            <a:gdLst/>
            <a:ahLst/>
            <a:cxnLst/>
            <a:rect l="l" t="t" r="r" b="b"/>
            <a:pathLst>
              <a:path w="558164" h="522605">
                <a:moveTo>
                  <a:pt x="279017" y="0"/>
                </a:moveTo>
                <a:lnTo>
                  <a:pt x="221099" y="4844"/>
                </a:lnTo>
                <a:lnTo>
                  <a:pt x="167837" y="19371"/>
                </a:lnTo>
                <a:lnTo>
                  <a:pt x="120317" y="42772"/>
                </a:lnTo>
                <a:lnTo>
                  <a:pt x="79620" y="74238"/>
                </a:lnTo>
                <a:lnTo>
                  <a:pt x="46346" y="112708"/>
                </a:lnTo>
                <a:lnTo>
                  <a:pt x="21161" y="157084"/>
                </a:lnTo>
                <a:lnTo>
                  <a:pt x="5287" y="206584"/>
                </a:lnTo>
                <a:lnTo>
                  <a:pt x="0" y="260379"/>
                </a:lnTo>
                <a:lnTo>
                  <a:pt x="1321" y="288152"/>
                </a:lnTo>
                <a:lnTo>
                  <a:pt x="11900" y="340333"/>
                </a:lnTo>
                <a:lnTo>
                  <a:pt x="32743" y="387831"/>
                </a:lnTo>
                <a:lnTo>
                  <a:pt x="61972" y="429437"/>
                </a:lnTo>
                <a:lnTo>
                  <a:pt x="99139" y="464694"/>
                </a:lnTo>
                <a:lnTo>
                  <a:pt x="143485" y="492149"/>
                </a:lnTo>
                <a:lnTo>
                  <a:pt x="194355" y="511294"/>
                </a:lnTo>
                <a:lnTo>
                  <a:pt x="249762" y="520973"/>
                </a:lnTo>
                <a:lnTo>
                  <a:pt x="279017" y="522183"/>
                </a:lnTo>
                <a:lnTo>
                  <a:pt x="308559" y="520973"/>
                </a:lnTo>
                <a:lnTo>
                  <a:pt x="364148" y="511294"/>
                </a:lnTo>
                <a:lnTo>
                  <a:pt x="414872" y="492126"/>
                </a:lnTo>
                <a:lnTo>
                  <a:pt x="459125" y="464897"/>
                </a:lnTo>
                <a:lnTo>
                  <a:pt x="496557" y="429952"/>
                </a:lnTo>
                <a:lnTo>
                  <a:pt x="515676" y="404553"/>
                </a:lnTo>
                <a:lnTo>
                  <a:pt x="279017" y="404553"/>
                </a:lnTo>
                <a:lnTo>
                  <a:pt x="264917" y="403926"/>
                </a:lnTo>
                <a:lnTo>
                  <a:pt x="225574" y="394511"/>
                </a:lnTo>
                <a:lnTo>
                  <a:pt x="191887" y="374410"/>
                </a:lnTo>
                <a:lnTo>
                  <a:pt x="165682" y="344667"/>
                </a:lnTo>
                <a:lnTo>
                  <a:pt x="149096" y="306755"/>
                </a:lnTo>
                <a:lnTo>
                  <a:pt x="143451" y="261101"/>
                </a:lnTo>
                <a:lnTo>
                  <a:pt x="144077" y="245028"/>
                </a:lnTo>
                <a:lnTo>
                  <a:pt x="153492" y="201910"/>
                </a:lnTo>
                <a:lnTo>
                  <a:pt x="173393" y="166684"/>
                </a:lnTo>
                <a:lnTo>
                  <a:pt x="202355" y="139970"/>
                </a:lnTo>
                <a:lnTo>
                  <a:pt x="238196" y="123290"/>
                </a:lnTo>
                <a:lnTo>
                  <a:pt x="279017" y="117640"/>
                </a:lnTo>
                <a:lnTo>
                  <a:pt x="515221" y="117640"/>
                </a:lnTo>
                <a:lnTo>
                  <a:pt x="511683" y="112080"/>
                </a:lnTo>
                <a:lnTo>
                  <a:pt x="478425" y="73882"/>
                </a:lnTo>
                <a:lnTo>
                  <a:pt x="437715" y="42684"/>
                </a:lnTo>
                <a:lnTo>
                  <a:pt x="390197" y="19371"/>
                </a:lnTo>
                <a:lnTo>
                  <a:pt x="336936" y="4844"/>
                </a:lnTo>
                <a:lnTo>
                  <a:pt x="308559" y="1211"/>
                </a:lnTo>
                <a:lnTo>
                  <a:pt x="279017" y="0"/>
                </a:lnTo>
                <a:close/>
              </a:path>
              <a:path w="558164" h="522605">
                <a:moveTo>
                  <a:pt x="515221" y="117640"/>
                </a:moveTo>
                <a:lnTo>
                  <a:pt x="279017" y="117640"/>
                </a:lnTo>
                <a:lnTo>
                  <a:pt x="293113" y="118268"/>
                </a:lnTo>
                <a:lnTo>
                  <a:pt x="306721" y="120152"/>
                </a:lnTo>
                <a:lnTo>
                  <a:pt x="344427" y="133267"/>
                </a:lnTo>
                <a:lnTo>
                  <a:pt x="375496" y="156728"/>
                </a:lnTo>
                <a:lnTo>
                  <a:pt x="398493" y="189274"/>
                </a:lnTo>
                <a:lnTo>
                  <a:pt x="411980" y="229805"/>
                </a:lnTo>
                <a:lnTo>
                  <a:pt x="414584" y="261101"/>
                </a:lnTo>
                <a:lnTo>
                  <a:pt x="413932" y="277169"/>
                </a:lnTo>
                <a:lnTo>
                  <a:pt x="404186" y="320272"/>
                </a:lnTo>
                <a:lnTo>
                  <a:pt x="384146" y="355517"/>
                </a:lnTo>
                <a:lnTo>
                  <a:pt x="355588" y="382230"/>
                </a:lnTo>
                <a:lnTo>
                  <a:pt x="319837" y="398907"/>
                </a:lnTo>
                <a:lnTo>
                  <a:pt x="279017" y="404553"/>
                </a:lnTo>
                <a:lnTo>
                  <a:pt x="515676" y="404553"/>
                </a:lnTo>
                <a:lnTo>
                  <a:pt x="537240" y="365465"/>
                </a:lnTo>
                <a:lnTo>
                  <a:pt x="552836" y="315345"/>
                </a:lnTo>
                <a:lnTo>
                  <a:pt x="558035" y="260379"/>
                </a:lnTo>
                <a:lnTo>
                  <a:pt x="556712" y="232634"/>
                </a:lnTo>
                <a:lnTo>
                  <a:pt x="552744" y="206051"/>
                </a:lnTo>
                <a:lnTo>
                  <a:pt x="546134" y="180630"/>
                </a:lnTo>
                <a:lnTo>
                  <a:pt x="536884" y="156372"/>
                </a:lnTo>
                <a:lnTo>
                  <a:pt x="525290" y="133464"/>
                </a:lnTo>
                <a:lnTo>
                  <a:pt x="515221" y="117640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827174" y="956835"/>
            <a:ext cx="447710" cy="502324"/>
          </a:xfrm>
          <a:custGeom>
            <a:avLst/>
            <a:gdLst/>
            <a:ahLst/>
            <a:cxnLst/>
            <a:rect l="l" t="t" r="r" b="b"/>
            <a:pathLst>
              <a:path w="447675" h="502284">
                <a:moveTo>
                  <a:pt x="153492" y="81055"/>
                </a:moveTo>
                <a:lnTo>
                  <a:pt x="153492" y="502099"/>
                </a:lnTo>
                <a:lnTo>
                  <a:pt x="293362" y="502099"/>
                </a:lnTo>
                <a:lnTo>
                  <a:pt x="293362" y="112614"/>
                </a:lnTo>
                <a:lnTo>
                  <a:pt x="185051" y="112614"/>
                </a:lnTo>
                <a:lnTo>
                  <a:pt x="153492" y="81055"/>
                </a:lnTo>
                <a:close/>
              </a:path>
              <a:path w="447675" h="502284">
                <a:moveTo>
                  <a:pt x="447577" y="0"/>
                </a:moveTo>
                <a:lnTo>
                  <a:pt x="0" y="0"/>
                </a:lnTo>
                <a:lnTo>
                  <a:pt x="0" y="112614"/>
                </a:lnTo>
                <a:lnTo>
                  <a:pt x="153492" y="112614"/>
                </a:lnTo>
                <a:lnTo>
                  <a:pt x="153492" y="81055"/>
                </a:lnTo>
                <a:lnTo>
                  <a:pt x="447577" y="81055"/>
                </a:lnTo>
                <a:lnTo>
                  <a:pt x="447577" y="0"/>
                </a:lnTo>
                <a:close/>
              </a:path>
              <a:path w="447675" h="502284">
                <a:moveTo>
                  <a:pt x="293362" y="81055"/>
                </a:moveTo>
                <a:lnTo>
                  <a:pt x="153492" y="81055"/>
                </a:lnTo>
                <a:lnTo>
                  <a:pt x="185051" y="112614"/>
                </a:lnTo>
                <a:lnTo>
                  <a:pt x="261803" y="112614"/>
                </a:lnTo>
                <a:lnTo>
                  <a:pt x="293362" y="81055"/>
                </a:lnTo>
                <a:close/>
              </a:path>
              <a:path w="447675" h="502284">
                <a:moveTo>
                  <a:pt x="293362" y="81055"/>
                </a:moveTo>
                <a:lnTo>
                  <a:pt x="261803" y="112614"/>
                </a:lnTo>
                <a:lnTo>
                  <a:pt x="293362" y="112614"/>
                </a:lnTo>
                <a:lnTo>
                  <a:pt x="293362" y="81055"/>
                </a:lnTo>
                <a:close/>
              </a:path>
              <a:path w="447675" h="502284">
                <a:moveTo>
                  <a:pt x="447577" y="81055"/>
                </a:moveTo>
                <a:lnTo>
                  <a:pt x="293362" y="81055"/>
                </a:lnTo>
                <a:lnTo>
                  <a:pt x="293362" y="112614"/>
                </a:lnTo>
                <a:lnTo>
                  <a:pt x="447577" y="112614"/>
                </a:lnTo>
                <a:lnTo>
                  <a:pt x="447577" y="81055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459875" y="946793"/>
            <a:ext cx="558209" cy="522646"/>
          </a:xfrm>
          <a:custGeom>
            <a:avLst/>
            <a:gdLst/>
            <a:ahLst/>
            <a:cxnLst/>
            <a:rect l="l" t="t" r="r" b="b"/>
            <a:pathLst>
              <a:path w="558164" h="522605">
                <a:moveTo>
                  <a:pt x="279017" y="0"/>
                </a:moveTo>
                <a:lnTo>
                  <a:pt x="221099" y="4844"/>
                </a:lnTo>
                <a:lnTo>
                  <a:pt x="167837" y="19371"/>
                </a:lnTo>
                <a:lnTo>
                  <a:pt x="120317" y="42772"/>
                </a:lnTo>
                <a:lnTo>
                  <a:pt x="79620" y="74238"/>
                </a:lnTo>
                <a:lnTo>
                  <a:pt x="46346" y="112708"/>
                </a:lnTo>
                <a:lnTo>
                  <a:pt x="21161" y="157084"/>
                </a:lnTo>
                <a:lnTo>
                  <a:pt x="5287" y="206584"/>
                </a:lnTo>
                <a:lnTo>
                  <a:pt x="0" y="260379"/>
                </a:lnTo>
                <a:lnTo>
                  <a:pt x="1321" y="288152"/>
                </a:lnTo>
                <a:lnTo>
                  <a:pt x="11900" y="340333"/>
                </a:lnTo>
                <a:lnTo>
                  <a:pt x="32743" y="387831"/>
                </a:lnTo>
                <a:lnTo>
                  <a:pt x="61972" y="429437"/>
                </a:lnTo>
                <a:lnTo>
                  <a:pt x="99139" y="464694"/>
                </a:lnTo>
                <a:lnTo>
                  <a:pt x="143485" y="492149"/>
                </a:lnTo>
                <a:lnTo>
                  <a:pt x="194355" y="511294"/>
                </a:lnTo>
                <a:lnTo>
                  <a:pt x="249762" y="520973"/>
                </a:lnTo>
                <a:lnTo>
                  <a:pt x="279017" y="522183"/>
                </a:lnTo>
                <a:lnTo>
                  <a:pt x="308559" y="520973"/>
                </a:lnTo>
                <a:lnTo>
                  <a:pt x="364148" y="511294"/>
                </a:lnTo>
                <a:lnTo>
                  <a:pt x="414872" y="492126"/>
                </a:lnTo>
                <a:lnTo>
                  <a:pt x="459125" y="464897"/>
                </a:lnTo>
                <a:lnTo>
                  <a:pt x="496557" y="429952"/>
                </a:lnTo>
                <a:lnTo>
                  <a:pt x="515676" y="404553"/>
                </a:lnTo>
                <a:lnTo>
                  <a:pt x="279017" y="404553"/>
                </a:lnTo>
                <a:lnTo>
                  <a:pt x="264917" y="403926"/>
                </a:lnTo>
                <a:lnTo>
                  <a:pt x="225574" y="394511"/>
                </a:lnTo>
                <a:lnTo>
                  <a:pt x="191887" y="374410"/>
                </a:lnTo>
                <a:lnTo>
                  <a:pt x="165682" y="344667"/>
                </a:lnTo>
                <a:lnTo>
                  <a:pt x="149096" y="306755"/>
                </a:lnTo>
                <a:lnTo>
                  <a:pt x="143451" y="261101"/>
                </a:lnTo>
                <a:lnTo>
                  <a:pt x="144077" y="245028"/>
                </a:lnTo>
                <a:lnTo>
                  <a:pt x="153492" y="201910"/>
                </a:lnTo>
                <a:lnTo>
                  <a:pt x="173393" y="166684"/>
                </a:lnTo>
                <a:lnTo>
                  <a:pt x="202355" y="139970"/>
                </a:lnTo>
                <a:lnTo>
                  <a:pt x="238196" y="123290"/>
                </a:lnTo>
                <a:lnTo>
                  <a:pt x="279017" y="117640"/>
                </a:lnTo>
                <a:lnTo>
                  <a:pt x="515221" y="117640"/>
                </a:lnTo>
                <a:lnTo>
                  <a:pt x="511683" y="112080"/>
                </a:lnTo>
                <a:lnTo>
                  <a:pt x="478425" y="73882"/>
                </a:lnTo>
                <a:lnTo>
                  <a:pt x="437715" y="42684"/>
                </a:lnTo>
                <a:lnTo>
                  <a:pt x="390197" y="19371"/>
                </a:lnTo>
                <a:lnTo>
                  <a:pt x="336936" y="4844"/>
                </a:lnTo>
                <a:lnTo>
                  <a:pt x="308559" y="1211"/>
                </a:lnTo>
                <a:lnTo>
                  <a:pt x="279017" y="0"/>
                </a:lnTo>
                <a:close/>
              </a:path>
              <a:path w="558164" h="522605">
                <a:moveTo>
                  <a:pt x="515221" y="117640"/>
                </a:moveTo>
                <a:lnTo>
                  <a:pt x="279017" y="117640"/>
                </a:lnTo>
                <a:lnTo>
                  <a:pt x="293113" y="118268"/>
                </a:lnTo>
                <a:lnTo>
                  <a:pt x="306721" y="120152"/>
                </a:lnTo>
                <a:lnTo>
                  <a:pt x="344427" y="133267"/>
                </a:lnTo>
                <a:lnTo>
                  <a:pt x="375496" y="156728"/>
                </a:lnTo>
                <a:lnTo>
                  <a:pt x="398493" y="189274"/>
                </a:lnTo>
                <a:lnTo>
                  <a:pt x="411980" y="229805"/>
                </a:lnTo>
                <a:lnTo>
                  <a:pt x="414584" y="261101"/>
                </a:lnTo>
                <a:lnTo>
                  <a:pt x="413932" y="277169"/>
                </a:lnTo>
                <a:lnTo>
                  <a:pt x="404186" y="320272"/>
                </a:lnTo>
                <a:lnTo>
                  <a:pt x="384146" y="355517"/>
                </a:lnTo>
                <a:lnTo>
                  <a:pt x="355588" y="382230"/>
                </a:lnTo>
                <a:lnTo>
                  <a:pt x="319837" y="398907"/>
                </a:lnTo>
                <a:lnTo>
                  <a:pt x="279017" y="404553"/>
                </a:lnTo>
                <a:lnTo>
                  <a:pt x="515676" y="404553"/>
                </a:lnTo>
                <a:lnTo>
                  <a:pt x="537240" y="365465"/>
                </a:lnTo>
                <a:lnTo>
                  <a:pt x="552836" y="315345"/>
                </a:lnTo>
                <a:lnTo>
                  <a:pt x="558035" y="260379"/>
                </a:lnTo>
                <a:lnTo>
                  <a:pt x="556712" y="232634"/>
                </a:lnTo>
                <a:lnTo>
                  <a:pt x="552744" y="206051"/>
                </a:lnTo>
                <a:lnTo>
                  <a:pt x="546134" y="180630"/>
                </a:lnTo>
                <a:lnTo>
                  <a:pt x="536884" y="156372"/>
                </a:lnTo>
                <a:lnTo>
                  <a:pt x="525290" y="133464"/>
                </a:lnTo>
                <a:lnTo>
                  <a:pt x="515221" y="117640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252520" y="956835"/>
            <a:ext cx="457236" cy="502324"/>
          </a:xfrm>
          <a:custGeom>
            <a:avLst/>
            <a:gdLst/>
            <a:ahLst/>
            <a:cxnLst/>
            <a:rect l="l" t="t" r="r" b="b"/>
            <a:pathLst>
              <a:path w="457200" h="502284">
                <a:moveTo>
                  <a:pt x="244589" y="0"/>
                </a:moveTo>
                <a:lnTo>
                  <a:pt x="0" y="0"/>
                </a:lnTo>
                <a:lnTo>
                  <a:pt x="0" y="502110"/>
                </a:lnTo>
                <a:lnTo>
                  <a:pt x="258222" y="502110"/>
                </a:lnTo>
                <a:lnTo>
                  <a:pt x="303476" y="499711"/>
                </a:lnTo>
                <a:lnTo>
                  <a:pt x="343128" y="492513"/>
                </a:lnTo>
                <a:lnTo>
                  <a:pt x="405621" y="463724"/>
                </a:lnTo>
                <a:lnTo>
                  <a:pt x="444084" y="418273"/>
                </a:lnTo>
                <a:lnTo>
                  <a:pt x="450266" y="400249"/>
                </a:lnTo>
                <a:lnTo>
                  <a:pt x="139870" y="400249"/>
                </a:lnTo>
                <a:lnTo>
                  <a:pt x="139870" y="296964"/>
                </a:lnTo>
                <a:lnTo>
                  <a:pt x="441495" y="296964"/>
                </a:lnTo>
                <a:lnTo>
                  <a:pt x="430076" y="279636"/>
                </a:lnTo>
                <a:lnTo>
                  <a:pt x="409617" y="261101"/>
                </a:lnTo>
                <a:lnTo>
                  <a:pt x="263248" y="261101"/>
                </a:lnTo>
                <a:lnTo>
                  <a:pt x="276871" y="226673"/>
                </a:lnTo>
                <a:lnTo>
                  <a:pt x="386738" y="226673"/>
                </a:lnTo>
                <a:lnTo>
                  <a:pt x="387328" y="226317"/>
                </a:lnTo>
                <a:lnTo>
                  <a:pt x="407729" y="207285"/>
                </a:lnTo>
                <a:lnTo>
                  <a:pt x="412403" y="200130"/>
                </a:lnTo>
                <a:lnTo>
                  <a:pt x="139870" y="200130"/>
                </a:lnTo>
                <a:lnTo>
                  <a:pt x="139870" y="101860"/>
                </a:lnTo>
                <a:lnTo>
                  <a:pt x="430917" y="101860"/>
                </a:lnTo>
                <a:lnTo>
                  <a:pt x="430839" y="101121"/>
                </a:lnTo>
                <a:lnTo>
                  <a:pt x="405913" y="52882"/>
                </a:lnTo>
                <a:lnTo>
                  <a:pt x="356684" y="19171"/>
                </a:lnTo>
                <a:lnTo>
                  <a:pt x="286927" y="2131"/>
                </a:lnTo>
                <a:lnTo>
                  <a:pt x="244589" y="0"/>
                </a:lnTo>
                <a:close/>
              </a:path>
              <a:path w="457200" h="502284">
                <a:moveTo>
                  <a:pt x="441495" y="296964"/>
                </a:moveTo>
                <a:lnTo>
                  <a:pt x="251049" y="296964"/>
                </a:lnTo>
                <a:lnTo>
                  <a:pt x="265819" y="297749"/>
                </a:lnTo>
                <a:lnTo>
                  <a:pt x="278573" y="300103"/>
                </a:lnTo>
                <a:lnTo>
                  <a:pt x="309596" y="325384"/>
                </a:lnTo>
                <a:lnTo>
                  <a:pt x="313456" y="347895"/>
                </a:lnTo>
                <a:lnTo>
                  <a:pt x="312490" y="360021"/>
                </a:lnTo>
                <a:lnTo>
                  <a:pt x="289312" y="392784"/>
                </a:lnTo>
                <a:lnTo>
                  <a:pt x="251049" y="400249"/>
                </a:lnTo>
                <a:lnTo>
                  <a:pt x="450266" y="400249"/>
                </a:lnTo>
                <a:lnTo>
                  <a:pt x="453701" y="390231"/>
                </a:lnTo>
                <a:lnTo>
                  <a:pt x="456907" y="358648"/>
                </a:lnTo>
                <a:lnTo>
                  <a:pt x="453925" y="328592"/>
                </a:lnTo>
                <a:lnTo>
                  <a:pt x="444981" y="302255"/>
                </a:lnTo>
                <a:lnTo>
                  <a:pt x="441495" y="296964"/>
                </a:lnTo>
                <a:close/>
              </a:path>
              <a:path w="457200" h="502284">
                <a:moveTo>
                  <a:pt x="276871" y="226673"/>
                </a:moveTo>
                <a:lnTo>
                  <a:pt x="263248" y="261101"/>
                </a:lnTo>
                <a:lnTo>
                  <a:pt x="300052" y="258928"/>
                </a:lnTo>
                <a:lnTo>
                  <a:pt x="333000" y="252407"/>
                </a:lnTo>
                <a:lnTo>
                  <a:pt x="362092" y="241537"/>
                </a:lnTo>
                <a:lnTo>
                  <a:pt x="365199" y="239663"/>
                </a:lnTo>
                <a:lnTo>
                  <a:pt x="352269" y="235191"/>
                </a:lnTo>
                <a:lnTo>
                  <a:pt x="316877" y="228803"/>
                </a:lnTo>
                <a:lnTo>
                  <a:pt x="276871" y="226673"/>
                </a:lnTo>
                <a:close/>
              </a:path>
              <a:path w="457200" h="502284">
                <a:moveTo>
                  <a:pt x="365199" y="239663"/>
                </a:moveTo>
                <a:lnTo>
                  <a:pt x="362092" y="241537"/>
                </a:lnTo>
                <a:lnTo>
                  <a:pt x="333000" y="252407"/>
                </a:lnTo>
                <a:lnTo>
                  <a:pt x="300052" y="258928"/>
                </a:lnTo>
                <a:lnTo>
                  <a:pt x="263248" y="261101"/>
                </a:lnTo>
                <a:lnTo>
                  <a:pt x="409617" y="261101"/>
                </a:lnTo>
                <a:lnTo>
                  <a:pt x="409212" y="260735"/>
                </a:lnTo>
                <a:lnTo>
                  <a:pt x="383047" y="245836"/>
                </a:lnTo>
                <a:lnTo>
                  <a:pt x="365199" y="239663"/>
                </a:lnTo>
                <a:close/>
              </a:path>
              <a:path w="457200" h="502284">
                <a:moveTo>
                  <a:pt x="386738" y="226673"/>
                </a:moveTo>
                <a:lnTo>
                  <a:pt x="276871" y="226673"/>
                </a:lnTo>
                <a:lnTo>
                  <a:pt x="316877" y="228803"/>
                </a:lnTo>
                <a:lnTo>
                  <a:pt x="352269" y="235191"/>
                </a:lnTo>
                <a:lnTo>
                  <a:pt x="365199" y="239663"/>
                </a:lnTo>
                <a:lnTo>
                  <a:pt x="386738" y="226673"/>
                </a:lnTo>
                <a:close/>
              </a:path>
              <a:path w="457200" h="502284">
                <a:moveTo>
                  <a:pt x="430917" y="101860"/>
                </a:moveTo>
                <a:lnTo>
                  <a:pt x="230966" y="101860"/>
                </a:lnTo>
                <a:lnTo>
                  <a:pt x="244772" y="102645"/>
                </a:lnTo>
                <a:lnTo>
                  <a:pt x="256786" y="105000"/>
                </a:lnTo>
                <a:lnTo>
                  <a:pt x="286736" y="129931"/>
                </a:lnTo>
                <a:lnTo>
                  <a:pt x="290504" y="151346"/>
                </a:lnTo>
                <a:lnTo>
                  <a:pt x="289562" y="162784"/>
                </a:lnTo>
                <a:lnTo>
                  <a:pt x="256786" y="197083"/>
                </a:lnTo>
                <a:lnTo>
                  <a:pt x="230966" y="200130"/>
                </a:lnTo>
                <a:lnTo>
                  <a:pt x="412403" y="200130"/>
                </a:lnTo>
                <a:lnTo>
                  <a:pt x="422299" y="184979"/>
                </a:lnTo>
                <a:lnTo>
                  <a:pt x="431041" y="159401"/>
                </a:lnTo>
                <a:lnTo>
                  <a:pt x="433955" y="130550"/>
                </a:lnTo>
                <a:lnTo>
                  <a:pt x="430917" y="101860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310583" y="956835"/>
            <a:ext cx="480733" cy="502324"/>
          </a:xfrm>
          <a:custGeom>
            <a:avLst/>
            <a:gdLst/>
            <a:ahLst/>
            <a:cxnLst/>
            <a:rect l="l" t="t" r="r" b="b"/>
            <a:pathLst>
              <a:path w="480695" h="502284">
                <a:moveTo>
                  <a:pt x="141304" y="0"/>
                </a:moveTo>
                <a:lnTo>
                  <a:pt x="0" y="0"/>
                </a:lnTo>
                <a:lnTo>
                  <a:pt x="0" y="502099"/>
                </a:lnTo>
                <a:lnTo>
                  <a:pt x="141304" y="502099"/>
                </a:lnTo>
                <a:lnTo>
                  <a:pt x="141304" y="309875"/>
                </a:lnTo>
                <a:lnTo>
                  <a:pt x="100415" y="309875"/>
                </a:lnTo>
                <a:lnTo>
                  <a:pt x="100415" y="195816"/>
                </a:lnTo>
                <a:lnTo>
                  <a:pt x="141304" y="195816"/>
                </a:lnTo>
                <a:lnTo>
                  <a:pt x="141304" y="0"/>
                </a:lnTo>
                <a:close/>
              </a:path>
              <a:path w="480695" h="502284">
                <a:moveTo>
                  <a:pt x="193544" y="254441"/>
                </a:moveTo>
                <a:lnTo>
                  <a:pt x="178601" y="263238"/>
                </a:lnTo>
                <a:lnTo>
                  <a:pt x="319183" y="502099"/>
                </a:lnTo>
                <a:lnTo>
                  <a:pt x="480571" y="502099"/>
                </a:lnTo>
                <a:lnTo>
                  <a:pt x="361902" y="309875"/>
                </a:lnTo>
                <a:lnTo>
                  <a:pt x="283321" y="309875"/>
                </a:lnTo>
                <a:lnTo>
                  <a:pt x="283321" y="264307"/>
                </a:lnTo>
                <a:lnTo>
                  <a:pt x="193544" y="254441"/>
                </a:lnTo>
                <a:close/>
              </a:path>
              <a:path w="480695" h="502284">
                <a:moveTo>
                  <a:pt x="141304" y="195816"/>
                </a:moveTo>
                <a:lnTo>
                  <a:pt x="100415" y="195816"/>
                </a:lnTo>
                <a:lnTo>
                  <a:pt x="100415" y="309875"/>
                </a:lnTo>
                <a:lnTo>
                  <a:pt x="141304" y="309875"/>
                </a:lnTo>
                <a:lnTo>
                  <a:pt x="141304" y="195816"/>
                </a:lnTo>
                <a:close/>
              </a:path>
              <a:path w="480695" h="502284">
                <a:moveTo>
                  <a:pt x="210183" y="195816"/>
                </a:moveTo>
                <a:lnTo>
                  <a:pt x="141304" y="195816"/>
                </a:lnTo>
                <a:lnTo>
                  <a:pt x="141304" y="309875"/>
                </a:lnTo>
                <a:lnTo>
                  <a:pt x="206050" y="309875"/>
                </a:lnTo>
                <a:lnTo>
                  <a:pt x="178601" y="263238"/>
                </a:lnTo>
                <a:lnTo>
                  <a:pt x="193544" y="254441"/>
                </a:lnTo>
                <a:lnTo>
                  <a:pt x="175732" y="252484"/>
                </a:lnTo>
                <a:lnTo>
                  <a:pt x="210183" y="195816"/>
                </a:lnTo>
                <a:close/>
              </a:path>
              <a:path w="480695" h="502284">
                <a:moveTo>
                  <a:pt x="283321" y="264307"/>
                </a:moveTo>
                <a:lnTo>
                  <a:pt x="283321" y="309875"/>
                </a:lnTo>
                <a:lnTo>
                  <a:pt x="361902" y="309875"/>
                </a:lnTo>
                <a:lnTo>
                  <a:pt x="335328" y="266829"/>
                </a:lnTo>
                <a:lnTo>
                  <a:pt x="306273" y="266829"/>
                </a:lnTo>
                <a:lnTo>
                  <a:pt x="283321" y="264307"/>
                </a:lnTo>
                <a:close/>
              </a:path>
              <a:path w="480695" h="502284">
                <a:moveTo>
                  <a:pt x="291928" y="196528"/>
                </a:moveTo>
                <a:lnTo>
                  <a:pt x="283321" y="201594"/>
                </a:lnTo>
                <a:lnTo>
                  <a:pt x="283321" y="264307"/>
                </a:lnTo>
                <a:lnTo>
                  <a:pt x="306273" y="266829"/>
                </a:lnTo>
                <a:lnTo>
                  <a:pt x="321121" y="243815"/>
                </a:lnTo>
                <a:lnTo>
                  <a:pt x="291928" y="196528"/>
                </a:lnTo>
                <a:close/>
              </a:path>
              <a:path w="480695" h="502284">
                <a:moveTo>
                  <a:pt x="321121" y="243815"/>
                </a:moveTo>
                <a:lnTo>
                  <a:pt x="306273" y="266829"/>
                </a:lnTo>
                <a:lnTo>
                  <a:pt x="335328" y="266829"/>
                </a:lnTo>
                <a:lnTo>
                  <a:pt x="321121" y="243815"/>
                </a:lnTo>
                <a:close/>
              </a:path>
              <a:path w="480695" h="502284">
                <a:moveTo>
                  <a:pt x="283321" y="201594"/>
                </a:moveTo>
                <a:lnTo>
                  <a:pt x="193544" y="254441"/>
                </a:lnTo>
                <a:lnTo>
                  <a:pt x="283321" y="264307"/>
                </a:lnTo>
                <a:lnTo>
                  <a:pt x="283321" y="201594"/>
                </a:lnTo>
                <a:close/>
              </a:path>
              <a:path w="480695" h="502284">
                <a:moveTo>
                  <a:pt x="478425" y="0"/>
                </a:moveTo>
                <a:lnTo>
                  <a:pt x="329225" y="0"/>
                </a:lnTo>
                <a:lnTo>
                  <a:pt x="175732" y="252484"/>
                </a:lnTo>
                <a:lnTo>
                  <a:pt x="193544" y="254441"/>
                </a:lnTo>
                <a:lnTo>
                  <a:pt x="283321" y="201594"/>
                </a:lnTo>
                <a:lnTo>
                  <a:pt x="283321" y="195816"/>
                </a:lnTo>
                <a:lnTo>
                  <a:pt x="352089" y="195816"/>
                </a:lnTo>
                <a:lnTo>
                  <a:pt x="478425" y="0"/>
                </a:lnTo>
                <a:close/>
              </a:path>
              <a:path w="480695" h="502284">
                <a:moveTo>
                  <a:pt x="351630" y="196528"/>
                </a:moveTo>
                <a:lnTo>
                  <a:pt x="291928" y="196528"/>
                </a:lnTo>
                <a:lnTo>
                  <a:pt x="321121" y="243815"/>
                </a:lnTo>
                <a:lnTo>
                  <a:pt x="351630" y="196528"/>
                </a:lnTo>
                <a:close/>
              </a:path>
              <a:path w="480695" h="502284">
                <a:moveTo>
                  <a:pt x="352089" y="195816"/>
                </a:moveTo>
                <a:lnTo>
                  <a:pt x="283321" y="195816"/>
                </a:lnTo>
                <a:lnTo>
                  <a:pt x="283321" y="201594"/>
                </a:lnTo>
                <a:lnTo>
                  <a:pt x="291928" y="196528"/>
                </a:lnTo>
                <a:lnTo>
                  <a:pt x="351630" y="196528"/>
                </a:lnTo>
                <a:lnTo>
                  <a:pt x="352089" y="195816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336360" y="956835"/>
            <a:ext cx="447710" cy="502324"/>
          </a:xfrm>
          <a:custGeom>
            <a:avLst/>
            <a:gdLst/>
            <a:ahLst/>
            <a:cxnLst/>
            <a:rect l="l" t="t" r="r" b="b"/>
            <a:pathLst>
              <a:path w="447675" h="502284">
                <a:moveTo>
                  <a:pt x="153492" y="81055"/>
                </a:moveTo>
                <a:lnTo>
                  <a:pt x="153492" y="502099"/>
                </a:lnTo>
                <a:lnTo>
                  <a:pt x="293362" y="502099"/>
                </a:lnTo>
                <a:lnTo>
                  <a:pt x="293362" y="112614"/>
                </a:lnTo>
                <a:lnTo>
                  <a:pt x="185051" y="112614"/>
                </a:lnTo>
                <a:lnTo>
                  <a:pt x="153492" y="81055"/>
                </a:lnTo>
                <a:close/>
              </a:path>
              <a:path w="447675" h="502284">
                <a:moveTo>
                  <a:pt x="447577" y="0"/>
                </a:moveTo>
                <a:lnTo>
                  <a:pt x="0" y="0"/>
                </a:lnTo>
                <a:lnTo>
                  <a:pt x="0" y="112614"/>
                </a:lnTo>
                <a:lnTo>
                  <a:pt x="153492" y="112614"/>
                </a:lnTo>
                <a:lnTo>
                  <a:pt x="153492" y="81055"/>
                </a:lnTo>
                <a:lnTo>
                  <a:pt x="447577" y="81055"/>
                </a:lnTo>
                <a:lnTo>
                  <a:pt x="447577" y="0"/>
                </a:lnTo>
                <a:close/>
              </a:path>
              <a:path w="447675" h="502284">
                <a:moveTo>
                  <a:pt x="293362" y="81055"/>
                </a:moveTo>
                <a:lnTo>
                  <a:pt x="153492" y="81055"/>
                </a:lnTo>
                <a:lnTo>
                  <a:pt x="185051" y="112614"/>
                </a:lnTo>
                <a:lnTo>
                  <a:pt x="261803" y="112614"/>
                </a:lnTo>
                <a:lnTo>
                  <a:pt x="293362" y="81055"/>
                </a:lnTo>
                <a:close/>
              </a:path>
              <a:path w="447675" h="502284">
                <a:moveTo>
                  <a:pt x="293362" y="81055"/>
                </a:moveTo>
                <a:lnTo>
                  <a:pt x="261803" y="112614"/>
                </a:lnTo>
                <a:lnTo>
                  <a:pt x="293362" y="112614"/>
                </a:lnTo>
                <a:lnTo>
                  <a:pt x="293362" y="81055"/>
                </a:lnTo>
                <a:close/>
              </a:path>
              <a:path w="447675" h="502284">
                <a:moveTo>
                  <a:pt x="447577" y="81055"/>
                </a:moveTo>
                <a:lnTo>
                  <a:pt x="293362" y="81055"/>
                </a:lnTo>
                <a:lnTo>
                  <a:pt x="293362" y="112614"/>
                </a:lnTo>
                <a:lnTo>
                  <a:pt x="447577" y="112614"/>
                </a:lnTo>
                <a:lnTo>
                  <a:pt x="447577" y="81055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008517" y="956835"/>
            <a:ext cx="452156" cy="502324"/>
          </a:xfrm>
          <a:custGeom>
            <a:avLst/>
            <a:gdLst/>
            <a:ahLst/>
            <a:cxnLst/>
            <a:rect l="l" t="t" r="r" b="b"/>
            <a:pathLst>
              <a:path w="452120" h="502284">
                <a:moveTo>
                  <a:pt x="228809" y="0"/>
                </a:moveTo>
                <a:lnTo>
                  <a:pt x="0" y="0"/>
                </a:lnTo>
                <a:lnTo>
                  <a:pt x="0" y="502099"/>
                </a:lnTo>
                <a:lnTo>
                  <a:pt x="142016" y="502099"/>
                </a:lnTo>
                <a:lnTo>
                  <a:pt x="142016" y="370836"/>
                </a:lnTo>
                <a:lnTo>
                  <a:pt x="78175" y="370836"/>
                </a:lnTo>
                <a:lnTo>
                  <a:pt x="133861" y="316411"/>
                </a:lnTo>
                <a:lnTo>
                  <a:pt x="78175" y="258222"/>
                </a:lnTo>
                <a:lnTo>
                  <a:pt x="142016" y="258222"/>
                </a:lnTo>
                <a:lnTo>
                  <a:pt x="142016" y="111891"/>
                </a:lnTo>
                <a:lnTo>
                  <a:pt x="78175" y="111891"/>
                </a:lnTo>
                <a:lnTo>
                  <a:pt x="142016" y="46626"/>
                </a:lnTo>
                <a:lnTo>
                  <a:pt x="388366" y="46626"/>
                </a:lnTo>
                <a:lnTo>
                  <a:pt x="371523" y="34591"/>
                </a:lnTo>
                <a:lnTo>
                  <a:pt x="347884" y="22240"/>
                </a:lnTo>
                <a:lnTo>
                  <a:pt x="321607" y="12514"/>
                </a:lnTo>
                <a:lnTo>
                  <a:pt x="293004" y="5563"/>
                </a:lnTo>
                <a:lnTo>
                  <a:pt x="262072" y="1391"/>
                </a:lnTo>
                <a:lnTo>
                  <a:pt x="228809" y="0"/>
                </a:lnTo>
                <a:close/>
              </a:path>
              <a:path w="452120" h="502284">
                <a:moveTo>
                  <a:pt x="133861" y="316411"/>
                </a:moveTo>
                <a:lnTo>
                  <a:pt x="78175" y="370836"/>
                </a:lnTo>
                <a:lnTo>
                  <a:pt x="142016" y="370836"/>
                </a:lnTo>
                <a:lnTo>
                  <a:pt x="142016" y="324932"/>
                </a:lnTo>
                <a:lnTo>
                  <a:pt x="133861" y="316411"/>
                </a:lnTo>
                <a:close/>
              </a:path>
              <a:path w="452120" h="502284">
                <a:moveTo>
                  <a:pt x="388366" y="46626"/>
                </a:moveTo>
                <a:lnTo>
                  <a:pt x="142016" y="46626"/>
                </a:lnTo>
                <a:lnTo>
                  <a:pt x="142016" y="111891"/>
                </a:lnTo>
                <a:lnTo>
                  <a:pt x="220202" y="111891"/>
                </a:lnTo>
                <a:lnTo>
                  <a:pt x="241046" y="113124"/>
                </a:lnTo>
                <a:lnTo>
                  <a:pt x="286912" y="131619"/>
                </a:lnTo>
                <a:lnTo>
                  <a:pt x="307752" y="169078"/>
                </a:lnTo>
                <a:lnTo>
                  <a:pt x="309142" y="185062"/>
                </a:lnTo>
                <a:lnTo>
                  <a:pt x="307752" y="201628"/>
                </a:lnTo>
                <a:lnTo>
                  <a:pt x="286912" y="239207"/>
                </a:lnTo>
                <a:lnTo>
                  <a:pt x="241046" y="257034"/>
                </a:lnTo>
                <a:lnTo>
                  <a:pt x="220202" y="258222"/>
                </a:lnTo>
                <a:lnTo>
                  <a:pt x="142016" y="258222"/>
                </a:lnTo>
                <a:lnTo>
                  <a:pt x="142016" y="370836"/>
                </a:lnTo>
                <a:lnTo>
                  <a:pt x="228809" y="370836"/>
                </a:lnTo>
                <a:lnTo>
                  <a:pt x="262072" y="369425"/>
                </a:lnTo>
                <a:lnTo>
                  <a:pt x="321607" y="358128"/>
                </a:lnTo>
                <a:lnTo>
                  <a:pt x="371523" y="335781"/>
                </a:lnTo>
                <a:lnTo>
                  <a:pt x="410077" y="303866"/>
                </a:lnTo>
                <a:lnTo>
                  <a:pt x="436751" y="262733"/>
                </a:lnTo>
                <a:lnTo>
                  <a:pt x="450200" y="213058"/>
                </a:lnTo>
                <a:lnTo>
                  <a:pt x="451881" y="185062"/>
                </a:lnTo>
                <a:lnTo>
                  <a:pt x="450200" y="157648"/>
                </a:lnTo>
                <a:lnTo>
                  <a:pt x="436751" y="108337"/>
                </a:lnTo>
                <a:lnTo>
                  <a:pt x="410077" y="66688"/>
                </a:lnTo>
                <a:lnTo>
                  <a:pt x="392256" y="49406"/>
                </a:lnTo>
                <a:lnTo>
                  <a:pt x="388366" y="46626"/>
                </a:lnTo>
                <a:close/>
              </a:path>
              <a:path w="452120" h="502284">
                <a:moveTo>
                  <a:pt x="142016" y="308440"/>
                </a:moveTo>
                <a:lnTo>
                  <a:pt x="133861" y="316411"/>
                </a:lnTo>
                <a:lnTo>
                  <a:pt x="142016" y="324932"/>
                </a:lnTo>
                <a:lnTo>
                  <a:pt x="142016" y="308440"/>
                </a:lnTo>
                <a:close/>
              </a:path>
              <a:path w="452120" h="502284">
                <a:moveTo>
                  <a:pt x="142016" y="258222"/>
                </a:moveTo>
                <a:lnTo>
                  <a:pt x="78175" y="258222"/>
                </a:lnTo>
                <a:lnTo>
                  <a:pt x="133861" y="316411"/>
                </a:lnTo>
                <a:lnTo>
                  <a:pt x="142016" y="308440"/>
                </a:lnTo>
                <a:lnTo>
                  <a:pt x="142016" y="258222"/>
                </a:lnTo>
                <a:close/>
              </a:path>
              <a:path w="452120" h="502284">
                <a:moveTo>
                  <a:pt x="142016" y="46626"/>
                </a:moveTo>
                <a:lnTo>
                  <a:pt x="78175" y="111891"/>
                </a:lnTo>
                <a:lnTo>
                  <a:pt x="142016" y="111891"/>
                </a:lnTo>
                <a:lnTo>
                  <a:pt x="142016" y="46626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622547" y="956835"/>
            <a:ext cx="527727" cy="513756"/>
          </a:xfrm>
          <a:custGeom>
            <a:avLst/>
            <a:gdLst/>
            <a:ahLst/>
            <a:cxnLst/>
            <a:rect l="l" t="t" r="r" b="b"/>
            <a:pathLst>
              <a:path w="527684" h="513715">
                <a:moveTo>
                  <a:pt x="78908" y="389485"/>
                </a:moveTo>
                <a:lnTo>
                  <a:pt x="45192" y="494215"/>
                </a:lnTo>
                <a:lnTo>
                  <a:pt x="72874" y="503963"/>
                </a:lnTo>
                <a:lnTo>
                  <a:pt x="99974" y="510259"/>
                </a:lnTo>
                <a:lnTo>
                  <a:pt x="126491" y="513104"/>
                </a:lnTo>
                <a:lnTo>
                  <a:pt x="152424" y="512497"/>
                </a:lnTo>
                <a:lnTo>
                  <a:pt x="201467" y="501202"/>
                </a:lnTo>
                <a:lnTo>
                  <a:pt x="246034" y="476634"/>
                </a:lnTo>
                <a:lnTo>
                  <a:pt x="285661" y="438709"/>
                </a:lnTo>
                <a:lnTo>
                  <a:pt x="294497" y="426793"/>
                </a:lnTo>
                <a:lnTo>
                  <a:pt x="230254" y="426793"/>
                </a:lnTo>
                <a:lnTo>
                  <a:pt x="214881" y="398298"/>
                </a:lnTo>
                <a:lnTo>
                  <a:pt x="133710" y="398298"/>
                </a:lnTo>
                <a:lnTo>
                  <a:pt x="117370" y="397470"/>
                </a:lnTo>
                <a:lnTo>
                  <a:pt x="99102" y="394532"/>
                </a:lnTo>
                <a:lnTo>
                  <a:pt x="78908" y="389485"/>
                </a:lnTo>
                <a:close/>
              </a:path>
              <a:path w="527684" h="513715">
                <a:moveTo>
                  <a:pt x="267979" y="242149"/>
                </a:moveTo>
                <a:lnTo>
                  <a:pt x="233123" y="312021"/>
                </a:lnTo>
                <a:lnTo>
                  <a:pt x="220213" y="325644"/>
                </a:lnTo>
                <a:lnTo>
                  <a:pt x="195826" y="362219"/>
                </a:lnTo>
                <a:lnTo>
                  <a:pt x="195581" y="362524"/>
                </a:lnTo>
                <a:lnTo>
                  <a:pt x="230254" y="426793"/>
                </a:lnTo>
                <a:lnTo>
                  <a:pt x="308440" y="325644"/>
                </a:lnTo>
                <a:lnTo>
                  <a:pt x="267979" y="242149"/>
                </a:lnTo>
                <a:close/>
              </a:path>
              <a:path w="527684" h="513715">
                <a:moveTo>
                  <a:pt x="527209" y="0"/>
                </a:moveTo>
                <a:lnTo>
                  <a:pt x="388773" y="0"/>
                </a:lnTo>
                <a:lnTo>
                  <a:pt x="267979" y="242149"/>
                </a:lnTo>
                <a:lnTo>
                  <a:pt x="308440" y="325644"/>
                </a:lnTo>
                <a:lnTo>
                  <a:pt x="230254" y="426793"/>
                </a:lnTo>
                <a:lnTo>
                  <a:pt x="294497" y="426793"/>
                </a:lnTo>
                <a:lnTo>
                  <a:pt x="303460" y="414705"/>
                </a:lnTo>
                <a:lnTo>
                  <a:pt x="319916" y="387338"/>
                </a:lnTo>
                <a:lnTo>
                  <a:pt x="527209" y="0"/>
                </a:lnTo>
                <a:close/>
              </a:path>
              <a:path w="527684" h="513715">
                <a:moveTo>
                  <a:pt x="195581" y="362524"/>
                </a:moveTo>
                <a:lnTo>
                  <a:pt x="161191" y="393094"/>
                </a:lnTo>
                <a:lnTo>
                  <a:pt x="133710" y="398298"/>
                </a:lnTo>
                <a:lnTo>
                  <a:pt x="214881" y="398298"/>
                </a:lnTo>
                <a:lnTo>
                  <a:pt x="195581" y="362524"/>
                </a:lnTo>
                <a:close/>
              </a:path>
              <a:path w="527684" h="513715">
                <a:moveTo>
                  <a:pt x="150634" y="0"/>
                </a:moveTo>
                <a:lnTo>
                  <a:pt x="0" y="0"/>
                </a:lnTo>
                <a:lnTo>
                  <a:pt x="195581" y="362524"/>
                </a:lnTo>
                <a:lnTo>
                  <a:pt x="195826" y="362219"/>
                </a:lnTo>
                <a:lnTo>
                  <a:pt x="220213" y="325644"/>
                </a:lnTo>
                <a:lnTo>
                  <a:pt x="233123" y="312021"/>
                </a:lnTo>
                <a:lnTo>
                  <a:pt x="267979" y="242149"/>
                </a:lnTo>
                <a:lnTo>
                  <a:pt x="150634" y="0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302591" y="956835"/>
            <a:ext cx="582341" cy="604568"/>
          </a:xfrm>
          <a:custGeom>
            <a:avLst/>
            <a:gdLst/>
            <a:ahLst/>
            <a:cxnLst/>
            <a:rect l="l" t="t" r="r" b="b"/>
            <a:pathLst>
              <a:path w="582295" h="604519">
                <a:moveTo>
                  <a:pt x="15067" y="389495"/>
                </a:moveTo>
                <a:lnTo>
                  <a:pt x="712" y="389495"/>
                </a:lnTo>
                <a:lnTo>
                  <a:pt x="0" y="603960"/>
                </a:lnTo>
                <a:lnTo>
                  <a:pt x="130540" y="603960"/>
                </a:lnTo>
                <a:lnTo>
                  <a:pt x="131263" y="502110"/>
                </a:lnTo>
                <a:lnTo>
                  <a:pt x="581720" y="502110"/>
                </a:lnTo>
                <a:lnTo>
                  <a:pt x="581720" y="440415"/>
                </a:lnTo>
                <a:lnTo>
                  <a:pt x="373705" y="440415"/>
                </a:lnTo>
                <a:lnTo>
                  <a:pt x="373705" y="407432"/>
                </a:lnTo>
                <a:lnTo>
                  <a:pt x="165691" y="407432"/>
                </a:lnTo>
                <a:lnTo>
                  <a:pt x="15067" y="389495"/>
                </a:lnTo>
                <a:close/>
              </a:path>
              <a:path w="582295" h="604519">
                <a:moveTo>
                  <a:pt x="581720" y="502110"/>
                </a:moveTo>
                <a:lnTo>
                  <a:pt x="451891" y="502110"/>
                </a:lnTo>
                <a:lnTo>
                  <a:pt x="451891" y="603960"/>
                </a:lnTo>
                <a:lnTo>
                  <a:pt x="581720" y="603960"/>
                </a:lnTo>
                <a:lnTo>
                  <a:pt x="581720" y="502110"/>
                </a:lnTo>
                <a:close/>
              </a:path>
              <a:path w="582295" h="604519">
                <a:moveTo>
                  <a:pt x="513575" y="112614"/>
                </a:moveTo>
                <a:lnTo>
                  <a:pt x="373705" y="112614"/>
                </a:lnTo>
                <a:lnTo>
                  <a:pt x="373705" y="440415"/>
                </a:lnTo>
                <a:lnTo>
                  <a:pt x="513575" y="440415"/>
                </a:lnTo>
                <a:lnTo>
                  <a:pt x="513575" y="112614"/>
                </a:lnTo>
                <a:close/>
              </a:path>
              <a:path w="582295" h="604519">
                <a:moveTo>
                  <a:pt x="581720" y="389495"/>
                </a:moveTo>
                <a:lnTo>
                  <a:pt x="513575" y="389495"/>
                </a:lnTo>
                <a:lnTo>
                  <a:pt x="513575" y="440415"/>
                </a:lnTo>
                <a:lnTo>
                  <a:pt x="581720" y="440415"/>
                </a:lnTo>
                <a:lnTo>
                  <a:pt x="581720" y="389495"/>
                </a:lnTo>
                <a:close/>
              </a:path>
              <a:path w="582295" h="604519">
                <a:moveTo>
                  <a:pt x="513575" y="0"/>
                </a:moveTo>
                <a:lnTo>
                  <a:pt x="109022" y="0"/>
                </a:lnTo>
                <a:lnTo>
                  <a:pt x="103284" y="154937"/>
                </a:lnTo>
                <a:lnTo>
                  <a:pt x="102051" y="179910"/>
                </a:lnTo>
                <a:lnTo>
                  <a:pt x="98643" y="226892"/>
                </a:lnTo>
                <a:lnTo>
                  <a:pt x="93823" y="269704"/>
                </a:lnTo>
                <a:lnTo>
                  <a:pt x="82123" y="323498"/>
                </a:lnTo>
                <a:lnTo>
                  <a:pt x="63974" y="362977"/>
                </a:lnTo>
                <a:lnTo>
                  <a:pt x="27057" y="388712"/>
                </a:lnTo>
                <a:lnTo>
                  <a:pt x="15067" y="389495"/>
                </a:lnTo>
                <a:lnTo>
                  <a:pt x="165691" y="407432"/>
                </a:lnTo>
                <a:lnTo>
                  <a:pt x="193303" y="372993"/>
                </a:lnTo>
                <a:lnTo>
                  <a:pt x="207557" y="333727"/>
                </a:lnTo>
                <a:lnTo>
                  <a:pt x="217332" y="285310"/>
                </a:lnTo>
                <a:lnTo>
                  <a:pt x="223811" y="229540"/>
                </a:lnTo>
                <a:lnTo>
                  <a:pt x="226497" y="188655"/>
                </a:lnTo>
                <a:lnTo>
                  <a:pt x="229532" y="112614"/>
                </a:lnTo>
                <a:lnTo>
                  <a:pt x="513575" y="112614"/>
                </a:lnTo>
                <a:lnTo>
                  <a:pt x="513575" y="0"/>
                </a:lnTo>
                <a:close/>
              </a:path>
              <a:path w="582295" h="604519">
                <a:moveTo>
                  <a:pt x="373705" y="389495"/>
                </a:moveTo>
                <a:lnTo>
                  <a:pt x="183366" y="389495"/>
                </a:lnTo>
                <a:lnTo>
                  <a:pt x="180840" y="393083"/>
                </a:lnTo>
                <a:lnTo>
                  <a:pt x="173601" y="400975"/>
                </a:lnTo>
                <a:lnTo>
                  <a:pt x="165691" y="407432"/>
                </a:lnTo>
                <a:lnTo>
                  <a:pt x="373705" y="407432"/>
                </a:lnTo>
                <a:lnTo>
                  <a:pt x="373705" y="389495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061518" y="956835"/>
            <a:ext cx="527727" cy="513756"/>
          </a:xfrm>
          <a:custGeom>
            <a:avLst/>
            <a:gdLst/>
            <a:ahLst/>
            <a:cxnLst/>
            <a:rect l="l" t="t" r="r" b="b"/>
            <a:pathLst>
              <a:path w="527684" h="513715">
                <a:moveTo>
                  <a:pt x="78908" y="389485"/>
                </a:moveTo>
                <a:lnTo>
                  <a:pt x="45192" y="494215"/>
                </a:lnTo>
                <a:lnTo>
                  <a:pt x="72874" y="503963"/>
                </a:lnTo>
                <a:lnTo>
                  <a:pt x="99974" y="510259"/>
                </a:lnTo>
                <a:lnTo>
                  <a:pt x="126491" y="513104"/>
                </a:lnTo>
                <a:lnTo>
                  <a:pt x="152424" y="512497"/>
                </a:lnTo>
                <a:lnTo>
                  <a:pt x="201467" y="501202"/>
                </a:lnTo>
                <a:lnTo>
                  <a:pt x="246034" y="476634"/>
                </a:lnTo>
                <a:lnTo>
                  <a:pt x="285661" y="438709"/>
                </a:lnTo>
                <a:lnTo>
                  <a:pt x="294497" y="426793"/>
                </a:lnTo>
                <a:lnTo>
                  <a:pt x="230254" y="426793"/>
                </a:lnTo>
                <a:lnTo>
                  <a:pt x="214881" y="398298"/>
                </a:lnTo>
                <a:lnTo>
                  <a:pt x="133710" y="398298"/>
                </a:lnTo>
                <a:lnTo>
                  <a:pt x="117370" y="397470"/>
                </a:lnTo>
                <a:lnTo>
                  <a:pt x="99102" y="394532"/>
                </a:lnTo>
                <a:lnTo>
                  <a:pt x="78908" y="389485"/>
                </a:lnTo>
                <a:close/>
              </a:path>
              <a:path w="527684" h="513715">
                <a:moveTo>
                  <a:pt x="267979" y="242149"/>
                </a:moveTo>
                <a:lnTo>
                  <a:pt x="233123" y="312021"/>
                </a:lnTo>
                <a:lnTo>
                  <a:pt x="220213" y="325644"/>
                </a:lnTo>
                <a:lnTo>
                  <a:pt x="195826" y="362219"/>
                </a:lnTo>
                <a:lnTo>
                  <a:pt x="195581" y="362524"/>
                </a:lnTo>
                <a:lnTo>
                  <a:pt x="230254" y="426793"/>
                </a:lnTo>
                <a:lnTo>
                  <a:pt x="308440" y="325644"/>
                </a:lnTo>
                <a:lnTo>
                  <a:pt x="267979" y="242149"/>
                </a:lnTo>
                <a:close/>
              </a:path>
              <a:path w="527684" h="513715">
                <a:moveTo>
                  <a:pt x="527209" y="0"/>
                </a:moveTo>
                <a:lnTo>
                  <a:pt x="388773" y="0"/>
                </a:lnTo>
                <a:lnTo>
                  <a:pt x="267979" y="242149"/>
                </a:lnTo>
                <a:lnTo>
                  <a:pt x="308440" y="325644"/>
                </a:lnTo>
                <a:lnTo>
                  <a:pt x="230254" y="426793"/>
                </a:lnTo>
                <a:lnTo>
                  <a:pt x="294497" y="426793"/>
                </a:lnTo>
                <a:lnTo>
                  <a:pt x="303460" y="414705"/>
                </a:lnTo>
                <a:lnTo>
                  <a:pt x="319916" y="387338"/>
                </a:lnTo>
                <a:lnTo>
                  <a:pt x="527209" y="0"/>
                </a:lnTo>
                <a:close/>
              </a:path>
              <a:path w="527684" h="513715">
                <a:moveTo>
                  <a:pt x="195581" y="362524"/>
                </a:moveTo>
                <a:lnTo>
                  <a:pt x="161191" y="393094"/>
                </a:lnTo>
                <a:lnTo>
                  <a:pt x="133710" y="398298"/>
                </a:lnTo>
                <a:lnTo>
                  <a:pt x="214881" y="398298"/>
                </a:lnTo>
                <a:lnTo>
                  <a:pt x="195581" y="362524"/>
                </a:lnTo>
                <a:close/>
              </a:path>
              <a:path w="527684" h="513715">
                <a:moveTo>
                  <a:pt x="150634" y="0"/>
                </a:moveTo>
                <a:lnTo>
                  <a:pt x="0" y="0"/>
                </a:lnTo>
                <a:lnTo>
                  <a:pt x="195581" y="362524"/>
                </a:lnTo>
                <a:lnTo>
                  <a:pt x="195826" y="362219"/>
                </a:lnTo>
                <a:lnTo>
                  <a:pt x="220213" y="325644"/>
                </a:lnTo>
                <a:lnTo>
                  <a:pt x="233123" y="312021"/>
                </a:lnTo>
                <a:lnTo>
                  <a:pt x="267979" y="242149"/>
                </a:lnTo>
                <a:lnTo>
                  <a:pt x="150634" y="0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568244" y="1817641"/>
            <a:ext cx="480733" cy="502324"/>
          </a:xfrm>
          <a:custGeom>
            <a:avLst/>
            <a:gdLst/>
            <a:ahLst/>
            <a:cxnLst/>
            <a:rect l="l" t="t" r="r" b="b"/>
            <a:pathLst>
              <a:path w="480694" h="502285">
                <a:moveTo>
                  <a:pt x="480582" y="0"/>
                </a:moveTo>
                <a:lnTo>
                  <a:pt x="347162" y="0"/>
                </a:lnTo>
                <a:lnTo>
                  <a:pt x="139870" y="294797"/>
                </a:lnTo>
                <a:lnTo>
                  <a:pt x="139870" y="0"/>
                </a:lnTo>
                <a:lnTo>
                  <a:pt x="0" y="0"/>
                </a:lnTo>
                <a:lnTo>
                  <a:pt x="0" y="502099"/>
                </a:lnTo>
                <a:lnTo>
                  <a:pt x="134132" y="502099"/>
                </a:lnTo>
                <a:lnTo>
                  <a:pt x="340712" y="207292"/>
                </a:lnTo>
                <a:lnTo>
                  <a:pt x="340712" y="502099"/>
                </a:lnTo>
                <a:lnTo>
                  <a:pt x="480582" y="502099"/>
                </a:lnTo>
                <a:lnTo>
                  <a:pt x="480582" y="0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652129" y="1807600"/>
            <a:ext cx="558209" cy="522646"/>
          </a:xfrm>
          <a:custGeom>
            <a:avLst/>
            <a:gdLst/>
            <a:ahLst/>
            <a:cxnLst/>
            <a:rect l="l" t="t" r="r" b="b"/>
            <a:pathLst>
              <a:path w="558164" h="522605">
                <a:moveTo>
                  <a:pt x="279017" y="0"/>
                </a:moveTo>
                <a:lnTo>
                  <a:pt x="221099" y="4844"/>
                </a:lnTo>
                <a:lnTo>
                  <a:pt x="167837" y="19371"/>
                </a:lnTo>
                <a:lnTo>
                  <a:pt x="120317" y="42772"/>
                </a:lnTo>
                <a:lnTo>
                  <a:pt x="79620" y="74238"/>
                </a:lnTo>
                <a:lnTo>
                  <a:pt x="46346" y="112712"/>
                </a:lnTo>
                <a:lnTo>
                  <a:pt x="21161" y="157084"/>
                </a:lnTo>
                <a:lnTo>
                  <a:pt x="5287" y="206584"/>
                </a:lnTo>
                <a:lnTo>
                  <a:pt x="0" y="260379"/>
                </a:lnTo>
                <a:lnTo>
                  <a:pt x="1321" y="288152"/>
                </a:lnTo>
                <a:lnTo>
                  <a:pt x="11900" y="340333"/>
                </a:lnTo>
                <a:lnTo>
                  <a:pt x="32743" y="387831"/>
                </a:lnTo>
                <a:lnTo>
                  <a:pt x="61972" y="429437"/>
                </a:lnTo>
                <a:lnTo>
                  <a:pt x="99139" y="464694"/>
                </a:lnTo>
                <a:lnTo>
                  <a:pt x="143485" y="492149"/>
                </a:lnTo>
                <a:lnTo>
                  <a:pt x="194355" y="511294"/>
                </a:lnTo>
                <a:lnTo>
                  <a:pt x="249762" y="520973"/>
                </a:lnTo>
                <a:lnTo>
                  <a:pt x="279017" y="522183"/>
                </a:lnTo>
                <a:lnTo>
                  <a:pt x="308559" y="520973"/>
                </a:lnTo>
                <a:lnTo>
                  <a:pt x="364148" y="511294"/>
                </a:lnTo>
                <a:lnTo>
                  <a:pt x="414872" y="492126"/>
                </a:lnTo>
                <a:lnTo>
                  <a:pt x="459125" y="464897"/>
                </a:lnTo>
                <a:lnTo>
                  <a:pt x="496557" y="429952"/>
                </a:lnTo>
                <a:lnTo>
                  <a:pt x="515676" y="404553"/>
                </a:lnTo>
                <a:lnTo>
                  <a:pt x="279017" y="404553"/>
                </a:lnTo>
                <a:lnTo>
                  <a:pt x="264917" y="403926"/>
                </a:lnTo>
                <a:lnTo>
                  <a:pt x="225574" y="394511"/>
                </a:lnTo>
                <a:lnTo>
                  <a:pt x="191887" y="374410"/>
                </a:lnTo>
                <a:lnTo>
                  <a:pt x="165682" y="344667"/>
                </a:lnTo>
                <a:lnTo>
                  <a:pt x="149096" y="306755"/>
                </a:lnTo>
                <a:lnTo>
                  <a:pt x="143451" y="261101"/>
                </a:lnTo>
                <a:lnTo>
                  <a:pt x="144077" y="245028"/>
                </a:lnTo>
                <a:lnTo>
                  <a:pt x="153492" y="201910"/>
                </a:lnTo>
                <a:lnTo>
                  <a:pt x="173393" y="166688"/>
                </a:lnTo>
                <a:lnTo>
                  <a:pt x="202355" y="139972"/>
                </a:lnTo>
                <a:lnTo>
                  <a:pt x="238196" y="123290"/>
                </a:lnTo>
                <a:lnTo>
                  <a:pt x="279017" y="117640"/>
                </a:lnTo>
                <a:lnTo>
                  <a:pt x="515220" y="117640"/>
                </a:lnTo>
                <a:lnTo>
                  <a:pt x="511683" y="112081"/>
                </a:lnTo>
                <a:lnTo>
                  <a:pt x="478425" y="73893"/>
                </a:lnTo>
                <a:lnTo>
                  <a:pt x="437715" y="42685"/>
                </a:lnTo>
                <a:lnTo>
                  <a:pt x="390197" y="19371"/>
                </a:lnTo>
                <a:lnTo>
                  <a:pt x="336936" y="4844"/>
                </a:lnTo>
                <a:lnTo>
                  <a:pt x="308559" y="1211"/>
                </a:lnTo>
                <a:lnTo>
                  <a:pt x="279017" y="0"/>
                </a:lnTo>
                <a:close/>
              </a:path>
              <a:path w="558164" h="522605">
                <a:moveTo>
                  <a:pt x="515220" y="117640"/>
                </a:moveTo>
                <a:lnTo>
                  <a:pt x="279017" y="117640"/>
                </a:lnTo>
                <a:lnTo>
                  <a:pt x="293113" y="118268"/>
                </a:lnTo>
                <a:lnTo>
                  <a:pt x="306721" y="120152"/>
                </a:lnTo>
                <a:lnTo>
                  <a:pt x="344427" y="133267"/>
                </a:lnTo>
                <a:lnTo>
                  <a:pt x="375496" y="156738"/>
                </a:lnTo>
                <a:lnTo>
                  <a:pt x="398493" y="189274"/>
                </a:lnTo>
                <a:lnTo>
                  <a:pt x="411980" y="229805"/>
                </a:lnTo>
                <a:lnTo>
                  <a:pt x="414584" y="261101"/>
                </a:lnTo>
                <a:lnTo>
                  <a:pt x="413932" y="277169"/>
                </a:lnTo>
                <a:lnTo>
                  <a:pt x="404186" y="320272"/>
                </a:lnTo>
                <a:lnTo>
                  <a:pt x="384146" y="355517"/>
                </a:lnTo>
                <a:lnTo>
                  <a:pt x="355588" y="382230"/>
                </a:lnTo>
                <a:lnTo>
                  <a:pt x="319837" y="398907"/>
                </a:lnTo>
                <a:lnTo>
                  <a:pt x="279017" y="404553"/>
                </a:lnTo>
                <a:lnTo>
                  <a:pt x="515676" y="404553"/>
                </a:lnTo>
                <a:lnTo>
                  <a:pt x="537240" y="365465"/>
                </a:lnTo>
                <a:lnTo>
                  <a:pt x="552836" y="315345"/>
                </a:lnTo>
                <a:lnTo>
                  <a:pt x="558035" y="260379"/>
                </a:lnTo>
                <a:lnTo>
                  <a:pt x="556712" y="232632"/>
                </a:lnTo>
                <a:lnTo>
                  <a:pt x="552744" y="206047"/>
                </a:lnTo>
                <a:lnTo>
                  <a:pt x="546134" y="180626"/>
                </a:lnTo>
                <a:lnTo>
                  <a:pt x="536884" y="156372"/>
                </a:lnTo>
                <a:lnTo>
                  <a:pt x="525290" y="133464"/>
                </a:lnTo>
                <a:lnTo>
                  <a:pt x="515220" y="117640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444774" y="1817641"/>
            <a:ext cx="458506" cy="502324"/>
          </a:xfrm>
          <a:custGeom>
            <a:avLst/>
            <a:gdLst/>
            <a:ahLst/>
            <a:cxnLst/>
            <a:rect l="l" t="t" r="r" b="b"/>
            <a:pathLst>
              <a:path w="458470" h="502285">
                <a:moveTo>
                  <a:pt x="419610" y="0"/>
                </a:moveTo>
                <a:lnTo>
                  <a:pt x="0" y="0"/>
                </a:lnTo>
                <a:lnTo>
                  <a:pt x="0" y="502110"/>
                </a:lnTo>
                <a:lnTo>
                  <a:pt x="251049" y="502110"/>
                </a:lnTo>
                <a:lnTo>
                  <a:pt x="297153" y="499442"/>
                </a:lnTo>
                <a:lnTo>
                  <a:pt x="337926" y="491439"/>
                </a:lnTo>
                <a:lnTo>
                  <a:pt x="403474" y="459431"/>
                </a:lnTo>
                <a:lnTo>
                  <a:pt x="444629" y="408596"/>
                </a:lnTo>
                <a:lnTo>
                  <a:pt x="447352" y="400249"/>
                </a:lnTo>
                <a:lnTo>
                  <a:pt x="139870" y="400249"/>
                </a:lnTo>
                <a:lnTo>
                  <a:pt x="139870" y="291938"/>
                </a:lnTo>
                <a:lnTo>
                  <a:pt x="450726" y="291938"/>
                </a:lnTo>
                <a:lnTo>
                  <a:pt x="446152" y="276876"/>
                </a:lnTo>
                <a:lnTo>
                  <a:pt x="409568" y="229532"/>
                </a:lnTo>
                <a:lnTo>
                  <a:pt x="350207" y="200488"/>
                </a:lnTo>
                <a:lnTo>
                  <a:pt x="312596" y="193230"/>
                </a:lnTo>
                <a:lnTo>
                  <a:pt x="269698" y="190810"/>
                </a:lnTo>
                <a:lnTo>
                  <a:pt x="139870" y="190810"/>
                </a:lnTo>
                <a:lnTo>
                  <a:pt x="139870" y="109745"/>
                </a:lnTo>
                <a:lnTo>
                  <a:pt x="419610" y="109745"/>
                </a:lnTo>
                <a:lnTo>
                  <a:pt x="419610" y="0"/>
                </a:lnTo>
                <a:close/>
              </a:path>
              <a:path w="458470" h="502285">
                <a:moveTo>
                  <a:pt x="450726" y="291938"/>
                </a:moveTo>
                <a:lnTo>
                  <a:pt x="241730" y="291938"/>
                </a:lnTo>
                <a:lnTo>
                  <a:pt x="273738" y="295212"/>
                </a:lnTo>
                <a:lnTo>
                  <a:pt x="296600" y="305032"/>
                </a:lnTo>
                <a:lnTo>
                  <a:pt x="310318" y="321394"/>
                </a:lnTo>
                <a:lnTo>
                  <a:pt x="314890" y="344293"/>
                </a:lnTo>
                <a:lnTo>
                  <a:pt x="313701" y="357123"/>
                </a:lnTo>
                <a:lnTo>
                  <a:pt x="285363" y="392183"/>
                </a:lnTo>
                <a:lnTo>
                  <a:pt x="241730" y="400249"/>
                </a:lnTo>
                <a:lnTo>
                  <a:pt x="447352" y="400249"/>
                </a:lnTo>
                <a:lnTo>
                  <a:pt x="454921" y="377053"/>
                </a:lnTo>
                <a:lnTo>
                  <a:pt x="458352" y="341434"/>
                </a:lnTo>
                <a:lnTo>
                  <a:pt x="455302" y="307004"/>
                </a:lnTo>
                <a:lnTo>
                  <a:pt x="450726" y="291938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104011" y="1807600"/>
            <a:ext cx="558209" cy="522646"/>
          </a:xfrm>
          <a:custGeom>
            <a:avLst/>
            <a:gdLst/>
            <a:ahLst/>
            <a:cxnLst/>
            <a:rect l="l" t="t" r="r" b="b"/>
            <a:pathLst>
              <a:path w="558164" h="522605">
                <a:moveTo>
                  <a:pt x="279017" y="0"/>
                </a:moveTo>
                <a:lnTo>
                  <a:pt x="221099" y="4844"/>
                </a:lnTo>
                <a:lnTo>
                  <a:pt x="167837" y="19371"/>
                </a:lnTo>
                <a:lnTo>
                  <a:pt x="120317" y="42772"/>
                </a:lnTo>
                <a:lnTo>
                  <a:pt x="79620" y="74238"/>
                </a:lnTo>
                <a:lnTo>
                  <a:pt x="46346" y="112712"/>
                </a:lnTo>
                <a:lnTo>
                  <a:pt x="21161" y="157084"/>
                </a:lnTo>
                <a:lnTo>
                  <a:pt x="5287" y="206584"/>
                </a:lnTo>
                <a:lnTo>
                  <a:pt x="0" y="260379"/>
                </a:lnTo>
                <a:lnTo>
                  <a:pt x="1321" y="288152"/>
                </a:lnTo>
                <a:lnTo>
                  <a:pt x="11900" y="340333"/>
                </a:lnTo>
                <a:lnTo>
                  <a:pt x="32743" y="387831"/>
                </a:lnTo>
                <a:lnTo>
                  <a:pt x="61972" y="429437"/>
                </a:lnTo>
                <a:lnTo>
                  <a:pt x="99139" y="464694"/>
                </a:lnTo>
                <a:lnTo>
                  <a:pt x="143485" y="492149"/>
                </a:lnTo>
                <a:lnTo>
                  <a:pt x="194355" y="511294"/>
                </a:lnTo>
                <a:lnTo>
                  <a:pt x="249762" y="520973"/>
                </a:lnTo>
                <a:lnTo>
                  <a:pt x="279017" y="522183"/>
                </a:lnTo>
                <a:lnTo>
                  <a:pt x="308559" y="520973"/>
                </a:lnTo>
                <a:lnTo>
                  <a:pt x="364148" y="511294"/>
                </a:lnTo>
                <a:lnTo>
                  <a:pt x="414872" y="492126"/>
                </a:lnTo>
                <a:lnTo>
                  <a:pt x="459125" y="464897"/>
                </a:lnTo>
                <a:lnTo>
                  <a:pt x="496557" y="429952"/>
                </a:lnTo>
                <a:lnTo>
                  <a:pt x="515676" y="404553"/>
                </a:lnTo>
                <a:lnTo>
                  <a:pt x="279017" y="404553"/>
                </a:lnTo>
                <a:lnTo>
                  <a:pt x="264917" y="403926"/>
                </a:lnTo>
                <a:lnTo>
                  <a:pt x="225574" y="394511"/>
                </a:lnTo>
                <a:lnTo>
                  <a:pt x="191887" y="374410"/>
                </a:lnTo>
                <a:lnTo>
                  <a:pt x="165682" y="344667"/>
                </a:lnTo>
                <a:lnTo>
                  <a:pt x="149096" y="306755"/>
                </a:lnTo>
                <a:lnTo>
                  <a:pt x="143451" y="261101"/>
                </a:lnTo>
                <a:lnTo>
                  <a:pt x="144077" y="245028"/>
                </a:lnTo>
                <a:lnTo>
                  <a:pt x="153492" y="201910"/>
                </a:lnTo>
                <a:lnTo>
                  <a:pt x="173393" y="166688"/>
                </a:lnTo>
                <a:lnTo>
                  <a:pt x="202355" y="139972"/>
                </a:lnTo>
                <a:lnTo>
                  <a:pt x="238196" y="123290"/>
                </a:lnTo>
                <a:lnTo>
                  <a:pt x="279017" y="117640"/>
                </a:lnTo>
                <a:lnTo>
                  <a:pt x="515220" y="117640"/>
                </a:lnTo>
                <a:lnTo>
                  <a:pt x="511683" y="112081"/>
                </a:lnTo>
                <a:lnTo>
                  <a:pt x="478425" y="73893"/>
                </a:lnTo>
                <a:lnTo>
                  <a:pt x="437715" y="42685"/>
                </a:lnTo>
                <a:lnTo>
                  <a:pt x="390197" y="19371"/>
                </a:lnTo>
                <a:lnTo>
                  <a:pt x="336936" y="4844"/>
                </a:lnTo>
                <a:lnTo>
                  <a:pt x="308559" y="1211"/>
                </a:lnTo>
                <a:lnTo>
                  <a:pt x="279017" y="0"/>
                </a:lnTo>
                <a:close/>
              </a:path>
              <a:path w="558164" h="522605">
                <a:moveTo>
                  <a:pt x="515220" y="117640"/>
                </a:moveTo>
                <a:lnTo>
                  <a:pt x="279017" y="117640"/>
                </a:lnTo>
                <a:lnTo>
                  <a:pt x="293113" y="118268"/>
                </a:lnTo>
                <a:lnTo>
                  <a:pt x="306721" y="120152"/>
                </a:lnTo>
                <a:lnTo>
                  <a:pt x="344427" y="133267"/>
                </a:lnTo>
                <a:lnTo>
                  <a:pt x="375496" y="156738"/>
                </a:lnTo>
                <a:lnTo>
                  <a:pt x="398493" y="189274"/>
                </a:lnTo>
                <a:lnTo>
                  <a:pt x="411980" y="229805"/>
                </a:lnTo>
                <a:lnTo>
                  <a:pt x="414584" y="261101"/>
                </a:lnTo>
                <a:lnTo>
                  <a:pt x="413932" y="277169"/>
                </a:lnTo>
                <a:lnTo>
                  <a:pt x="404186" y="320272"/>
                </a:lnTo>
                <a:lnTo>
                  <a:pt x="384146" y="355517"/>
                </a:lnTo>
                <a:lnTo>
                  <a:pt x="355588" y="382230"/>
                </a:lnTo>
                <a:lnTo>
                  <a:pt x="319837" y="398907"/>
                </a:lnTo>
                <a:lnTo>
                  <a:pt x="279017" y="404553"/>
                </a:lnTo>
                <a:lnTo>
                  <a:pt x="515676" y="404553"/>
                </a:lnTo>
                <a:lnTo>
                  <a:pt x="537240" y="365465"/>
                </a:lnTo>
                <a:lnTo>
                  <a:pt x="552836" y="315345"/>
                </a:lnTo>
                <a:lnTo>
                  <a:pt x="558035" y="260379"/>
                </a:lnTo>
                <a:lnTo>
                  <a:pt x="556712" y="232632"/>
                </a:lnTo>
                <a:lnTo>
                  <a:pt x="552744" y="206047"/>
                </a:lnTo>
                <a:lnTo>
                  <a:pt x="546134" y="180626"/>
                </a:lnTo>
                <a:lnTo>
                  <a:pt x="536884" y="156372"/>
                </a:lnTo>
                <a:lnTo>
                  <a:pt x="525290" y="133464"/>
                </a:lnTo>
                <a:lnTo>
                  <a:pt x="515220" y="117640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897389" y="1817641"/>
            <a:ext cx="452156" cy="502324"/>
          </a:xfrm>
          <a:custGeom>
            <a:avLst/>
            <a:gdLst/>
            <a:ahLst/>
            <a:cxnLst/>
            <a:rect l="l" t="t" r="r" b="b"/>
            <a:pathLst>
              <a:path w="452120" h="502285">
                <a:moveTo>
                  <a:pt x="228809" y="0"/>
                </a:moveTo>
                <a:lnTo>
                  <a:pt x="0" y="0"/>
                </a:lnTo>
                <a:lnTo>
                  <a:pt x="0" y="502099"/>
                </a:lnTo>
                <a:lnTo>
                  <a:pt x="142016" y="502099"/>
                </a:lnTo>
                <a:lnTo>
                  <a:pt x="142016" y="370836"/>
                </a:lnTo>
                <a:lnTo>
                  <a:pt x="78175" y="370836"/>
                </a:lnTo>
                <a:lnTo>
                  <a:pt x="133861" y="316411"/>
                </a:lnTo>
                <a:lnTo>
                  <a:pt x="78175" y="258222"/>
                </a:lnTo>
                <a:lnTo>
                  <a:pt x="142016" y="258222"/>
                </a:lnTo>
                <a:lnTo>
                  <a:pt x="142016" y="111891"/>
                </a:lnTo>
                <a:lnTo>
                  <a:pt x="78175" y="111891"/>
                </a:lnTo>
                <a:lnTo>
                  <a:pt x="142016" y="46626"/>
                </a:lnTo>
                <a:lnTo>
                  <a:pt x="388366" y="46626"/>
                </a:lnTo>
                <a:lnTo>
                  <a:pt x="371523" y="34591"/>
                </a:lnTo>
                <a:lnTo>
                  <a:pt x="347884" y="22240"/>
                </a:lnTo>
                <a:lnTo>
                  <a:pt x="321607" y="12514"/>
                </a:lnTo>
                <a:lnTo>
                  <a:pt x="293004" y="5563"/>
                </a:lnTo>
                <a:lnTo>
                  <a:pt x="262072" y="1391"/>
                </a:lnTo>
                <a:lnTo>
                  <a:pt x="228809" y="0"/>
                </a:lnTo>
                <a:close/>
              </a:path>
              <a:path w="452120" h="502285">
                <a:moveTo>
                  <a:pt x="133861" y="316411"/>
                </a:moveTo>
                <a:lnTo>
                  <a:pt x="78175" y="370836"/>
                </a:lnTo>
                <a:lnTo>
                  <a:pt x="142016" y="370836"/>
                </a:lnTo>
                <a:lnTo>
                  <a:pt x="142016" y="324932"/>
                </a:lnTo>
                <a:lnTo>
                  <a:pt x="133861" y="316411"/>
                </a:lnTo>
                <a:close/>
              </a:path>
              <a:path w="452120" h="502285">
                <a:moveTo>
                  <a:pt x="388366" y="46626"/>
                </a:moveTo>
                <a:lnTo>
                  <a:pt x="142016" y="46626"/>
                </a:lnTo>
                <a:lnTo>
                  <a:pt x="142016" y="111891"/>
                </a:lnTo>
                <a:lnTo>
                  <a:pt x="220202" y="111891"/>
                </a:lnTo>
                <a:lnTo>
                  <a:pt x="241046" y="113124"/>
                </a:lnTo>
                <a:lnTo>
                  <a:pt x="286912" y="131619"/>
                </a:lnTo>
                <a:lnTo>
                  <a:pt x="307752" y="169078"/>
                </a:lnTo>
                <a:lnTo>
                  <a:pt x="309142" y="185062"/>
                </a:lnTo>
                <a:lnTo>
                  <a:pt x="307752" y="201628"/>
                </a:lnTo>
                <a:lnTo>
                  <a:pt x="286912" y="239207"/>
                </a:lnTo>
                <a:lnTo>
                  <a:pt x="241046" y="257034"/>
                </a:lnTo>
                <a:lnTo>
                  <a:pt x="220202" y="258222"/>
                </a:lnTo>
                <a:lnTo>
                  <a:pt x="142016" y="258222"/>
                </a:lnTo>
                <a:lnTo>
                  <a:pt x="142016" y="370836"/>
                </a:lnTo>
                <a:lnTo>
                  <a:pt x="228809" y="370836"/>
                </a:lnTo>
                <a:lnTo>
                  <a:pt x="262072" y="369425"/>
                </a:lnTo>
                <a:lnTo>
                  <a:pt x="321607" y="358128"/>
                </a:lnTo>
                <a:lnTo>
                  <a:pt x="371523" y="335781"/>
                </a:lnTo>
                <a:lnTo>
                  <a:pt x="410077" y="303866"/>
                </a:lnTo>
                <a:lnTo>
                  <a:pt x="436751" y="262733"/>
                </a:lnTo>
                <a:lnTo>
                  <a:pt x="450200" y="213058"/>
                </a:lnTo>
                <a:lnTo>
                  <a:pt x="451881" y="185062"/>
                </a:lnTo>
                <a:lnTo>
                  <a:pt x="450200" y="157647"/>
                </a:lnTo>
                <a:lnTo>
                  <a:pt x="436751" y="108333"/>
                </a:lnTo>
                <a:lnTo>
                  <a:pt x="410077" y="66688"/>
                </a:lnTo>
                <a:lnTo>
                  <a:pt x="392256" y="49406"/>
                </a:lnTo>
                <a:lnTo>
                  <a:pt x="388366" y="46626"/>
                </a:lnTo>
                <a:close/>
              </a:path>
              <a:path w="452120" h="502285">
                <a:moveTo>
                  <a:pt x="142016" y="308440"/>
                </a:moveTo>
                <a:lnTo>
                  <a:pt x="133861" y="316411"/>
                </a:lnTo>
                <a:lnTo>
                  <a:pt x="142016" y="324932"/>
                </a:lnTo>
                <a:lnTo>
                  <a:pt x="142016" y="308440"/>
                </a:lnTo>
                <a:close/>
              </a:path>
              <a:path w="452120" h="502285">
                <a:moveTo>
                  <a:pt x="142016" y="258222"/>
                </a:moveTo>
                <a:lnTo>
                  <a:pt x="78175" y="258222"/>
                </a:lnTo>
                <a:lnTo>
                  <a:pt x="133861" y="316411"/>
                </a:lnTo>
                <a:lnTo>
                  <a:pt x="142016" y="308440"/>
                </a:lnTo>
                <a:lnTo>
                  <a:pt x="142016" y="258222"/>
                </a:lnTo>
                <a:close/>
              </a:path>
              <a:path w="452120" h="502285">
                <a:moveTo>
                  <a:pt x="142016" y="46626"/>
                </a:moveTo>
                <a:lnTo>
                  <a:pt x="78175" y="111891"/>
                </a:lnTo>
                <a:lnTo>
                  <a:pt x="142016" y="111891"/>
                </a:lnTo>
                <a:lnTo>
                  <a:pt x="142016" y="46626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548008" y="1807600"/>
            <a:ext cx="558209" cy="522646"/>
          </a:xfrm>
          <a:custGeom>
            <a:avLst/>
            <a:gdLst/>
            <a:ahLst/>
            <a:cxnLst/>
            <a:rect l="l" t="t" r="r" b="b"/>
            <a:pathLst>
              <a:path w="558164" h="522605">
                <a:moveTo>
                  <a:pt x="279017" y="0"/>
                </a:moveTo>
                <a:lnTo>
                  <a:pt x="221099" y="4844"/>
                </a:lnTo>
                <a:lnTo>
                  <a:pt x="167837" y="19371"/>
                </a:lnTo>
                <a:lnTo>
                  <a:pt x="120317" y="42772"/>
                </a:lnTo>
                <a:lnTo>
                  <a:pt x="79620" y="74238"/>
                </a:lnTo>
                <a:lnTo>
                  <a:pt x="46346" y="112712"/>
                </a:lnTo>
                <a:lnTo>
                  <a:pt x="21161" y="157084"/>
                </a:lnTo>
                <a:lnTo>
                  <a:pt x="5287" y="206584"/>
                </a:lnTo>
                <a:lnTo>
                  <a:pt x="0" y="260379"/>
                </a:lnTo>
                <a:lnTo>
                  <a:pt x="1321" y="288152"/>
                </a:lnTo>
                <a:lnTo>
                  <a:pt x="11900" y="340333"/>
                </a:lnTo>
                <a:lnTo>
                  <a:pt x="32743" y="387831"/>
                </a:lnTo>
                <a:lnTo>
                  <a:pt x="61972" y="429437"/>
                </a:lnTo>
                <a:lnTo>
                  <a:pt x="99139" y="464694"/>
                </a:lnTo>
                <a:lnTo>
                  <a:pt x="143485" y="492149"/>
                </a:lnTo>
                <a:lnTo>
                  <a:pt x="194355" y="511294"/>
                </a:lnTo>
                <a:lnTo>
                  <a:pt x="249762" y="520973"/>
                </a:lnTo>
                <a:lnTo>
                  <a:pt x="279017" y="522183"/>
                </a:lnTo>
                <a:lnTo>
                  <a:pt x="308559" y="520973"/>
                </a:lnTo>
                <a:lnTo>
                  <a:pt x="364148" y="511294"/>
                </a:lnTo>
                <a:lnTo>
                  <a:pt x="414872" y="492126"/>
                </a:lnTo>
                <a:lnTo>
                  <a:pt x="459125" y="464897"/>
                </a:lnTo>
                <a:lnTo>
                  <a:pt x="496557" y="429952"/>
                </a:lnTo>
                <a:lnTo>
                  <a:pt x="515676" y="404553"/>
                </a:lnTo>
                <a:lnTo>
                  <a:pt x="279017" y="404553"/>
                </a:lnTo>
                <a:lnTo>
                  <a:pt x="264917" y="403926"/>
                </a:lnTo>
                <a:lnTo>
                  <a:pt x="225574" y="394511"/>
                </a:lnTo>
                <a:lnTo>
                  <a:pt x="191887" y="374410"/>
                </a:lnTo>
                <a:lnTo>
                  <a:pt x="165682" y="344667"/>
                </a:lnTo>
                <a:lnTo>
                  <a:pt x="149096" y="306755"/>
                </a:lnTo>
                <a:lnTo>
                  <a:pt x="143451" y="261101"/>
                </a:lnTo>
                <a:lnTo>
                  <a:pt x="144077" y="245028"/>
                </a:lnTo>
                <a:lnTo>
                  <a:pt x="153492" y="201910"/>
                </a:lnTo>
                <a:lnTo>
                  <a:pt x="173393" y="166688"/>
                </a:lnTo>
                <a:lnTo>
                  <a:pt x="202355" y="139972"/>
                </a:lnTo>
                <a:lnTo>
                  <a:pt x="238196" y="123290"/>
                </a:lnTo>
                <a:lnTo>
                  <a:pt x="279017" y="117640"/>
                </a:lnTo>
                <a:lnTo>
                  <a:pt x="515220" y="117640"/>
                </a:lnTo>
                <a:lnTo>
                  <a:pt x="511683" y="112081"/>
                </a:lnTo>
                <a:lnTo>
                  <a:pt x="478425" y="73893"/>
                </a:lnTo>
                <a:lnTo>
                  <a:pt x="437715" y="42685"/>
                </a:lnTo>
                <a:lnTo>
                  <a:pt x="390197" y="19371"/>
                </a:lnTo>
                <a:lnTo>
                  <a:pt x="336936" y="4844"/>
                </a:lnTo>
                <a:lnTo>
                  <a:pt x="308559" y="1211"/>
                </a:lnTo>
                <a:lnTo>
                  <a:pt x="279017" y="0"/>
                </a:lnTo>
                <a:close/>
              </a:path>
              <a:path w="558164" h="522605">
                <a:moveTo>
                  <a:pt x="515220" y="117640"/>
                </a:moveTo>
                <a:lnTo>
                  <a:pt x="279017" y="117640"/>
                </a:lnTo>
                <a:lnTo>
                  <a:pt x="293113" y="118268"/>
                </a:lnTo>
                <a:lnTo>
                  <a:pt x="306721" y="120152"/>
                </a:lnTo>
                <a:lnTo>
                  <a:pt x="344427" y="133267"/>
                </a:lnTo>
                <a:lnTo>
                  <a:pt x="375496" y="156738"/>
                </a:lnTo>
                <a:lnTo>
                  <a:pt x="398493" y="189274"/>
                </a:lnTo>
                <a:lnTo>
                  <a:pt x="411980" y="229805"/>
                </a:lnTo>
                <a:lnTo>
                  <a:pt x="414584" y="261101"/>
                </a:lnTo>
                <a:lnTo>
                  <a:pt x="413932" y="277169"/>
                </a:lnTo>
                <a:lnTo>
                  <a:pt x="404186" y="320272"/>
                </a:lnTo>
                <a:lnTo>
                  <a:pt x="384146" y="355517"/>
                </a:lnTo>
                <a:lnTo>
                  <a:pt x="355588" y="382230"/>
                </a:lnTo>
                <a:lnTo>
                  <a:pt x="319837" y="398907"/>
                </a:lnTo>
                <a:lnTo>
                  <a:pt x="279017" y="404553"/>
                </a:lnTo>
                <a:lnTo>
                  <a:pt x="515676" y="404553"/>
                </a:lnTo>
                <a:lnTo>
                  <a:pt x="537240" y="365465"/>
                </a:lnTo>
                <a:lnTo>
                  <a:pt x="552836" y="315345"/>
                </a:lnTo>
                <a:lnTo>
                  <a:pt x="558035" y="260379"/>
                </a:lnTo>
                <a:lnTo>
                  <a:pt x="556712" y="232632"/>
                </a:lnTo>
                <a:lnTo>
                  <a:pt x="552744" y="206047"/>
                </a:lnTo>
                <a:lnTo>
                  <a:pt x="546134" y="180626"/>
                </a:lnTo>
                <a:lnTo>
                  <a:pt x="536884" y="156372"/>
                </a:lnTo>
                <a:lnTo>
                  <a:pt x="525290" y="133464"/>
                </a:lnTo>
                <a:lnTo>
                  <a:pt x="515220" y="117640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341382" y="1817542"/>
            <a:ext cx="142251" cy="501690"/>
          </a:xfrm>
          <a:custGeom>
            <a:avLst/>
            <a:gdLst/>
            <a:ahLst/>
            <a:cxnLst/>
            <a:rect l="l" t="t" r="r" b="b"/>
            <a:pathLst>
              <a:path w="142239" h="501650">
                <a:moveTo>
                  <a:pt x="142011" y="0"/>
                </a:moveTo>
                <a:lnTo>
                  <a:pt x="0" y="0"/>
                </a:lnTo>
                <a:lnTo>
                  <a:pt x="0" y="189230"/>
                </a:lnTo>
                <a:lnTo>
                  <a:pt x="0" y="306070"/>
                </a:lnTo>
                <a:lnTo>
                  <a:pt x="0" y="501650"/>
                </a:lnTo>
                <a:lnTo>
                  <a:pt x="142011" y="501650"/>
                </a:lnTo>
                <a:lnTo>
                  <a:pt x="142011" y="306070"/>
                </a:lnTo>
                <a:lnTo>
                  <a:pt x="131254" y="306070"/>
                </a:lnTo>
                <a:lnTo>
                  <a:pt x="131254" y="189230"/>
                </a:lnTo>
                <a:lnTo>
                  <a:pt x="142011" y="189230"/>
                </a:lnTo>
                <a:lnTo>
                  <a:pt x="142011" y="0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676372" y="1817542"/>
            <a:ext cx="142251" cy="501690"/>
          </a:xfrm>
          <a:custGeom>
            <a:avLst/>
            <a:gdLst/>
            <a:ahLst/>
            <a:cxnLst/>
            <a:rect l="l" t="t" r="r" b="b"/>
            <a:pathLst>
              <a:path w="142240" h="501650">
                <a:moveTo>
                  <a:pt x="142011" y="0"/>
                </a:moveTo>
                <a:lnTo>
                  <a:pt x="0" y="0"/>
                </a:lnTo>
                <a:lnTo>
                  <a:pt x="0" y="189230"/>
                </a:lnTo>
                <a:lnTo>
                  <a:pt x="0" y="306070"/>
                </a:lnTo>
                <a:lnTo>
                  <a:pt x="0" y="501650"/>
                </a:lnTo>
                <a:lnTo>
                  <a:pt x="142011" y="501650"/>
                </a:lnTo>
                <a:lnTo>
                  <a:pt x="142011" y="306070"/>
                </a:lnTo>
                <a:lnTo>
                  <a:pt x="10045" y="306070"/>
                </a:lnTo>
                <a:lnTo>
                  <a:pt x="10045" y="189230"/>
                </a:lnTo>
                <a:lnTo>
                  <a:pt x="142011" y="189230"/>
                </a:lnTo>
                <a:lnTo>
                  <a:pt x="142011" y="0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472648" y="2006317"/>
            <a:ext cx="346102" cy="118119"/>
          </a:xfrm>
          <a:custGeom>
            <a:avLst/>
            <a:gdLst/>
            <a:ahLst/>
            <a:cxnLst/>
            <a:rect l="l" t="t" r="r" b="b"/>
            <a:pathLst>
              <a:path w="346075" h="118110">
                <a:moveTo>
                  <a:pt x="203708" y="0"/>
                </a:moveTo>
                <a:lnTo>
                  <a:pt x="10756" y="0"/>
                </a:lnTo>
                <a:lnTo>
                  <a:pt x="0" y="0"/>
                </a:lnTo>
                <a:lnTo>
                  <a:pt x="0" y="117627"/>
                </a:lnTo>
                <a:lnTo>
                  <a:pt x="10756" y="117627"/>
                </a:lnTo>
                <a:lnTo>
                  <a:pt x="203708" y="117627"/>
                </a:lnTo>
                <a:lnTo>
                  <a:pt x="203708" y="0"/>
                </a:lnTo>
                <a:close/>
              </a:path>
              <a:path w="346075" h="118110">
                <a:moveTo>
                  <a:pt x="345719" y="0"/>
                </a:moveTo>
                <a:lnTo>
                  <a:pt x="213753" y="0"/>
                </a:lnTo>
                <a:lnTo>
                  <a:pt x="213753" y="117627"/>
                </a:lnTo>
                <a:lnTo>
                  <a:pt x="345719" y="117627"/>
                </a:lnTo>
                <a:lnTo>
                  <a:pt x="345719" y="0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085966" y="1817542"/>
            <a:ext cx="402622" cy="501690"/>
          </a:xfrm>
          <a:custGeom>
            <a:avLst/>
            <a:gdLst/>
            <a:ahLst/>
            <a:cxnLst/>
            <a:rect l="l" t="t" r="r" b="b"/>
            <a:pathLst>
              <a:path w="402590" h="501650">
                <a:moveTo>
                  <a:pt x="402386" y="391160"/>
                </a:moveTo>
                <a:lnTo>
                  <a:pt x="139877" y="391160"/>
                </a:lnTo>
                <a:lnTo>
                  <a:pt x="139877" y="299935"/>
                </a:lnTo>
                <a:lnTo>
                  <a:pt x="362953" y="299935"/>
                </a:lnTo>
                <a:lnTo>
                  <a:pt x="362953" y="194500"/>
                </a:lnTo>
                <a:lnTo>
                  <a:pt x="139877" y="194500"/>
                </a:lnTo>
                <a:lnTo>
                  <a:pt x="129819" y="194500"/>
                </a:lnTo>
                <a:lnTo>
                  <a:pt x="129819" y="194310"/>
                </a:lnTo>
                <a:lnTo>
                  <a:pt x="139877" y="194310"/>
                </a:lnTo>
                <a:lnTo>
                  <a:pt x="139877" y="110490"/>
                </a:lnTo>
                <a:lnTo>
                  <a:pt x="393077" y="110490"/>
                </a:lnTo>
                <a:lnTo>
                  <a:pt x="393077" y="0"/>
                </a:lnTo>
                <a:lnTo>
                  <a:pt x="0" y="0"/>
                </a:lnTo>
                <a:lnTo>
                  <a:pt x="0" y="110490"/>
                </a:lnTo>
                <a:lnTo>
                  <a:pt x="0" y="194310"/>
                </a:lnTo>
                <a:lnTo>
                  <a:pt x="0" y="299720"/>
                </a:lnTo>
                <a:lnTo>
                  <a:pt x="0" y="391160"/>
                </a:lnTo>
                <a:lnTo>
                  <a:pt x="0" y="501650"/>
                </a:lnTo>
                <a:lnTo>
                  <a:pt x="402386" y="501650"/>
                </a:lnTo>
                <a:lnTo>
                  <a:pt x="402386" y="391160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8" name="object 2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8705619" y="536529"/>
            <a:ext cx="1063538" cy="958929"/>
          </a:xfrm>
          <a:prstGeom prst="rect">
            <a:avLst/>
          </a:prstGeom>
        </p:spPr>
      </p:pic>
      <p:grpSp>
        <p:nvGrpSpPr>
          <p:cNvPr id="29" name="object 29"/>
          <p:cNvGrpSpPr/>
          <p:nvPr/>
        </p:nvGrpSpPr>
        <p:grpSpPr>
          <a:xfrm>
            <a:off x="1219871" y="2870122"/>
            <a:ext cx="7127168" cy="7956543"/>
            <a:chOff x="1219774" y="2870341"/>
            <a:chExt cx="7126605" cy="7955915"/>
          </a:xfrm>
        </p:grpSpPr>
        <p:pic>
          <p:nvPicPr>
            <p:cNvPr id="30" name="object 3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19774" y="3701148"/>
              <a:ext cx="7126589" cy="7124700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177947" y="2870341"/>
              <a:ext cx="1770877" cy="1770898"/>
            </a:xfrm>
            <a:prstGeom prst="rect">
              <a:avLst/>
            </a:prstGeom>
          </p:spPr>
        </p:pic>
      </p:grpSp>
      <p:sp>
        <p:nvSpPr>
          <p:cNvPr id="32" name="object 32"/>
          <p:cNvSpPr/>
          <p:nvPr/>
        </p:nvSpPr>
        <p:spPr>
          <a:xfrm>
            <a:off x="10595977" y="2937581"/>
            <a:ext cx="1273911" cy="2079789"/>
          </a:xfrm>
          <a:custGeom>
            <a:avLst/>
            <a:gdLst/>
            <a:ahLst/>
            <a:cxnLst/>
            <a:rect l="l" t="t" r="r" b="b"/>
            <a:pathLst>
              <a:path w="1273809" h="2079625">
                <a:moveTo>
                  <a:pt x="910120" y="585304"/>
                </a:moveTo>
                <a:lnTo>
                  <a:pt x="905256" y="538734"/>
                </a:lnTo>
                <a:lnTo>
                  <a:pt x="891336" y="495249"/>
                </a:lnTo>
                <a:lnTo>
                  <a:pt x="869315" y="455803"/>
                </a:lnTo>
                <a:lnTo>
                  <a:pt x="866127" y="452043"/>
                </a:lnTo>
                <a:lnTo>
                  <a:pt x="866127" y="585304"/>
                </a:lnTo>
                <a:lnTo>
                  <a:pt x="866127" y="1494294"/>
                </a:lnTo>
                <a:lnTo>
                  <a:pt x="861009" y="1537398"/>
                </a:lnTo>
                <a:lnTo>
                  <a:pt x="846416" y="1577009"/>
                </a:lnTo>
                <a:lnTo>
                  <a:pt x="823518" y="1611985"/>
                </a:lnTo>
                <a:lnTo>
                  <a:pt x="793483" y="1641182"/>
                </a:lnTo>
                <a:lnTo>
                  <a:pt x="757466" y="1663446"/>
                </a:lnTo>
                <a:lnTo>
                  <a:pt x="716635" y="1677644"/>
                </a:lnTo>
                <a:lnTo>
                  <a:pt x="672160" y="1682635"/>
                </a:lnTo>
                <a:lnTo>
                  <a:pt x="601103" y="1682635"/>
                </a:lnTo>
                <a:lnTo>
                  <a:pt x="556628" y="1677644"/>
                </a:lnTo>
                <a:lnTo>
                  <a:pt x="515797" y="1663446"/>
                </a:lnTo>
                <a:lnTo>
                  <a:pt x="479780" y="1641182"/>
                </a:lnTo>
                <a:lnTo>
                  <a:pt x="449732" y="1611985"/>
                </a:lnTo>
                <a:lnTo>
                  <a:pt x="426834" y="1577009"/>
                </a:lnTo>
                <a:lnTo>
                  <a:pt x="412254" y="1537398"/>
                </a:lnTo>
                <a:lnTo>
                  <a:pt x="407123" y="1494294"/>
                </a:lnTo>
                <a:lnTo>
                  <a:pt x="407123" y="585304"/>
                </a:lnTo>
                <a:lnTo>
                  <a:pt x="412254" y="542264"/>
                </a:lnTo>
                <a:lnTo>
                  <a:pt x="426834" y="502818"/>
                </a:lnTo>
                <a:lnTo>
                  <a:pt x="449732" y="468071"/>
                </a:lnTo>
                <a:lnTo>
                  <a:pt x="479780" y="439115"/>
                </a:lnTo>
                <a:lnTo>
                  <a:pt x="515797" y="417068"/>
                </a:lnTo>
                <a:lnTo>
                  <a:pt x="556628" y="403021"/>
                </a:lnTo>
                <a:lnTo>
                  <a:pt x="601103" y="398094"/>
                </a:lnTo>
                <a:lnTo>
                  <a:pt x="672160" y="398094"/>
                </a:lnTo>
                <a:lnTo>
                  <a:pt x="716635" y="403021"/>
                </a:lnTo>
                <a:lnTo>
                  <a:pt x="757466" y="417068"/>
                </a:lnTo>
                <a:lnTo>
                  <a:pt x="793483" y="439115"/>
                </a:lnTo>
                <a:lnTo>
                  <a:pt x="823518" y="468071"/>
                </a:lnTo>
                <a:lnTo>
                  <a:pt x="846416" y="502818"/>
                </a:lnTo>
                <a:lnTo>
                  <a:pt x="861009" y="542264"/>
                </a:lnTo>
                <a:lnTo>
                  <a:pt x="866127" y="585304"/>
                </a:lnTo>
                <a:lnTo>
                  <a:pt x="866127" y="452043"/>
                </a:lnTo>
                <a:lnTo>
                  <a:pt x="840193" y="421360"/>
                </a:lnTo>
                <a:lnTo>
                  <a:pt x="804938" y="392899"/>
                </a:lnTo>
                <a:lnTo>
                  <a:pt x="764527" y="371373"/>
                </a:lnTo>
                <a:lnTo>
                  <a:pt x="719937" y="357746"/>
                </a:lnTo>
                <a:lnTo>
                  <a:pt x="672160" y="352983"/>
                </a:lnTo>
                <a:lnTo>
                  <a:pt x="601103" y="352983"/>
                </a:lnTo>
                <a:lnTo>
                  <a:pt x="552996" y="357746"/>
                </a:lnTo>
                <a:lnTo>
                  <a:pt x="508254" y="371373"/>
                </a:lnTo>
                <a:lnTo>
                  <a:pt x="467829" y="392899"/>
                </a:lnTo>
                <a:lnTo>
                  <a:pt x="432650" y="421360"/>
                </a:lnTo>
                <a:lnTo>
                  <a:pt x="403644" y="455803"/>
                </a:lnTo>
                <a:lnTo>
                  <a:pt x="381774" y="495249"/>
                </a:lnTo>
                <a:lnTo>
                  <a:pt x="367957" y="538734"/>
                </a:lnTo>
                <a:lnTo>
                  <a:pt x="363143" y="585304"/>
                </a:lnTo>
                <a:lnTo>
                  <a:pt x="363143" y="1494294"/>
                </a:lnTo>
                <a:lnTo>
                  <a:pt x="367957" y="1541195"/>
                </a:lnTo>
                <a:lnTo>
                  <a:pt x="381774" y="1584833"/>
                </a:lnTo>
                <a:lnTo>
                  <a:pt x="403644" y="1624304"/>
                </a:lnTo>
                <a:lnTo>
                  <a:pt x="432650" y="1658670"/>
                </a:lnTo>
                <a:lnTo>
                  <a:pt x="467829" y="1687017"/>
                </a:lnTo>
                <a:lnTo>
                  <a:pt x="508254" y="1708404"/>
                </a:lnTo>
                <a:lnTo>
                  <a:pt x="552996" y="1721916"/>
                </a:lnTo>
                <a:lnTo>
                  <a:pt x="601103" y="1726628"/>
                </a:lnTo>
                <a:lnTo>
                  <a:pt x="672160" y="1726628"/>
                </a:lnTo>
                <a:lnTo>
                  <a:pt x="719937" y="1721916"/>
                </a:lnTo>
                <a:lnTo>
                  <a:pt x="764527" y="1708404"/>
                </a:lnTo>
                <a:lnTo>
                  <a:pt x="804938" y="1687017"/>
                </a:lnTo>
                <a:lnTo>
                  <a:pt x="810387" y="1682635"/>
                </a:lnTo>
                <a:lnTo>
                  <a:pt x="840193" y="1658670"/>
                </a:lnTo>
                <a:lnTo>
                  <a:pt x="869315" y="1624304"/>
                </a:lnTo>
                <a:lnTo>
                  <a:pt x="891336" y="1584833"/>
                </a:lnTo>
                <a:lnTo>
                  <a:pt x="905256" y="1541195"/>
                </a:lnTo>
                <a:lnTo>
                  <a:pt x="910120" y="1494294"/>
                </a:lnTo>
                <a:lnTo>
                  <a:pt x="910120" y="585304"/>
                </a:lnTo>
                <a:close/>
              </a:path>
              <a:path w="1273809" h="2079625">
                <a:moveTo>
                  <a:pt x="1001458" y="585304"/>
                </a:moveTo>
                <a:lnTo>
                  <a:pt x="997889" y="537946"/>
                </a:lnTo>
                <a:lnTo>
                  <a:pt x="987501" y="492747"/>
                </a:lnTo>
                <a:lnTo>
                  <a:pt x="970813" y="450215"/>
                </a:lnTo>
                <a:lnTo>
                  <a:pt x="956360" y="424903"/>
                </a:lnTo>
                <a:lnTo>
                  <a:pt x="956360" y="585304"/>
                </a:lnTo>
                <a:lnTo>
                  <a:pt x="956360" y="1494294"/>
                </a:lnTo>
                <a:lnTo>
                  <a:pt x="952627" y="1539036"/>
                </a:lnTo>
                <a:lnTo>
                  <a:pt x="941844" y="1581492"/>
                </a:lnTo>
                <a:lnTo>
                  <a:pt x="924598" y="1621116"/>
                </a:lnTo>
                <a:lnTo>
                  <a:pt x="901458" y="1657324"/>
                </a:lnTo>
                <a:lnTo>
                  <a:pt x="873036" y="1689544"/>
                </a:lnTo>
                <a:lnTo>
                  <a:pt x="839914" y="1717192"/>
                </a:lnTo>
                <a:lnTo>
                  <a:pt x="802678" y="1739696"/>
                </a:lnTo>
                <a:lnTo>
                  <a:pt x="761911" y="1756486"/>
                </a:lnTo>
                <a:lnTo>
                  <a:pt x="718210" y="1766976"/>
                </a:lnTo>
                <a:lnTo>
                  <a:pt x="672160" y="1770595"/>
                </a:lnTo>
                <a:lnTo>
                  <a:pt x="601103" y="1770595"/>
                </a:lnTo>
                <a:lnTo>
                  <a:pt x="555028" y="1766976"/>
                </a:lnTo>
                <a:lnTo>
                  <a:pt x="511238" y="1756486"/>
                </a:lnTo>
                <a:lnTo>
                  <a:pt x="470344" y="1739696"/>
                </a:lnTo>
                <a:lnTo>
                  <a:pt x="432943" y="1717192"/>
                </a:lnTo>
                <a:lnTo>
                  <a:pt x="399656" y="1689544"/>
                </a:lnTo>
                <a:lnTo>
                  <a:pt x="371068" y="1657324"/>
                </a:lnTo>
                <a:lnTo>
                  <a:pt x="347776" y="1621116"/>
                </a:lnTo>
                <a:lnTo>
                  <a:pt x="330403" y="1581492"/>
                </a:lnTo>
                <a:lnTo>
                  <a:pt x="319532" y="1539036"/>
                </a:lnTo>
                <a:lnTo>
                  <a:pt x="315772" y="1494294"/>
                </a:lnTo>
                <a:lnTo>
                  <a:pt x="315772" y="585304"/>
                </a:lnTo>
                <a:lnTo>
                  <a:pt x="319532" y="540575"/>
                </a:lnTo>
                <a:lnTo>
                  <a:pt x="330403" y="498106"/>
                </a:lnTo>
                <a:lnTo>
                  <a:pt x="347776" y="458482"/>
                </a:lnTo>
                <a:lnTo>
                  <a:pt x="371068" y="422275"/>
                </a:lnTo>
                <a:lnTo>
                  <a:pt x="399656" y="390067"/>
                </a:lnTo>
                <a:lnTo>
                  <a:pt x="432943" y="362419"/>
                </a:lnTo>
                <a:lnTo>
                  <a:pt x="470344" y="339915"/>
                </a:lnTo>
                <a:lnTo>
                  <a:pt x="511238" y="323126"/>
                </a:lnTo>
                <a:lnTo>
                  <a:pt x="555028" y="312635"/>
                </a:lnTo>
                <a:lnTo>
                  <a:pt x="601103" y="309016"/>
                </a:lnTo>
                <a:lnTo>
                  <a:pt x="672160" y="309016"/>
                </a:lnTo>
                <a:lnTo>
                  <a:pt x="718210" y="312635"/>
                </a:lnTo>
                <a:lnTo>
                  <a:pt x="761911" y="323126"/>
                </a:lnTo>
                <a:lnTo>
                  <a:pt x="802678" y="339915"/>
                </a:lnTo>
                <a:lnTo>
                  <a:pt x="839914" y="362419"/>
                </a:lnTo>
                <a:lnTo>
                  <a:pt x="873036" y="390067"/>
                </a:lnTo>
                <a:lnTo>
                  <a:pt x="901458" y="422275"/>
                </a:lnTo>
                <a:lnTo>
                  <a:pt x="924598" y="458482"/>
                </a:lnTo>
                <a:lnTo>
                  <a:pt x="941844" y="498106"/>
                </a:lnTo>
                <a:lnTo>
                  <a:pt x="952627" y="540575"/>
                </a:lnTo>
                <a:lnTo>
                  <a:pt x="956360" y="585304"/>
                </a:lnTo>
                <a:lnTo>
                  <a:pt x="956360" y="424903"/>
                </a:lnTo>
                <a:lnTo>
                  <a:pt x="920584" y="375107"/>
                </a:lnTo>
                <a:lnTo>
                  <a:pt x="888085" y="343522"/>
                </a:lnTo>
                <a:lnTo>
                  <a:pt x="851331" y="316585"/>
                </a:lnTo>
                <a:lnTo>
                  <a:pt x="837285" y="309016"/>
                </a:lnTo>
                <a:lnTo>
                  <a:pt x="810856" y="294767"/>
                </a:lnTo>
                <a:lnTo>
                  <a:pt x="767156" y="278574"/>
                </a:lnTo>
                <a:lnTo>
                  <a:pt x="720750" y="268490"/>
                </a:lnTo>
                <a:lnTo>
                  <a:pt x="672160" y="265023"/>
                </a:lnTo>
                <a:lnTo>
                  <a:pt x="601103" y="265023"/>
                </a:lnTo>
                <a:lnTo>
                  <a:pt x="552513" y="268490"/>
                </a:lnTo>
                <a:lnTo>
                  <a:pt x="506107" y="278574"/>
                </a:lnTo>
                <a:lnTo>
                  <a:pt x="462407" y="294767"/>
                </a:lnTo>
                <a:lnTo>
                  <a:pt x="421919" y="316585"/>
                </a:lnTo>
                <a:lnTo>
                  <a:pt x="385178" y="343522"/>
                </a:lnTo>
                <a:lnTo>
                  <a:pt x="352666" y="375107"/>
                </a:lnTo>
                <a:lnTo>
                  <a:pt x="324916" y="410832"/>
                </a:lnTo>
                <a:lnTo>
                  <a:pt x="302450" y="450215"/>
                </a:lnTo>
                <a:lnTo>
                  <a:pt x="285762" y="492747"/>
                </a:lnTo>
                <a:lnTo>
                  <a:pt x="275361" y="537946"/>
                </a:lnTo>
                <a:lnTo>
                  <a:pt x="271792" y="585304"/>
                </a:lnTo>
                <a:lnTo>
                  <a:pt x="271792" y="1494294"/>
                </a:lnTo>
                <a:lnTo>
                  <a:pt x="275361" y="1541665"/>
                </a:lnTo>
                <a:lnTo>
                  <a:pt x="285762" y="1586865"/>
                </a:lnTo>
                <a:lnTo>
                  <a:pt x="302450" y="1629397"/>
                </a:lnTo>
                <a:lnTo>
                  <a:pt x="324916" y="1668780"/>
                </a:lnTo>
                <a:lnTo>
                  <a:pt x="352666" y="1704505"/>
                </a:lnTo>
                <a:lnTo>
                  <a:pt x="385178" y="1736090"/>
                </a:lnTo>
                <a:lnTo>
                  <a:pt x="421919" y="1763026"/>
                </a:lnTo>
                <a:lnTo>
                  <a:pt x="462407" y="1784845"/>
                </a:lnTo>
                <a:lnTo>
                  <a:pt x="506107" y="1801037"/>
                </a:lnTo>
                <a:lnTo>
                  <a:pt x="552513" y="1811121"/>
                </a:lnTo>
                <a:lnTo>
                  <a:pt x="601103" y="1814588"/>
                </a:lnTo>
                <a:lnTo>
                  <a:pt x="672160" y="1814588"/>
                </a:lnTo>
                <a:lnTo>
                  <a:pt x="720750" y="1811121"/>
                </a:lnTo>
                <a:lnTo>
                  <a:pt x="767156" y="1801037"/>
                </a:lnTo>
                <a:lnTo>
                  <a:pt x="810856" y="1784845"/>
                </a:lnTo>
                <a:lnTo>
                  <a:pt x="837285" y="1770595"/>
                </a:lnTo>
                <a:lnTo>
                  <a:pt x="851331" y="1763026"/>
                </a:lnTo>
                <a:lnTo>
                  <a:pt x="888085" y="1736090"/>
                </a:lnTo>
                <a:lnTo>
                  <a:pt x="920584" y="1704505"/>
                </a:lnTo>
                <a:lnTo>
                  <a:pt x="948334" y="1668780"/>
                </a:lnTo>
                <a:lnTo>
                  <a:pt x="970813" y="1629397"/>
                </a:lnTo>
                <a:lnTo>
                  <a:pt x="987501" y="1586865"/>
                </a:lnTo>
                <a:lnTo>
                  <a:pt x="997889" y="1541665"/>
                </a:lnTo>
                <a:lnTo>
                  <a:pt x="1001458" y="1494294"/>
                </a:lnTo>
                <a:lnTo>
                  <a:pt x="1001458" y="585304"/>
                </a:lnTo>
                <a:close/>
              </a:path>
              <a:path w="1273809" h="2079625">
                <a:moveTo>
                  <a:pt x="1091692" y="585317"/>
                </a:moveTo>
                <a:lnTo>
                  <a:pt x="1088859" y="537692"/>
                </a:lnTo>
                <a:lnTo>
                  <a:pt x="1080579" y="491680"/>
                </a:lnTo>
                <a:lnTo>
                  <a:pt x="1067181" y="447598"/>
                </a:lnTo>
                <a:lnTo>
                  <a:pt x="1048956" y="405739"/>
                </a:lnTo>
                <a:lnTo>
                  <a:pt x="1047699" y="403567"/>
                </a:lnTo>
                <a:lnTo>
                  <a:pt x="1047699" y="585317"/>
                </a:lnTo>
                <a:lnTo>
                  <a:pt x="1047699" y="1494294"/>
                </a:lnTo>
                <a:lnTo>
                  <a:pt x="1044778" y="1540141"/>
                </a:lnTo>
                <a:lnTo>
                  <a:pt x="1036243" y="1584286"/>
                </a:lnTo>
                <a:lnTo>
                  <a:pt x="1022438" y="1626387"/>
                </a:lnTo>
                <a:lnTo>
                  <a:pt x="1003719" y="1666100"/>
                </a:lnTo>
                <a:lnTo>
                  <a:pt x="980440" y="1703095"/>
                </a:lnTo>
                <a:lnTo>
                  <a:pt x="952957" y="1737004"/>
                </a:lnTo>
                <a:lnTo>
                  <a:pt x="921613" y="1767509"/>
                </a:lnTo>
                <a:lnTo>
                  <a:pt x="886752" y="1794256"/>
                </a:lnTo>
                <a:lnTo>
                  <a:pt x="848741" y="1816900"/>
                </a:lnTo>
                <a:lnTo>
                  <a:pt x="807935" y="1835111"/>
                </a:lnTo>
                <a:lnTo>
                  <a:pt x="764654" y="1848548"/>
                </a:lnTo>
                <a:lnTo>
                  <a:pt x="719277" y="1856854"/>
                </a:lnTo>
                <a:lnTo>
                  <a:pt x="672160" y="1859699"/>
                </a:lnTo>
                <a:lnTo>
                  <a:pt x="601103" y="1859699"/>
                </a:lnTo>
                <a:lnTo>
                  <a:pt x="553986" y="1856854"/>
                </a:lnTo>
                <a:lnTo>
                  <a:pt x="508609" y="1848548"/>
                </a:lnTo>
                <a:lnTo>
                  <a:pt x="465328" y="1835111"/>
                </a:lnTo>
                <a:lnTo>
                  <a:pt x="424522" y="1816900"/>
                </a:lnTo>
                <a:lnTo>
                  <a:pt x="386511" y="1794256"/>
                </a:lnTo>
                <a:lnTo>
                  <a:pt x="351650" y="1767509"/>
                </a:lnTo>
                <a:lnTo>
                  <a:pt x="320306" y="1737004"/>
                </a:lnTo>
                <a:lnTo>
                  <a:pt x="292823" y="1703095"/>
                </a:lnTo>
                <a:lnTo>
                  <a:pt x="269544" y="1666100"/>
                </a:lnTo>
                <a:lnTo>
                  <a:pt x="250825" y="1626387"/>
                </a:lnTo>
                <a:lnTo>
                  <a:pt x="237020" y="1584286"/>
                </a:lnTo>
                <a:lnTo>
                  <a:pt x="228485" y="1540141"/>
                </a:lnTo>
                <a:lnTo>
                  <a:pt x="225564" y="1494294"/>
                </a:lnTo>
                <a:lnTo>
                  <a:pt x="225564" y="585317"/>
                </a:lnTo>
                <a:lnTo>
                  <a:pt x="228485" y="539711"/>
                </a:lnTo>
                <a:lnTo>
                  <a:pt x="237020" y="495769"/>
                </a:lnTo>
                <a:lnTo>
                  <a:pt x="250825" y="453834"/>
                </a:lnTo>
                <a:lnTo>
                  <a:pt x="269544" y="414261"/>
                </a:lnTo>
                <a:lnTo>
                  <a:pt x="292823" y="377393"/>
                </a:lnTo>
                <a:lnTo>
                  <a:pt x="320306" y="343560"/>
                </a:lnTo>
                <a:lnTo>
                  <a:pt x="351650" y="313131"/>
                </a:lnTo>
                <a:lnTo>
                  <a:pt x="386511" y="286435"/>
                </a:lnTo>
                <a:lnTo>
                  <a:pt x="424522" y="263817"/>
                </a:lnTo>
                <a:lnTo>
                  <a:pt x="465328" y="245618"/>
                </a:lnTo>
                <a:lnTo>
                  <a:pt x="508609" y="232194"/>
                </a:lnTo>
                <a:lnTo>
                  <a:pt x="553986" y="223888"/>
                </a:lnTo>
                <a:lnTo>
                  <a:pt x="601103" y="221043"/>
                </a:lnTo>
                <a:lnTo>
                  <a:pt x="672160" y="221043"/>
                </a:lnTo>
                <a:lnTo>
                  <a:pt x="719277" y="223888"/>
                </a:lnTo>
                <a:lnTo>
                  <a:pt x="764654" y="232194"/>
                </a:lnTo>
                <a:lnTo>
                  <a:pt x="807935" y="245618"/>
                </a:lnTo>
                <a:lnTo>
                  <a:pt x="848741" y="263817"/>
                </a:lnTo>
                <a:lnTo>
                  <a:pt x="886752" y="286435"/>
                </a:lnTo>
                <a:lnTo>
                  <a:pt x="921613" y="313131"/>
                </a:lnTo>
                <a:lnTo>
                  <a:pt x="952957" y="343560"/>
                </a:lnTo>
                <a:lnTo>
                  <a:pt x="980440" y="377393"/>
                </a:lnTo>
                <a:lnTo>
                  <a:pt x="1003719" y="414261"/>
                </a:lnTo>
                <a:lnTo>
                  <a:pt x="1022438" y="453834"/>
                </a:lnTo>
                <a:lnTo>
                  <a:pt x="1036243" y="495769"/>
                </a:lnTo>
                <a:lnTo>
                  <a:pt x="1044778" y="539711"/>
                </a:lnTo>
                <a:lnTo>
                  <a:pt x="1047699" y="585317"/>
                </a:lnTo>
                <a:lnTo>
                  <a:pt x="1047699" y="403567"/>
                </a:lnTo>
                <a:lnTo>
                  <a:pt x="1026248" y="366420"/>
                </a:lnTo>
                <a:lnTo>
                  <a:pt x="999363" y="329933"/>
                </a:lnTo>
                <a:lnTo>
                  <a:pt x="968616" y="296595"/>
                </a:lnTo>
                <a:lnTo>
                  <a:pt x="934339" y="266725"/>
                </a:lnTo>
                <a:lnTo>
                  <a:pt x="896835" y="240601"/>
                </a:lnTo>
                <a:lnTo>
                  <a:pt x="861021" y="221043"/>
                </a:lnTo>
                <a:lnTo>
                  <a:pt x="813447" y="200850"/>
                </a:lnTo>
                <a:lnTo>
                  <a:pt x="768184" y="187833"/>
                </a:lnTo>
                <a:lnTo>
                  <a:pt x="720991" y="179806"/>
                </a:lnTo>
                <a:lnTo>
                  <a:pt x="672160" y="177063"/>
                </a:lnTo>
                <a:lnTo>
                  <a:pt x="601103" y="177063"/>
                </a:lnTo>
                <a:lnTo>
                  <a:pt x="552272" y="179806"/>
                </a:lnTo>
                <a:lnTo>
                  <a:pt x="505079" y="187833"/>
                </a:lnTo>
                <a:lnTo>
                  <a:pt x="459816" y="200850"/>
                </a:lnTo>
                <a:lnTo>
                  <a:pt x="416826" y="218541"/>
                </a:lnTo>
                <a:lnTo>
                  <a:pt x="376428" y="240601"/>
                </a:lnTo>
                <a:lnTo>
                  <a:pt x="338924" y="266725"/>
                </a:lnTo>
                <a:lnTo>
                  <a:pt x="304647" y="296595"/>
                </a:lnTo>
                <a:lnTo>
                  <a:pt x="273900" y="329933"/>
                </a:lnTo>
                <a:lnTo>
                  <a:pt x="247015" y="366420"/>
                </a:lnTo>
                <a:lnTo>
                  <a:pt x="224307" y="405739"/>
                </a:lnTo>
                <a:lnTo>
                  <a:pt x="206082" y="447598"/>
                </a:lnTo>
                <a:lnTo>
                  <a:pt x="192684" y="491680"/>
                </a:lnTo>
                <a:lnTo>
                  <a:pt x="184404" y="537692"/>
                </a:lnTo>
                <a:lnTo>
                  <a:pt x="181571" y="585317"/>
                </a:lnTo>
                <a:lnTo>
                  <a:pt x="181571" y="1494294"/>
                </a:lnTo>
                <a:lnTo>
                  <a:pt x="184404" y="1541945"/>
                </a:lnTo>
                <a:lnTo>
                  <a:pt x="192684" y="1587995"/>
                </a:lnTo>
                <a:lnTo>
                  <a:pt x="206082" y="1632153"/>
                </a:lnTo>
                <a:lnTo>
                  <a:pt x="224307" y="1674101"/>
                </a:lnTo>
                <a:lnTo>
                  <a:pt x="247015" y="1713522"/>
                </a:lnTo>
                <a:lnTo>
                  <a:pt x="273900" y="1750123"/>
                </a:lnTo>
                <a:lnTo>
                  <a:pt x="304647" y="1783575"/>
                </a:lnTo>
                <a:lnTo>
                  <a:pt x="338924" y="1813572"/>
                </a:lnTo>
                <a:lnTo>
                  <a:pt x="376428" y="1839810"/>
                </a:lnTo>
                <a:lnTo>
                  <a:pt x="416826" y="1861985"/>
                </a:lnTo>
                <a:lnTo>
                  <a:pt x="459816" y="1879765"/>
                </a:lnTo>
                <a:lnTo>
                  <a:pt x="505079" y="1892846"/>
                </a:lnTo>
                <a:lnTo>
                  <a:pt x="552272" y="1900923"/>
                </a:lnTo>
                <a:lnTo>
                  <a:pt x="601103" y="1903691"/>
                </a:lnTo>
                <a:lnTo>
                  <a:pt x="672160" y="1903691"/>
                </a:lnTo>
                <a:lnTo>
                  <a:pt x="720991" y="1900923"/>
                </a:lnTo>
                <a:lnTo>
                  <a:pt x="768184" y="1892846"/>
                </a:lnTo>
                <a:lnTo>
                  <a:pt x="813447" y="1879765"/>
                </a:lnTo>
                <a:lnTo>
                  <a:pt x="856437" y="1861985"/>
                </a:lnTo>
                <a:lnTo>
                  <a:pt x="896835" y="1839810"/>
                </a:lnTo>
                <a:lnTo>
                  <a:pt x="934339" y="1813572"/>
                </a:lnTo>
                <a:lnTo>
                  <a:pt x="968616" y="1783575"/>
                </a:lnTo>
                <a:lnTo>
                  <a:pt x="999363" y="1750123"/>
                </a:lnTo>
                <a:lnTo>
                  <a:pt x="1026248" y="1713522"/>
                </a:lnTo>
                <a:lnTo>
                  <a:pt x="1048956" y="1674101"/>
                </a:lnTo>
                <a:lnTo>
                  <a:pt x="1067181" y="1632153"/>
                </a:lnTo>
                <a:lnTo>
                  <a:pt x="1080579" y="1587995"/>
                </a:lnTo>
                <a:lnTo>
                  <a:pt x="1088859" y="1541945"/>
                </a:lnTo>
                <a:lnTo>
                  <a:pt x="1091692" y="1494294"/>
                </a:lnTo>
                <a:lnTo>
                  <a:pt x="1091692" y="585317"/>
                </a:lnTo>
                <a:close/>
              </a:path>
              <a:path w="1273809" h="2079625">
                <a:moveTo>
                  <a:pt x="1183043" y="585304"/>
                </a:moveTo>
                <a:lnTo>
                  <a:pt x="1180693" y="537514"/>
                </a:lnTo>
                <a:lnTo>
                  <a:pt x="1173822" y="490969"/>
                </a:lnTo>
                <a:lnTo>
                  <a:pt x="1162621" y="445909"/>
                </a:lnTo>
                <a:lnTo>
                  <a:pt x="1147305" y="402539"/>
                </a:lnTo>
                <a:lnTo>
                  <a:pt x="1139050" y="384708"/>
                </a:lnTo>
                <a:lnTo>
                  <a:pt x="1139050" y="585304"/>
                </a:lnTo>
                <a:lnTo>
                  <a:pt x="1139050" y="1494294"/>
                </a:lnTo>
                <a:lnTo>
                  <a:pt x="1136637" y="1540649"/>
                </a:lnTo>
                <a:lnTo>
                  <a:pt x="1129538" y="1585658"/>
                </a:lnTo>
                <a:lnTo>
                  <a:pt x="1117993" y="1629105"/>
                </a:lnTo>
                <a:lnTo>
                  <a:pt x="1102258" y="1670761"/>
                </a:lnTo>
                <a:lnTo>
                  <a:pt x="1082548" y="1710385"/>
                </a:lnTo>
                <a:lnTo>
                  <a:pt x="1059116" y="1747774"/>
                </a:lnTo>
                <a:lnTo>
                  <a:pt x="1032205" y="1782673"/>
                </a:lnTo>
                <a:lnTo>
                  <a:pt x="1002030" y="1814868"/>
                </a:lnTo>
                <a:lnTo>
                  <a:pt x="968844" y="1844128"/>
                </a:lnTo>
                <a:lnTo>
                  <a:pt x="932878" y="1870227"/>
                </a:lnTo>
                <a:lnTo>
                  <a:pt x="894384" y="1892935"/>
                </a:lnTo>
                <a:lnTo>
                  <a:pt x="853579" y="1912035"/>
                </a:lnTo>
                <a:lnTo>
                  <a:pt x="810729" y="1927275"/>
                </a:lnTo>
                <a:lnTo>
                  <a:pt x="766038" y="1938451"/>
                </a:lnTo>
                <a:lnTo>
                  <a:pt x="719772" y="1945322"/>
                </a:lnTo>
                <a:lnTo>
                  <a:pt x="672160" y="1947659"/>
                </a:lnTo>
                <a:lnTo>
                  <a:pt x="601103" y="1947659"/>
                </a:lnTo>
                <a:lnTo>
                  <a:pt x="553491" y="1945322"/>
                </a:lnTo>
                <a:lnTo>
                  <a:pt x="507225" y="1938451"/>
                </a:lnTo>
                <a:lnTo>
                  <a:pt x="462534" y="1927275"/>
                </a:lnTo>
                <a:lnTo>
                  <a:pt x="419671" y="1912035"/>
                </a:lnTo>
                <a:lnTo>
                  <a:pt x="378879" y="1892935"/>
                </a:lnTo>
                <a:lnTo>
                  <a:pt x="340372" y="1870227"/>
                </a:lnTo>
                <a:lnTo>
                  <a:pt x="304419" y="1844128"/>
                </a:lnTo>
                <a:lnTo>
                  <a:pt x="271233" y="1814868"/>
                </a:lnTo>
                <a:lnTo>
                  <a:pt x="241058" y="1782673"/>
                </a:lnTo>
                <a:lnTo>
                  <a:pt x="214134" y="1747774"/>
                </a:lnTo>
                <a:lnTo>
                  <a:pt x="190703" y="1710385"/>
                </a:lnTo>
                <a:lnTo>
                  <a:pt x="170992" y="1670761"/>
                </a:lnTo>
                <a:lnTo>
                  <a:pt x="155257" y="1629105"/>
                </a:lnTo>
                <a:lnTo>
                  <a:pt x="143713" y="1585658"/>
                </a:lnTo>
                <a:lnTo>
                  <a:pt x="136626" y="1540649"/>
                </a:lnTo>
                <a:lnTo>
                  <a:pt x="134200" y="1494294"/>
                </a:lnTo>
                <a:lnTo>
                  <a:pt x="134200" y="585304"/>
                </a:lnTo>
                <a:lnTo>
                  <a:pt x="136626" y="539140"/>
                </a:lnTo>
                <a:lnTo>
                  <a:pt x="143713" y="494271"/>
                </a:lnTo>
                <a:lnTo>
                  <a:pt x="155257" y="450913"/>
                </a:lnTo>
                <a:lnTo>
                  <a:pt x="170992" y="409321"/>
                </a:lnTo>
                <a:lnTo>
                  <a:pt x="190703" y="369722"/>
                </a:lnTo>
                <a:lnTo>
                  <a:pt x="214134" y="332333"/>
                </a:lnTo>
                <a:lnTo>
                  <a:pt x="241058" y="297408"/>
                </a:lnTo>
                <a:lnTo>
                  <a:pt x="271233" y="265163"/>
                </a:lnTo>
                <a:lnTo>
                  <a:pt x="304419" y="235839"/>
                </a:lnTo>
                <a:lnTo>
                  <a:pt x="340372" y="209677"/>
                </a:lnTo>
                <a:lnTo>
                  <a:pt x="378879" y="186893"/>
                </a:lnTo>
                <a:lnTo>
                  <a:pt x="419671" y="167741"/>
                </a:lnTo>
                <a:lnTo>
                  <a:pt x="462534" y="152425"/>
                </a:lnTo>
                <a:lnTo>
                  <a:pt x="507225" y="141211"/>
                </a:lnTo>
                <a:lnTo>
                  <a:pt x="553491" y="134302"/>
                </a:lnTo>
                <a:lnTo>
                  <a:pt x="601103" y="131953"/>
                </a:lnTo>
                <a:lnTo>
                  <a:pt x="672160" y="131953"/>
                </a:lnTo>
                <a:lnTo>
                  <a:pt x="719772" y="134302"/>
                </a:lnTo>
                <a:lnTo>
                  <a:pt x="766038" y="141211"/>
                </a:lnTo>
                <a:lnTo>
                  <a:pt x="810729" y="152425"/>
                </a:lnTo>
                <a:lnTo>
                  <a:pt x="853579" y="167741"/>
                </a:lnTo>
                <a:lnTo>
                  <a:pt x="894384" y="186893"/>
                </a:lnTo>
                <a:lnTo>
                  <a:pt x="932878" y="209677"/>
                </a:lnTo>
                <a:lnTo>
                  <a:pt x="968844" y="235839"/>
                </a:lnTo>
                <a:lnTo>
                  <a:pt x="1002030" y="265163"/>
                </a:lnTo>
                <a:lnTo>
                  <a:pt x="1032205" y="297408"/>
                </a:lnTo>
                <a:lnTo>
                  <a:pt x="1059116" y="332333"/>
                </a:lnTo>
                <a:lnTo>
                  <a:pt x="1082548" y="369722"/>
                </a:lnTo>
                <a:lnTo>
                  <a:pt x="1102258" y="409321"/>
                </a:lnTo>
                <a:lnTo>
                  <a:pt x="1117993" y="450913"/>
                </a:lnTo>
                <a:lnTo>
                  <a:pt x="1129538" y="494271"/>
                </a:lnTo>
                <a:lnTo>
                  <a:pt x="1136637" y="539140"/>
                </a:lnTo>
                <a:lnTo>
                  <a:pt x="1139050" y="585304"/>
                </a:lnTo>
                <a:lnTo>
                  <a:pt x="1139050" y="384708"/>
                </a:lnTo>
                <a:lnTo>
                  <a:pt x="1105217" y="321691"/>
                </a:lnTo>
                <a:lnTo>
                  <a:pt x="1078877" y="284645"/>
                </a:lnTo>
                <a:lnTo>
                  <a:pt x="1049274" y="250113"/>
                </a:lnTo>
                <a:lnTo>
                  <a:pt x="1016647" y="218325"/>
                </a:lnTo>
                <a:lnTo>
                  <a:pt x="981202" y="189496"/>
                </a:lnTo>
                <a:lnTo>
                  <a:pt x="943140" y="163817"/>
                </a:lnTo>
                <a:lnTo>
                  <a:pt x="902703" y="141516"/>
                </a:lnTo>
                <a:lnTo>
                  <a:pt x="880910" y="131953"/>
                </a:lnTo>
                <a:lnTo>
                  <a:pt x="860082" y="122796"/>
                </a:lnTo>
                <a:lnTo>
                  <a:pt x="815505" y="107873"/>
                </a:lnTo>
                <a:lnTo>
                  <a:pt x="769175" y="96951"/>
                </a:lnTo>
                <a:lnTo>
                  <a:pt x="721321" y="90246"/>
                </a:lnTo>
                <a:lnTo>
                  <a:pt x="672160" y="87960"/>
                </a:lnTo>
                <a:lnTo>
                  <a:pt x="601103" y="87960"/>
                </a:lnTo>
                <a:lnTo>
                  <a:pt x="551942" y="90246"/>
                </a:lnTo>
                <a:lnTo>
                  <a:pt x="504088" y="96951"/>
                </a:lnTo>
                <a:lnTo>
                  <a:pt x="457758" y="107873"/>
                </a:lnTo>
                <a:lnTo>
                  <a:pt x="413181" y="122796"/>
                </a:lnTo>
                <a:lnTo>
                  <a:pt x="370560" y="141516"/>
                </a:lnTo>
                <a:lnTo>
                  <a:pt x="330123" y="163817"/>
                </a:lnTo>
                <a:lnTo>
                  <a:pt x="292061" y="189496"/>
                </a:lnTo>
                <a:lnTo>
                  <a:pt x="256616" y="218325"/>
                </a:lnTo>
                <a:lnTo>
                  <a:pt x="223989" y="250113"/>
                </a:lnTo>
                <a:lnTo>
                  <a:pt x="194386" y="284645"/>
                </a:lnTo>
                <a:lnTo>
                  <a:pt x="168046" y="321691"/>
                </a:lnTo>
                <a:lnTo>
                  <a:pt x="145161" y="361061"/>
                </a:lnTo>
                <a:lnTo>
                  <a:pt x="125958" y="402539"/>
                </a:lnTo>
                <a:lnTo>
                  <a:pt x="110642" y="445909"/>
                </a:lnTo>
                <a:lnTo>
                  <a:pt x="99441" y="490969"/>
                </a:lnTo>
                <a:lnTo>
                  <a:pt x="92570" y="537514"/>
                </a:lnTo>
                <a:lnTo>
                  <a:pt x="90220" y="585304"/>
                </a:lnTo>
                <a:lnTo>
                  <a:pt x="90220" y="1494294"/>
                </a:lnTo>
                <a:lnTo>
                  <a:pt x="92570" y="1542097"/>
                </a:lnTo>
                <a:lnTo>
                  <a:pt x="99441" y="1588630"/>
                </a:lnTo>
                <a:lnTo>
                  <a:pt x="110642" y="1633689"/>
                </a:lnTo>
                <a:lnTo>
                  <a:pt x="125958" y="1677073"/>
                </a:lnTo>
                <a:lnTo>
                  <a:pt x="145161" y="1718551"/>
                </a:lnTo>
                <a:lnTo>
                  <a:pt x="168046" y="1757921"/>
                </a:lnTo>
                <a:lnTo>
                  <a:pt x="194386" y="1794967"/>
                </a:lnTo>
                <a:lnTo>
                  <a:pt x="223989" y="1829485"/>
                </a:lnTo>
                <a:lnTo>
                  <a:pt x="256616" y="1861273"/>
                </a:lnTo>
                <a:lnTo>
                  <a:pt x="292061" y="1890115"/>
                </a:lnTo>
                <a:lnTo>
                  <a:pt x="330123" y="1915782"/>
                </a:lnTo>
                <a:lnTo>
                  <a:pt x="370560" y="1938083"/>
                </a:lnTo>
                <a:lnTo>
                  <a:pt x="413181" y="1956803"/>
                </a:lnTo>
                <a:lnTo>
                  <a:pt x="457758" y="1971725"/>
                </a:lnTo>
                <a:lnTo>
                  <a:pt x="504088" y="1982647"/>
                </a:lnTo>
                <a:lnTo>
                  <a:pt x="551942" y="1989353"/>
                </a:lnTo>
                <a:lnTo>
                  <a:pt x="601103" y="1991639"/>
                </a:lnTo>
                <a:lnTo>
                  <a:pt x="672160" y="1991639"/>
                </a:lnTo>
                <a:lnTo>
                  <a:pt x="721321" y="1989353"/>
                </a:lnTo>
                <a:lnTo>
                  <a:pt x="769175" y="1982647"/>
                </a:lnTo>
                <a:lnTo>
                  <a:pt x="815505" y="1971725"/>
                </a:lnTo>
                <a:lnTo>
                  <a:pt x="860082" y="1956803"/>
                </a:lnTo>
                <a:lnTo>
                  <a:pt x="880884" y="1947659"/>
                </a:lnTo>
                <a:lnTo>
                  <a:pt x="902703" y="1938083"/>
                </a:lnTo>
                <a:lnTo>
                  <a:pt x="943140" y="1915782"/>
                </a:lnTo>
                <a:lnTo>
                  <a:pt x="981202" y="1890115"/>
                </a:lnTo>
                <a:lnTo>
                  <a:pt x="1016647" y="1861273"/>
                </a:lnTo>
                <a:lnTo>
                  <a:pt x="1049274" y="1829485"/>
                </a:lnTo>
                <a:lnTo>
                  <a:pt x="1078877" y="1794967"/>
                </a:lnTo>
                <a:lnTo>
                  <a:pt x="1105217" y="1757921"/>
                </a:lnTo>
                <a:lnTo>
                  <a:pt x="1128102" y="1718551"/>
                </a:lnTo>
                <a:lnTo>
                  <a:pt x="1147305" y="1677073"/>
                </a:lnTo>
                <a:lnTo>
                  <a:pt x="1162621" y="1633689"/>
                </a:lnTo>
                <a:lnTo>
                  <a:pt x="1173822" y="1588630"/>
                </a:lnTo>
                <a:lnTo>
                  <a:pt x="1180693" y="1542097"/>
                </a:lnTo>
                <a:lnTo>
                  <a:pt x="1183043" y="1494294"/>
                </a:lnTo>
                <a:lnTo>
                  <a:pt x="1183043" y="585304"/>
                </a:lnTo>
                <a:close/>
              </a:path>
              <a:path w="1273809" h="2079625">
                <a:moveTo>
                  <a:pt x="1273251" y="585304"/>
                </a:moveTo>
                <a:lnTo>
                  <a:pt x="1271257" y="537400"/>
                </a:lnTo>
                <a:lnTo>
                  <a:pt x="1265377" y="490537"/>
                </a:lnTo>
                <a:lnTo>
                  <a:pt x="1255763" y="444881"/>
                </a:lnTo>
                <a:lnTo>
                  <a:pt x="1242568" y="400583"/>
                </a:lnTo>
                <a:lnTo>
                  <a:pt x="1229283" y="366369"/>
                </a:lnTo>
                <a:lnTo>
                  <a:pt x="1229283" y="585304"/>
                </a:lnTo>
                <a:lnTo>
                  <a:pt x="1229283" y="1494294"/>
                </a:lnTo>
                <a:lnTo>
                  <a:pt x="1227239" y="1540992"/>
                </a:lnTo>
                <a:lnTo>
                  <a:pt x="1221219" y="1586585"/>
                </a:lnTo>
                <a:lnTo>
                  <a:pt x="1211389" y="1630908"/>
                </a:lnTo>
                <a:lnTo>
                  <a:pt x="1197914" y="1673821"/>
                </a:lnTo>
                <a:lnTo>
                  <a:pt x="1180973" y="1715135"/>
                </a:lnTo>
                <a:lnTo>
                  <a:pt x="1160716" y="1754695"/>
                </a:lnTo>
                <a:lnTo>
                  <a:pt x="1137323" y="1792351"/>
                </a:lnTo>
                <a:lnTo>
                  <a:pt x="1110945" y="1827923"/>
                </a:lnTo>
                <a:lnTo>
                  <a:pt x="1081760" y="1861261"/>
                </a:lnTo>
                <a:lnTo>
                  <a:pt x="1049947" y="1892185"/>
                </a:lnTo>
                <a:lnTo>
                  <a:pt x="1015644" y="1920557"/>
                </a:lnTo>
                <a:lnTo>
                  <a:pt x="979043" y="1946198"/>
                </a:lnTo>
                <a:lnTo>
                  <a:pt x="940282" y="1968944"/>
                </a:lnTo>
                <a:lnTo>
                  <a:pt x="899566" y="1988642"/>
                </a:lnTo>
                <a:lnTo>
                  <a:pt x="857034" y="2005126"/>
                </a:lnTo>
                <a:lnTo>
                  <a:pt x="812863" y="2018233"/>
                </a:lnTo>
                <a:lnTo>
                  <a:pt x="767207" y="2027783"/>
                </a:lnTo>
                <a:lnTo>
                  <a:pt x="720255" y="2033638"/>
                </a:lnTo>
                <a:lnTo>
                  <a:pt x="672160" y="2035632"/>
                </a:lnTo>
                <a:lnTo>
                  <a:pt x="601103" y="2035632"/>
                </a:lnTo>
                <a:lnTo>
                  <a:pt x="553008" y="2033638"/>
                </a:lnTo>
                <a:lnTo>
                  <a:pt x="506056" y="2027783"/>
                </a:lnTo>
                <a:lnTo>
                  <a:pt x="460400" y="2018233"/>
                </a:lnTo>
                <a:lnTo>
                  <a:pt x="416229" y="2005126"/>
                </a:lnTo>
                <a:lnTo>
                  <a:pt x="373697" y="1988642"/>
                </a:lnTo>
                <a:lnTo>
                  <a:pt x="332981" y="1968944"/>
                </a:lnTo>
                <a:lnTo>
                  <a:pt x="294220" y="1946198"/>
                </a:lnTo>
                <a:lnTo>
                  <a:pt x="257619" y="1920557"/>
                </a:lnTo>
                <a:lnTo>
                  <a:pt x="223316" y="1892185"/>
                </a:lnTo>
                <a:lnTo>
                  <a:pt x="191503" y="1861261"/>
                </a:lnTo>
                <a:lnTo>
                  <a:pt x="162318" y="1827923"/>
                </a:lnTo>
                <a:lnTo>
                  <a:pt x="135940" y="1792351"/>
                </a:lnTo>
                <a:lnTo>
                  <a:pt x="112547" y="1754695"/>
                </a:lnTo>
                <a:lnTo>
                  <a:pt x="92290" y="1715135"/>
                </a:lnTo>
                <a:lnTo>
                  <a:pt x="75349" y="1673821"/>
                </a:lnTo>
                <a:lnTo>
                  <a:pt x="61874" y="1630908"/>
                </a:lnTo>
                <a:lnTo>
                  <a:pt x="52044" y="1586585"/>
                </a:lnTo>
                <a:lnTo>
                  <a:pt x="46024" y="1540992"/>
                </a:lnTo>
                <a:lnTo>
                  <a:pt x="43980" y="1494294"/>
                </a:lnTo>
                <a:lnTo>
                  <a:pt x="43980" y="585304"/>
                </a:lnTo>
                <a:lnTo>
                  <a:pt x="46024" y="538619"/>
                </a:lnTo>
                <a:lnTo>
                  <a:pt x="52044" y="493026"/>
                </a:lnTo>
                <a:lnTo>
                  <a:pt x="61874" y="448691"/>
                </a:lnTo>
                <a:lnTo>
                  <a:pt x="75349" y="405790"/>
                </a:lnTo>
                <a:lnTo>
                  <a:pt x="92290" y="364477"/>
                </a:lnTo>
                <a:lnTo>
                  <a:pt x="112547" y="324904"/>
                </a:lnTo>
                <a:lnTo>
                  <a:pt x="135940" y="287261"/>
                </a:lnTo>
                <a:lnTo>
                  <a:pt x="162318" y="251688"/>
                </a:lnTo>
                <a:lnTo>
                  <a:pt x="191503" y="218351"/>
                </a:lnTo>
                <a:lnTo>
                  <a:pt x="223316" y="187413"/>
                </a:lnTo>
                <a:lnTo>
                  <a:pt x="257619" y="159054"/>
                </a:lnTo>
                <a:lnTo>
                  <a:pt x="294220" y="133413"/>
                </a:lnTo>
                <a:lnTo>
                  <a:pt x="332981" y="110667"/>
                </a:lnTo>
                <a:lnTo>
                  <a:pt x="373697" y="90970"/>
                </a:lnTo>
                <a:lnTo>
                  <a:pt x="416229" y="74485"/>
                </a:lnTo>
                <a:lnTo>
                  <a:pt x="460400" y="61391"/>
                </a:lnTo>
                <a:lnTo>
                  <a:pt x="506056" y="51828"/>
                </a:lnTo>
                <a:lnTo>
                  <a:pt x="553008" y="45974"/>
                </a:lnTo>
                <a:lnTo>
                  <a:pt x="601103" y="43980"/>
                </a:lnTo>
                <a:lnTo>
                  <a:pt x="672160" y="43980"/>
                </a:lnTo>
                <a:lnTo>
                  <a:pt x="720255" y="45974"/>
                </a:lnTo>
                <a:lnTo>
                  <a:pt x="767207" y="51828"/>
                </a:lnTo>
                <a:lnTo>
                  <a:pt x="812863" y="61391"/>
                </a:lnTo>
                <a:lnTo>
                  <a:pt x="857034" y="74485"/>
                </a:lnTo>
                <a:lnTo>
                  <a:pt x="899566" y="90970"/>
                </a:lnTo>
                <a:lnTo>
                  <a:pt x="940282" y="110667"/>
                </a:lnTo>
                <a:lnTo>
                  <a:pt x="979043" y="133413"/>
                </a:lnTo>
                <a:lnTo>
                  <a:pt x="1015644" y="159054"/>
                </a:lnTo>
                <a:lnTo>
                  <a:pt x="1049947" y="187413"/>
                </a:lnTo>
                <a:lnTo>
                  <a:pt x="1081760" y="218351"/>
                </a:lnTo>
                <a:lnTo>
                  <a:pt x="1110945" y="251688"/>
                </a:lnTo>
                <a:lnTo>
                  <a:pt x="1137323" y="287261"/>
                </a:lnTo>
                <a:lnTo>
                  <a:pt x="1160716" y="324904"/>
                </a:lnTo>
                <a:lnTo>
                  <a:pt x="1180973" y="364477"/>
                </a:lnTo>
                <a:lnTo>
                  <a:pt x="1197914" y="405790"/>
                </a:lnTo>
                <a:lnTo>
                  <a:pt x="1211389" y="448691"/>
                </a:lnTo>
                <a:lnTo>
                  <a:pt x="1221219" y="493026"/>
                </a:lnTo>
                <a:lnTo>
                  <a:pt x="1227239" y="538619"/>
                </a:lnTo>
                <a:lnTo>
                  <a:pt x="1229283" y="585304"/>
                </a:lnTo>
                <a:lnTo>
                  <a:pt x="1229283" y="366369"/>
                </a:lnTo>
                <a:lnTo>
                  <a:pt x="1206080" y="316636"/>
                </a:lnTo>
                <a:lnTo>
                  <a:pt x="1183093" y="277304"/>
                </a:lnTo>
                <a:lnTo>
                  <a:pt x="1157160" y="239941"/>
                </a:lnTo>
                <a:lnTo>
                  <a:pt x="1128420" y="204685"/>
                </a:lnTo>
                <a:lnTo>
                  <a:pt x="1097038" y="171691"/>
                </a:lnTo>
                <a:lnTo>
                  <a:pt x="1063180" y="141135"/>
                </a:lnTo>
                <a:lnTo>
                  <a:pt x="1026985" y="113131"/>
                </a:lnTo>
                <a:lnTo>
                  <a:pt x="988606" y="87858"/>
                </a:lnTo>
                <a:lnTo>
                  <a:pt x="948220" y="65455"/>
                </a:lnTo>
                <a:lnTo>
                  <a:pt x="905954" y="46088"/>
                </a:lnTo>
                <a:lnTo>
                  <a:pt x="861987" y="29908"/>
                </a:lnTo>
                <a:lnTo>
                  <a:pt x="816470" y="17043"/>
                </a:lnTo>
                <a:lnTo>
                  <a:pt x="769556" y="7670"/>
                </a:lnTo>
                <a:lnTo>
                  <a:pt x="721398" y="1943"/>
                </a:lnTo>
                <a:lnTo>
                  <a:pt x="672160" y="0"/>
                </a:lnTo>
                <a:lnTo>
                  <a:pt x="601103" y="0"/>
                </a:lnTo>
                <a:lnTo>
                  <a:pt x="551865" y="1943"/>
                </a:lnTo>
                <a:lnTo>
                  <a:pt x="503707" y="7670"/>
                </a:lnTo>
                <a:lnTo>
                  <a:pt x="456793" y="17043"/>
                </a:lnTo>
                <a:lnTo>
                  <a:pt x="411276" y="29908"/>
                </a:lnTo>
                <a:lnTo>
                  <a:pt x="367309" y="46088"/>
                </a:lnTo>
                <a:lnTo>
                  <a:pt x="325043" y="65455"/>
                </a:lnTo>
                <a:lnTo>
                  <a:pt x="284657" y="87858"/>
                </a:lnTo>
                <a:lnTo>
                  <a:pt x="246278" y="113131"/>
                </a:lnTo>
                <a:lnTo>
                  <a:pt x="210083" y="141135"/>
                </a:lnTo>
                <a:lnTo>
                  <a:pt x="176212" y="171691"/>
                </a:lnTo>
                <a:lnTo>
                  <a:pt x="144830" y="204685"/>
                </a:lnTo>
                <a:lnTo>
                  <a:pt x="116090" y="239941"/>
                </a:lnTo>
                <a:lnTo>
                  <a:pt x="90157" y="277304"/>
                </a:lnTo>
                <a:lnTo>
                  <a:pt x="67170" y="316636"/>
                </a:lnTo>
                <a:lnTo>
                  <a:pt x="47294" y="357784"/>
                </a:lnTo>
                <a:lnTo>
                  <a:pt x="30683" y="400583"/>
                </a:lnTo>
                <a:lnTo>
                  <a:pt x="17487" y="444881"/>
                </a:lnTo>
                <a:lnTo>
                  <a:pt x="7874" y="490537"/>
                </a:lnTo>
                <a:lnTo>
                  <a:pt x="1993" y="537400"/>
                </a:lnTo>
                <a:lnTo>
                  <a:pt x="0" y="585304"/>
                </a:lnTo>
                <a:lnTo>
                  <a:pt x="0" y="1494294"/>
                </a:lnTo>
                <a:lnTo>
                  <a:pt x="1993" y="1542351"/>
                </a:lnTo>
                <a:lnTo>
                  <a:pt x="7874" y="1589341"/>
                </a:lnTo>
                <a:lnTo>
                  <a:pt x="17487" y="1635086"/>
                </a:lnTo>
                <a:lnTo>
                  <a:pt x="30683" y="1679460"/>
                </a:lnTo>
                <a:lnTo>
                  <a:pt x="47294" y="1722297"/>
                </a:lnTo>
                <a:lnTo>
                  <a:pt x="67170" y="1763471"/>
                </a:lnTo>
                <a:lnTo>
                  <a:pt x="90157" y="1802803"/>
                </a:lnTo>
                <a:lnTo>
                  <a:pt x="116090" y="1840153"/>
                </a:lnTo>
                <a:lnTo>
                  <a:pt x="144830" y="1875383"/>
                </a:lnTo>
                <a:lnTo>
                  <a:pt x="176212" y="1908340"/>
                </a:lnTo>
                <a:lnTo>
                  <a:pt x="210083" y="1938858"/>
                </a:lnTo>
                <a:lnTo>
                  <a:pt x="246278" y="1966798"/>
                </a:lnTo>
                <a:lnTo>
                  <a:pt x="284657" y="1992020"/>
                </a:lnTo>
                <a:lnTo>
                  <a:pt x="325043" y="2014359"/>
                </a:lnTo>
                <a:lnTo>
                  <a:pt x="367309" y="2033676"/>
                </a:lnTo>
                <a:lnTo>
                  <a:pt x="411276" y="2049818"/>
                </a:lnTo>
                <a:lnTo>
                  <a:pt x="456793" y="2062632"/>
                </a:lnTo>
                <a:lnTo>
                  <a:pt x="503707" y="2071966"/>
                </a:lnTo>
                <a:lnTo>
                  <a:pt x="551865" y="2077681"/>
                </a:lnTo>
                <a:lnTo>
                  <a:pt x="601103" y="2079612"/>
                </a:lnTo>
                <a:lnTo>
                  <a:pt x="672160" y="2079612"/>
                </a:lnTo>
                <a:lnTo>
                  <a:pt x="721398" y="2077681"/>
                </a:lnTo>
                <a:lnTo>
                  <a:pt x="769556" y="2071966"/>
                </a:lnTo>
                <a:lnTo>
                  <a:pt x="816470" y="2062632"/>
                </a:lnTo>
                <a:lnTo>
                  <a:pt x="861987" y="2049818"/>
                </a:lnTo>
                <a:lnTo>
                  <a:pt x="900645" y="2035632"/>
                </a:lnTo>
                <a:lnTo>
                  <a:pt x="948220" y="2014359"/>
                </a:lnTo>
                <a:lnTo>
                  <a:pt x="988606" y="1992020"/>
                </a:lnTo>
                <a:lnTo>
                  <a:pt x="1026985" y="1966798"/>
                </a:lnTo>
                <a:lnTo>
                  <a:pt x="1063180" y="1938858"/>
                </a:lnTo>
                <a:lnTo>
                  <a:pt x="1097038" y="1908340"/>
                </a:lnTo>
                <a:lnTo>
                  <a:pt x="1128420" y="1875383"/>
                </a:lnTo>
                <a:lnTo>
                  <a:pt x="1157160" y="1840153"/>
                </a:lnTo>
                <a:lnTo>
                  <a:pt x="1183093" y="1802803"/>
                </a:lnTo>
                <a:lnTo>
                  <a:pt x="1206080" y="1763471"/>
                </a:lnTo>
                <a:lnTo>
                  <a:pt x="1225956" y="1722297"/>
                </a:lnTo>
                <a:lnTo>
                  <a:pt x="1242568" y="1679460"/>
                </a:lnTo>
                <a:lnTo>
                  <a:pt x="1255763" y="1635086"/>
                </a:lnTo>
                <a:lnTo>
                  <a:pt x="1265377" y="1589341"/>
                </a:lnTo>
                <a:lnTo>
                  <a:pt x="1271257" y="1542351"/>
                </a:lnTo>
                <a:lnTo>
                  <a:pt x="1273251" y="1494294"/>
                </a:lnTo>
                <a:lnTo>
                  <a:pt x="1273251" y="585304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9406109" y="2933071"/>
            <a:ext cx="1146266" cy="2084235"/>
          </a:xfrm>
          <a:custGeom>
            <a:avLst/>
            <a:gdLst/>
            <a:ahLst/>
            <a:cxnLst/>
            <a:rect l="l" t="t" r="r" b="b"/>
            <a:pathLst>
              <a:path w="1146175" h="2084070">
                <a:moveTo>
                  <a:pt x="1145832" y="221043"/>
                </a:moveTo>
                <a:lnTo>
                  <a:pt x="1101852" y="221043"/>
                </a:lnTo>
                <a:lnTo>
                  <a:pt x="1101852" y="265036"/>
                </a:lnTo>
                <a:lnTo>
                  <a:pt x="1145832" y="265036"/>
                </a:lnTo>
                <a:lnTo>
                  <a:pt x="1145832" y="221043"/>
                </a:lnTo>
                <a:close/>
              </a:path>
              <a:path w="1146175" h="2084070">
                <a:moveTo>
                  <a:pt x="1145832" y="0"/>
                </a:moveTo>
                <a:lnTo>
                  <a:pt x="1101852" y="0"/>
                </a:lnTo>
                <a:lnTo>
                  <a:pt x="1101852" y="44450"/>
                </a:lnTo>
                <a:lnTo>
                  <a:pt x="1101852" y="88900"/>
                </a:lnTo>
                <a:lnTo>
                  <a:pt x="1101852" y="133350"/>
                </a:lnTo>
                <a:lnTo>
                  <a:pt x="1101852" y="176530"/>
                </a:lnTo>
                <a:lnTo>
                  <a:pt x="43992" y="176530"/>
                </a:lnTo>
                <a:lnTo>
                  <a:pt x="43992" y="133350"/>
                </a:lnTo>
                <a:lnTo>
                  <a:pt x="1101852" y="133350"/>
                </a:lnTo>
                <a:lnTo>
                  <a:pt x="1101852" y="88900"/>
                </a:lnTo>
                <a:lnTo>
                  <a:pt x="43992" y="88900"/>
                </a:lnTo>
                <a:lnTo>
                  <a:pt x="43992" y="44450"/>
                </a:lnTo>
                <a:lnTo>
                  <a:pt x="1101852" y="44450"/>
                </a:lnTo>
                <a:lnTo>
                  <a:pt x="1101852" y="0"/>
                </a:lnTo>
                <a:lnTo>
                  <a:pt x="0" y="0"/>
                </a:lnTo>
                <a:lnTo>
                  <a:pt x="0" y="44450"/>
                </a:lnTo>
                <a:lnTo>
                  <a:pt x="0" y="88900"/>
                </a:lnTo>
                <a:lnTo>
                  <a:pt x="0" y="397510"/>
                </a:lnTo>
                <a:lnTo>
                  <a:pt x="368795" y="397510"/>
                </a:lnTo>
                <a:lnTo>
                  <a:pt x="368795" y="2039620"/>
                </a:lnTo>
                <a:lnTo>
                  <a:pt x="368795" y="2084070"/>
                </a:lnTo>
                <a:lnTo>
                  <a:pt x="765771" y="2084070"/>
                </a:lnTo>
                <a:lnTo>
                  <a:pt x="765771" y="2039620"/>
                </a:lnTo>
                <a:lnTo>
                  <a:pt x="765771" y="397510"/>
                </a:lnTo>
                <a:lnTo>
                  <a:pt x="1145832" y="397510"/>
                </a:lnTo>
                <a:lnTo>
                  <a:pt x="1145832" y="354330"/>
                </a:lnTo>
                <a:lnTo>
                  <a:pt x="1145832" y="308610"/>
                </a:lnTo>
                <a:lnTo>
                  <a:pt x="1145832" y="265430"/>
                </a:lnTo>
                <a:lnTo>
                  <a:pt x="1101852" y="265430"/>
                </a:lnTo>
                <a:lnTo>
                  <a:pt x="1101852" y="308610"/>
                </a:lnTo>
                <a:lnTo>
                  <a:pt x="1101852" y="354330"/>
                </a:lnTo>
                <a:lnTo>
                  <a:pt x="721779" y="354330"/>
                </a:lnTo>
                <a:lnTo>
                  <a:pt x="721779" y="397510"/>
                </a:lnTo>
                <a:lnTo>
                  <a:pt x="721779" y="2039620"/>
                </a:lnTo>
                <a:lnTo>
                  <a:pt x="677811" y="2039620"/>
                </a:lnTo>
                <a:lnTo>
                  <a:pt x="677811" y="354126"/>
                </a:lnTo>
                <a:lnTo>
                  <a:pt x="633818" y="354126"/>
                </a:lnTo>
                <a:lnTo>
                  <a:pt x="633818" y="2039620"/>
                </a:lnTo>
                <a:lnTo>
                  <a:pt x="589826" y="2039620"/>
                </a:lnTo>
                <a:lnTo>
                  <a:pt x="588708" y="354126"/>
                </a:lnTo>
                <a:lnTo>
                  <a:pt x="545858" y="354126"/>
                </a:lnTo>
                <a:lnTo>
                  <a:pt x="545858" y="2039620"/>
                </a:lnTo>
                <a:lnTo>
                  <a:pt x="500748" y="2039620"/>
                </a:lnTo>
                <a:lnTo>
                  <a:pt x="500748" y="354126"/>
                </a:lnTo>
                <a:lnTo>
                  <a:pt x="456755" y="354126"/>
                </a:lnTo>
                <a:lnTo>
                  <a:pt x="456755" y="2039620"/>
                </a:lnTo>
                <a:lnTo>
                  <a:pt x="412775" y="2039620"/>
                </a:lnTo>
                <a:lnTo>
                  <a:pt x="412775" y="397510"/>
                </a:lnTo>
                <a:lnTo>
                  <a:pt x="412775" y="354330"/>
                </a:lnTo>
                <a:lnTo>
                  <a:pt x="43992" y="354330"/>
                </a:lnTo>
                <a:lnTo>
                  <a:pt x="43992" y="308610"/>
                </a:lnTo>
                <a:lnTo>
                  <a:pt x="1101852" y="308610"/>
                </a:lnTo>
                <a:lnTo>
                  <a:pt x="1101852" y="265430"/>
                </a:lnTo>
                <a:lnTo>
                  <a:pt x="43992" y="265430"/>
                </a:lnTo>
                <a:lnTo>
                  <a:pt x="43992" y="220980"/>
                </a:lnTo>
                <a:lnTo>
                  <a:pt x="1145832" y="220980"/>
                </a:lnTo>
                <a:lnTo>
                  <a:pt x="1145832" y="177063"/>
                </a:lnTo>
                <a:lnTo>
                  <a:pt x="1145832" y="43992"/>
                </a:lnTo>
                <a:lnTo>
                  <a:pt x="1145832" y="0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8504910" y="2932538"/>
            <a:ext cx="785557" cy="2084235"/>
          </a:xfrm>
          <a:custGeom>
            <a:avLst/>
            <a:gdLst/>
            <a:ahLst/>
            <a:cxnLst/>
            <a:rect l="l" t="t" r="r" b="b"/>
            <a:pathLst>
              <a:path w="785495" h="2084070">
                <a:moveTo>
                  <a:pt x="784923" y="0"/>
                </a:moveTo>
                <a:lnTo>
                  <a:pt x="740943" y="0"/>
                </a:lnTo>
                <a:lnTo>
                  <a:pt x="740943" y="44450"/>
                </a:lnTo>
                <a:lnTo>
                  <a:pt x="740943" y="90170"/>
                </a:lnTo>
                <a:lnTo>
                  <a:pt x="740943" y="353060"/>
                </a:lnTo>
                <a:lnTo>
                  <a:pt x="354114" y="353060"/>
                </a:lnTo>
                <a:lnTo>
                  <a:pt x="354114" y="397510"/>
                </a:lnTo>
                <a:lnTo>
                  <a:pt x="354114" y="2042160"/>
                </a:lnTo>
                <a:lnTo>
                  <a:pt x="310134" y="2042160"/>
                </a:lnTo>
                <a:lnTo>
                  <a:pt x="310134" y="309880"/>
                </a:lnTo>
                <a:lnTo>
                  <a:pt x="740943" y="309880"/>
                </a:lnTo>
                <a:lnTo>
                  <a:pt x="740943" y="265430"/>
                </a:lnTo>
                <a:lnTo>
                  <a:pt x="266153" y="265430"/>
                </a:lnTo>
                <a:lnTo>
                  <a:pt x="266153" y="309880"/>
                </a:lnTo>
                <a:lnTo>
                  <a:pt x="266153" y="2042160"/>
                </a:lnTo>
                <a:lnTo>
                  <a:pt x="221043" y="2042160"/>
                </a:lnTo>
                <a:lnTo>
                  <a:pt x="221043" y="220980"/>
                </a:lnTo>
                <a:lnTo>
                  <a:pt x="740943" y="220980"/>
                </a:lnTo>
                <a:lnTo>
                  <a:pt x="740943" y="177800"/>
                </a:lnTo>
                <a:lnTo>
                  <a:pt x="177063" y="177800"/>
                </a:lnTo>
                <a:lnTo>
                  <a:pt x="177063" y="220980"/>
                </a:lnTo>
                <a:lnTo>
                  <a:pt x="177063" y="2042160"/>
                </a:lnTo>
                <a:lnTo>
                  <a:pt x="133070" y="2042160"/>
                </a:lnTo>
                <a:lnTo>
                  <a:pt x="133070" y="132080"/>
                </a:lnTo>
                <a:lnTo>
                  <a:pt x="740943" y="132080"/>
                </a:lnTo>
                <a:lnTo>
                  <a:pt x="740943" y="90170"/>
                </a:lnTo>
                <a:lnTo>
                  <a:pt x="87960" y="90170"/>
                </a:lnTo>
                <a:lnTo>
                  <a:pt x="87960" y="132080"/>
                </a:lnTo>
                <a:lnTo>
                  <a:pt x="87960" y="2042160"/>
                </a:lnTo>
                <a:lnTo>
                  <a:pt x="43980" y="2042160"/>
                </a:lnTo>
                <a:lnTo>
                  <a:pt x="43980" y="44450"/>
                </a:lnTo>
                <a:lnTo>
                  <a:pt x="740943" y="44450"/>
                </a:lnTo>
                <a:lnTo>
                  <a:pt x="740943" y="0"/>
                </a:lnTo>
                <a:lnTo>
                  <a:pt x="0" y="0"/>
                </a:lnTo>
                <a:lnTo>
                  <a:pt x="0" y="44450"/>
                </a:lnTo>
                <a:lnTo>
                  <a:pt x="0" y="2042160"/>
                </a:lnTo>
                <a:lnTo>
                  <a:pt x="0" y="2084070"/>
                </a:lnTo>
                <a:lnTo>
                  <a:pt x="399237" y="2084070"/>
                </a:lnTo>
                <a:lnTo>
                  <a:pt x="399237" y="2042160"/>
                </a:lnTo>
                <a:lnTo>
                  <a:pt x="398665" y="2042160"/>
                </a:lnTo>
                <a:lnTo>
                  <a:pt x="398665" y="397510"/>
                </a:lnTo>
                <a:lnTo>
                  <a:pt x="784923" y="397510"/>
                </a:lnTo>
                <a:lnTo>
                  <a:pt x="784923" y="353060"/>
                </a:lnTo>
                <a:lnTo>
                  <a:pt x="784923" y="309880"/>
                </a:lnTo>
                <a:lnTo>
                  <a:pt x="784923" y="44450"/>
                </a:lnTo>
                <a:lnTo>
                  <a:pt x="784923" y="0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0595977" y="2937581"/>
            <a:ext cx="1273911" cy="2079789"/>
          </a:xfrm>
          <a:custGeom>
            <a:avLst/>
            <a:gdLst/>
            <a:ahLst/>
            <a:cxnLst/>
            <a:rect l="l" t="t" r="r" b="b"/>
            <a:pathLst>
              <a:path w="1273809" h="2079625">
                <a:moveTo>
                  <a:pt x="910120" y="585304"/>
                </a:moveTo>
                <a:lnTo>
                  <a:pt x="905256" y="538734"/>
                </a:lnTo>
                <a:lnTo>
                  <a:pt x="891336" y="495249"/>
                </a:lnTo>
                <a:lnTo>
                  <a:pt x="869315" y="455803"/>
                </a:lnTo>
                <a:lnTo>
                  <a:pt x="866127" y="452043"/>
                </a:lnTo>
                <a:lnTo>
                  <a:pt x="866127" y="585304"/>
                </a:lnTo>
                <a:lnTo>
                  <a:pt x="866127" y="1494294"/>
                </a:lnTo>
                <a:lnTo>
                  <a:pt x="861009" y="1537398"/>
                </a:lnTo>
                <a:lnTo>
                  <a:pt x="846416" y="1577009"/>
                </a:lnTo>
                <a:lnTo>
                  <a:pt x="823518" y="1611985"/>
                </a:lnTo>
                <a:lnTo>
                  <a:pt x="793483" y="1641182"/>
                </a:lnTo>
                <a:lnTo>
                  <a:pt x="757466" y="1663446"/>
                </a:lnTo>
                <a:lnTo>
                  <a:pt x="716635" y="1677644"/>
                </a:lnTo>
                <a:lnTo>
                  <a:pt x="672160" y="1682635"/>
                </a:lnTo>
                <a:lnTo>
                  <a:pt x="601103" y="1682635"/>
                </a:lnTo>
                <a:lnTo>
                  <a:pt x="556628" y="1677644"/>
                </a:lnTo>
                <a:lnTo>
                  <a:pt x="515797" y="1663446"/>
                </a:lnTo>
                <a:lnTo>
                  <a:pt x="479780" y="1641182"/>
                </a:lnTo>
                <a:lnTo>
                  <a:pt x="449732" y="1611985"/>
                </a:lnTo>
                <a:lnTo>
                  <a:pt x="426834" y="1577009"/>
                </a:lnTo>
                <a:lnTo>
                  <a:pt x="412254" y="1537398"/>
                </a:lnTo>
                <a:lnTo>
                  <a:pt x="407123" y="1494294"/>
                </a:lnTo>
                <a:lnTo>
                  <a:pt x="407123" y="585304"/>
                </a:lnTo>
                <a:lnTo>
                  <a:pt x="412254" y="542264"/>
                </a:lnTo>
                <a:lnTo>
                  <a:pt x="426834" y="502818"/>
                </a:lnTo>
                <a:lnTo>
                  <a:pt x="449732" y="468071"/>
                </a:lnTo>
                <a:lnTo>
                  <a:pt x="479780" y="439115"/>
                </a:lnTo>
                <a:lnTo>
                  <a:pt x="515797" y="417068"/>
                </a:lnTo>
                <a:lnTo>
                  <a:pt x="556628" y="403021"/>
                </a:lnTo>
                <a:lnTo>
                  <a:pt x="601103" y="398094"/>
                </a:lnTo>
                <a:lnTo>
                  <a:pt x="672160" y="398094"/>
                </a:lnTo>
                <a:lnTo>
                  <a:pt x="716635" y="403021"/>
                </a:lnTo>
                <a:lnTo>
                  <a:pt x="757466" y="417068"/>
                </a:lnTo>
                <a:lnTo>
                  <a:pt x="793483" y="439115"/>
                </a:lnTo>
                <a:lnTo>
                  <a:pt x="823518" y="468071"/>
                </a:lnTo>
                <a:lnTo>
                  <a:pt x="846416" y="502818"/>
                </a:lnTo>
                <a:lnTo>
                  <a:pt x="861009" y="542264"/>
                </a:lnTo>
                <a:lnTo>
                  <a:pt x="866127" y="585304"/>
                </a:lnTo>
                <a:lnTo>
                  <a:pt x="866127" y="452043"/>
                </a:lnTo>
                <a:lnTo>
                  <a:pt x="840193" y="421360"/>
                </a:lnTo>
                <a:lnTo>
                  <a:pt x="804938" y="392899"/>
                </a:lnTo>
                <a:lnTo>
                  <a:pt x="764527" y="371373"/>
                </a:lnTo>
                <a:lnTo>
                  <a:pt x="719937" y="357746"/>
                </a:lnTo>
                <a:lnTo>
                  <a:pt x="672160" y="352983"/>
                </a:lnTo>
                <a:lnTo>
                  <a:pt x="601103" y="352983"/>
                </a:lnTo>
                <a:lnTo>
                  <a:pt x="552996" y="357746"/>
                </a:lnTo>
                <a:lnTo>
                  <a:pt x="508254" y="371373"/>
                </a:lnTo>
                <a:lnTo>
                  <a:pt x="467829" y="392899"/>
                </a:lnTo>
                <a:lnTo>
                  <a:pt x="432650" y="421360"/>
                </a:lnTo>
                <a:lnTo>
                  <a:pt x="403644" y="455803"/>
                </a:lnTo>
                <a:lnTo>
                  <a:pt x="381774" y="495249"/>
                </a:lnTo>
                <a:lnTo>
                  <a:pt x="367957" y="538734"/>
                </a:lnTo>
                <a:lnTo>
                  <a:pt x="363143" y="585304"/>
                </a:lnTo>
                <a:lnTo>
                  <a:pt x="363143" y="1494294"/>
                </a:lnTo>
                <a:lnTo>
                  <a:pt x="367957" y="1541195"/>
                </a:lnTo>
                <a:lnTo>
                  <a:pt x="381774" y="1584833"/>
                </a:lnTo>
                <a:lnTo>
                  <a:pt x="403644" y="1624304"/>
                </a:lnTo>
                <a:lnTo>
                  <a:pt x="432650" y="1658670"/>
                </a:lnTo>
                <a:lnTo>
                  <a:pt x="467829" y="1687017"/>
                </a:lnTo>
                <a:lnTo>
                  <a:pt x="508254" y="1708404"/>
                </a:lnTo>
                <a:lnTo>
                  <a:pt x="552996" y="1721916"/>
                </a:lnTo>
                <a:lnTo>
                  <a:pt x="601103" y="1726628"/>
                </a:lnTo>
                <a:lnTo>
                  <a:pt x="672160" y="1726628"/>
                </a:lnTo>
                <a:lnTo>
                  <a:pt x="719937" y="1721916"/>
                </a:lnTo>
                <a:lnTo>
                  <a:pt x="764527" y="1708404"/>
                </a:lnTo>
                <a:lnTo>
                  <a:pt x="804938" y="1687017"/>
                </a:lnTo>
                <a:lnTo>
                  <a:pt x="810387" y="1682635"/>
                </a:lnTo>
                <a:lnTo>
                  <a:pt x="840193" y="1658670"/>
                </a:lnTo>
                <a:lnTo>
                  <a:pt x="869315" y="1624304"/>
                </a:lnTo>
                <a:lnTo>
                  <a:pt x="891336" y="1584833"/>
                </a:lnTo>
                <a:lnTo>
                  <a:pt x="905256" y="1541195"/>
                </a:lnTo>
                <a:lnTo>
                  <a:pt x="910120" y="1494294"/>
                </a:lnTo>
                <a:lnTo>
                  <a:pt x="910120" y="585304"/>
                </a:lnTo>
                <a:close/>
              </a:path>
              <a:path w="1273809" h="2079625">
                <a:moveTo>
                  <a:pt x="1001458" y="585304"/>
                </a:moveTo>
                <a:lnTo>
                  <a:pt x="997889" y="537946"/>
                </a:lnTo>
                <a:lnTo>
                  <a:pt x="987501" y="492747"/>
                </a:lnTo>
                <a:lnTo>
                  <a:pt x="970813" y="450215"/>
                </a:lnTo>
                <a:lnTo>
                  <a:pt x="956360" y="424903"/>
                </a:lnTo>
                <a:lnTo>
                  <a:pt x="956360" y="585304"/>
                </a:lnTo>
                <a:lnTo>
                  <a:pt x="956360" y="1494294"/>
                </a:lnTo>
                <a:lnTo>
                  <a:pt x="952627" y="1539036"/>
                </a:lnTo>
                <a:lnTo>
                  <a:pt x="941844" y="1581492"/>
                </a:lnTo>
                <a:lnTo>
                  <a:pt x="924598" y="1621116"/>
                </a:lnTo>
                <a:lnTo>
                  <a:pt x="901458" y="1657324"/>
                </a:lnTo>
                <a:lnTo>
                  <a:pt x="873036" y="1689544"/>
                </a:lnTo>
                <a:lnTo>
                  <a:pt x="839914" y="1717192"/>
                </a:lnTo>
                <a:lnTo>
                  <a:pt x="802678" y="1739696"/>
                </a:lnTo>
                <a:lnTo>
                  <a:pt x="761911" y="1756486"/>
                </a:lnTo>
                <a:lnTo>
                  <a:pt x="718210" y="1766976"/>
                </a:lnTo>
                <a:lnTo>
                  <a:pt x="672160" y="1770595"/>
                </a:lnTo>
                <a:lnTo>
                  <a:pt x="601103" y="1770595"/>
                </a:lnTo>
                <a:lnTo>
                  <a:pt x="555028" y="1766976"/>
                </a:lnTo>
                <a:lnTo>
                  <a:pt x="511238" y="1756486"/>
                </a:lnTo>
                <a:lnTo>
                  <a:pt x="470344" y="1739696"/>
                </a:lnTo>
                <a:lnTo>
                  <a:pt x="432943" y="1717192"/>
                </a:lnTo>
                <a:lnTo>
                  <a:pt x="399656" y="1689544"/>
                </a:lnTo>
                <a:lnTo>
                  <a:pt x="371068" y="1657324"/>
                </a:lnTo>
                <a:lnTo>
                  <a:pt x="347776" y="1621116"/>
                </a:lnTo>
                <a:lnTo>
                  <a:pt x="330403" y="1581492"/>
                </a:lnTo>
                <a:lnTo>
                  <a:pt x="319532" y="1539036"/>
                </a:lnTo>
                <a:lnTo>
                  <a:pt x="315772" y="1494294"/>
                </a:lnTo>
                <a:lnTo>
                  <a:pt x="315772" y="585304"/>
                </a:lnTo>
                <a:lnTo>
                  <a:pt x="319532" y="540575"/>
                </a:lnTo>
                <a:lnTo>
                  <a:pt x="330403" y="498106"/>
                </a:lnTo>
                <a:lnTo>
                  <a:pt x="347776" y="458482"/>
                </a:lnTo>
                <a:lnTo>
                  <a:pt x="371068" y="422275"/>
                </a:lnTo>
                <a:lnTo>
                  <a:pt x="399656" y="390067"/>
                </a:lnTo>
                <a:lnTo>
                  <a:pt x="432943" y="362419"/>
                </a:lnTo>
                <a:lnTo>
                  <a:pt x="470344" y="339915"/>
                </a:lnTo>
                <a:lnTo>
                  <a:pt x="511238" y="323126"/>
                </a:lnTo>
                <a:lnTo>
                  <a:pt x="555028" y="312635"/>
                </a:lnTo>
                <a:lnTo>
                  <a:pt x="601103" y="309016"/>
                </a:lnTo>
                <a:lnTo>
                  <a:pt x="672160" y="309016"/>
                </a:lnTo>
                <a:lnTo>
                  <a:pt x="718210" y="312635"/>
                </a:lnTo>
                <a:lnTo>
                  <a:pt x="761911" y="323126"/>
                </a:lnTo>
                <a:lnTo>
                  <a:pt x="802678" y="339915"/>
                </a:lnTo>
                <a:lnTo>
                  <a:pt x="839914" y="362419"/>
                </a:lnTo>
                <a:lnTo>
                  <a:pt x="873036" y="390067"/>
                </a:lnTo>
                <a:lnTo>
                  <a:pt x="901458" y="422275"/>
                </a:lnTo>
                <a:lnTo>
                  <a:pt x="924598" y="458482"/>
                </a:lnTo>
                <a:lnTo>
                  <a:pt x="941844" y="498106"/>
                </a:lnTo>
                <a:lnTo>
                  <a:pt x="952627" y="540575"/>
                </a:lnTo>
                <a:lnTo>
                  <a:pt x="956360" y="585304"/>
                </a:lnTo>
                <a:lnTo>
                  <a:pt x="956360" y="424903"/>
                </a:lnTo>
                <a:lnTo>
                  <a:pt x="920584" y="375107"/>
                </a:lnTo>
                <a:lnTo>
                  <a:pt x="888085" y="343522"/>
                </a:lnTo>
                <a:lnTo>
                  <a:pt x="851331" y="316585"/>
                </a:lnTo>
                <a:lnTo>
                  <a:pt x="837285" y="309016"/>
                </a:lnTo>
                <a:lnTo>
                  <a:pt x="810856" y="294767"/>
                </a:lnTo>
                <a:lnTo>
                  <a:pt x="767156" y="278574"/>
                </a:lnTo>
                <a:lnTo>
                  <a:pt x="720750" y="268490"/>
                </a:lnTo>
                <a:lnTo>
                  <a:pt x="672160" y="265023"/>
                </a:lnTo>
                <a:lnTo>
                  <a:pt x="601103" y="265023"/>
                </a:lnTo>
                <a:lnTo>
                  <a:pt x="552513" y="268490"/>
                </a:lnTo>
                <a:lnTo>
                  <a:pt x="506107" y="278574"/>
                </a:lnTo>
                <a:lnTo>
                  <a:pt x="462407" y="294767"/>
                </a:lnTo>
                <a:lnTo>
                  <a:pt x="421919" y="316585"/>
                </a:lnTo>
                <a:lnTo>
                  <a:pt x="385178" y="343522"/>
                </a:lnTo>
                <a:lnTo>
                  <a:pt x="352666" y="375107"/>
                </a:lnTo>
                <a:lnTo>
                  <a:pt x="324916" y="410832"/>
                </a:lnTo>
                <a:lnTo>
                  <a:pt x="302450" y="450215"/>
                </a:lnTo>
                <a:lnTo>
                  <a:pt x="285762" y="492747"/>
                </a:lnTo>
                <a:lnTo>
                  <a:pt x="275361" y="537946"/>
                </a:lnTo>
                <a:lnTo>
                  <a:pt x="271792" y="585304"/>
                </a:lnTo>
                <a:lnTo>
                  <a:pt x="271792" y="1494294"/>
                </a:lnTo>
                <a:lnTo>
                  <a:pt x="275361" y="1541665"/>
                </a:lnTo>
                <a:lnTo>
                  <a:pt x="285762" y="1586865"/>
                </a:lnTo>
                <a:lnTo>
                  <a:pt x="302450" y="1629397"/>
                </a:lnTo>
                <a:lnTo>
                  <a:pt x="324916" y="1668780"/>
                </a:lnTo>
                <a:lnTo>
                  <a:pt x="352666" y="1704505"/>
                </a:lnTo>
                <a:lnTo>
                  <a:pt x="385178" y="1736090"/>
                </a:lnTo>
                <a:lnTo>
                  <a:pt x="421919" y="1763026"/>
                </a:lnTo>
                <a:lnTo>
                  <a:pt x="462407" y="1784845"/>
                </a:lnTo>
                <a:lnTo>
                  <a:pt x="506107" y="1801037"/>
                </a:lnTo>
                <a:lnTo>
                  <a:pt x="552513" y="1811121"/>
                </a:lnTo>
                <a:lnTo>
                  <a:pt x="601103" y="1814588"/>
                </a:lnTo>
                <a:lnTo>
                  <a:pt x="672160" y="1814588"/>
                </a:lnTo>
                <a:lnTo>
                  <a:pt x="720750" y="1811121"/>
                </a:lnTo>
                <a:lnTo>
                  <a:pt x="767156" y="1801037"/>
                </a:lnTo>
                <a:lnTo>
                  <a:pt x="810856" y="1784845"/>
                </a:lnTo>
                <a:lnTo>
                  <a:pt x="837285" y="1770595"/>
                </a:lnTo>
                <a:lnTo>
                  <a:pt x="851331" y="1763026"/>
                </a:lnTo>
                <a:lnTo>
                  <a:pt x="888085" y="1736090"/>
                </a:lnTo>
                <a:lnTo>
                  <a:pt x="920584" y="1704505"/>
                </a:lnTo>
                <a:lnTo>
                  <a:pt x="948334" y="1668780"/>
                </a:lnTo>
                <a:lnTo>
                  <a:pt x="970813" y="1629397"/>
                </a:lnTo>
                <a:lnTo>
                  <a:pt x="987501" y="1586865"/>
                </a:lnTo>
                <a:lnTo>
                  <a:pt x="997889" y="1541665"/>
                </a:lnTo>
                <a:lnTo>
                  <a:pt x="1001458" y="1494294"/>
                </a:lnTo>
                <a:lnTo>
                  <a:pt x="1001458" y="585304"/>
                </a:lnTo>
                <a:close/>
              </a:path>
              <a:path w="1273809" h="2079625">
                <a:moveTo>
                  <a:pt x="1091692" y="585317"/>
                </a:moveTo>
                <a:lnTo>
                  <a:pt x="1088859" y="537692"/>
                </a:lnTo>
                <a:lnTo>
                  <a:pt x="1080579" y="491680"/>
                </a:lnTo>
                <a:lnTo>
                  <a:pt x="1067181" y="447598"/>
                </a:lnTo>
                <a:lnTo>
                  <a:pt x="1048956" y="405739"/>
                </a:lnTo>
                <a:lnTo>
                  <a:pt x="1047699" y="403567"/>
                </a:lnTo>
                <a:lnTo>
                  <a:pt x="1047699" y="585317"/>
                </a:lnTo>
                <a:lnTo>
                  <a:pt x="1047699" y="1494294"/>
                </a:lnTo>
                <a:lnTo>
                  <a:pt x="1044778" y="1540141"/>
                </a:lnTo>
                <a:lnTo>
                  <a:pt x="1036243" y="1584286"/>
                </a:lnTo>
                <a:lnTo>
                  <a:pt x="1022438" y="1626387"/>
                </a:lnTo>
                <a:lnTo>
                  <a:pt x="1003719" y="1666100"/>
                </a:lnTo>
                <a:lnTo>
                  <a:pt x="980440" y="1703095"/>
                </a:lnTo>
                <a:lnTo>
                  <a:pt x="952957" y="1737004"/>
                </a:lnTo>
                <a:lnTo>
                  <a:pt x="921613" y="1767509"/>
                </a:lnTo>
                <a:lnTo>
                  <a:pt x="886752" y="1794256"/>
                </a:lnTo>
                <a:lnTo>
                  <a:pt x="848741" y="1816900"/>
                </a:lnTo>
                <a:lnTo>
                  <a:pt x="807935" y="1835111"/>
                </a:lnTo>
                <a:lnTo>
                  <a:pt x="764654" y="1848548"/>
                </a:lnTo>
                <a:lnTo>
                  <a:pt x="719277" y="1856854"/>
                </a:lnTo>
                <a:lnTo>
                  <a:pt x="672160" y="1859699"/>
                </a:lnTo>
                <a:lnTo>
                  <a:pt x="601103" y="1859699"/>
                </a:lnTo>
                <a:lnTo>
                  <a:pt x="553986" y="1856854"/>
                </a:lnTo>
                <a:lnTo>
                  <a:pt x="508609" y="1848548"/>
                </a:lnTo>
                <a:lnTo>
                  <a:pt x="465328" y="1835111"/>
                </a:lnTo>
                <a:lnTo>
                  <a:pt x="424522" y="1816900"/>
                </a:lnTo>
                <a:lnTo>
                  <a:pt x="386511" y="1794256"/>
                </a:lnTo>
                <a:lnTo>
                  <a:pt x="351650" y="1767509"/>
                </a:lnTo>
                <a:lnTo>
                  <a:pt x="320306" y="1737004"/>
                </a:lnTo>
                <a:lnTo>
                  <a:pt x="292823" y="1703095"/>
                </a:lnTo>
                <a:lnTo>
                  <a:pt x="269544" y="1666100"/>
                </a:lnTo>
                <a:lnTo>
                  <a:pt x="250825" y="1626387"/>
                </a:lnTo>
                <a:lnTo>
                  <a:pt x="237020" y="1584286"/>
                </a:lnTo>
                <a:lnTo>
                  <a:pt x="228485" y="1540141"/>
                </a:lnTo>
                <a:lnTo>
                  <a:pt x="225564" y="1494294"/>
                </a:lnTo>
                <a:lnTo>
                  <a:pt x="225564" y="585317"/>
                </a:lnTo>
                <a:lnTo>
                  <a:pt x="228485" y="539711"/>
                </a:lnTo>
                <a:lnTo>
                  <a:pt x="237020" y="495769"/>
                </a:lnTo>
                <a:lnTo>
                  <a:pt x="250825" y="453834"/>
                </a:lnTo>
                <a:lnTo>
                  <a:pt x="269544" y="414261"/>
                </a:lnTo>
                <a:lnTo>
                  <a:pt x="292823" y="377393"/>
                </a:lnTo>
                <a:lnTo>
                  <a:pt x="320306" y="343560"/>
                </a:lnTo>
                <a:lnTo>
                  <a:pt x="351650" y="313131"/>
                </a:lnTo>
                <a:lnTo>
                  <a:pt x="386511" y="286435"/>
                </a:lnTo>
                <a:lnTo>
                  <a:pt x="424522" y="263817"/>
                </a:lnTo>
                <a:lnTo>
                  <a:pt x="465328" y="245618"/>
                </a:lnTo>
                <a:lnTo>
                  <a:pt x="508609" y="232194"/>
                </a:lnTo>
                <a:lnTo>
                  <a:pt x="553986" y="223888"/>
                </a:lnTo>
                <a:lnTo>
                  <a:pt x="601103" y="221043"/>
                </a:lnTo>
                <a:lnTo>
                  <a:pt x="672160" y="221043"/>
                </a:lnTo>
                <a:lnTo>
                  <a:pt x="719277" y="223888"/>
                </a:lnTo>
                <a:lnTo>
                  <a:pt x="764654" y="232194"/>
                </a:lnTo>
                <a:lnTo>
                  <a:pt x="807935" y="245618"/>
                </a:lnTo>
                <a:lnTo>
                  <a:pt x="848741" y="263817"/>
                </a:lnTo>
                <a:lnTo>
                  <a:pt x="886752" y="286435"/>
                </a:lnTo>
                <a:lnTo>
                  <a:pt x="921613" y="313131"/>
                </a:lnTo>
                <a:lnTo>
                  <a:pt x="952957" y="343560"/>
                </a:lnTo>
                <a:lnTo>
                  <a:pt x="980440" y="377393"/>
                </a:lnTo>
                <a:lnTo>
                  <a:pt x="1003719" y="414261"/>
                </a:lnTo>
                <a:lnTo>
                  <a:pt x="1022438" y="453834"/>
                </a:lnTo>
                <a:lnTo>
                  <a:pt x="1036243" y="495769"/>
                </a:lnTo>
                <a:lnTo>
                  <a:pt x="1044778" y="539711"/>
                </a:lnTo>
                <a:lnTo>
                  <a:pt x="1047699" y="585317"/>
                </a:lnTo>
                <a:lnTo>
                  <a:pt x="1047699" y="403567"/>
                </a:lnTo>
                <a:lnTo>
                  <a:pt x="1026248" y="366420"/>
                </a:lnTo>
                <a:lnTo>
                  <a:pt x="999363" y="329933"/>
                </a:lnTo>
                <a:lnTo>
                  <a:pt x="968616" y="296595"/>
                </a:lnTo>
                <a:lnTo>
                  <a:pt x="934339" y="266725"/>
                </a:lnTo>
                <a:lnTo>
                  <a:pt x="896835" y="240601"/>
                </a:lnTo>
                <a:lnTo>
                  <a:pt x="861021" y="221043"/>
                </a:lnTo>
                <a:lnTo>
                  <a:pt x="813447" y="200850"/>
                </a:lnTo>
                <a:lnTo>
                  <a:pt x="768184" y="187833"/>
                </a:lnTo>
                <a:lnTo>
                  <a:pt x="720991" y="179806"/>
                </a:lnTo>
                <a:lnTo>
                  <a:pt x="672160" y="177063"/>
                </a:lnTo>
                <a:lnTo>
                  <a:pt x="601103" y="177063"/>
                </a:lnTo>
                <a:lnTo>
                  <a:pt x="552272" y="179806"/>
                </a:lnTo>
                <a:lnTo>
                  <a:pt x="505079" y="187833"/>
                </a:lnTo>
                <a:lnTo>
                  <a:pt x="459816" y="200850"/>
                </a:lnTo>
                <a:lnTo>
                  <a:pt x="416826" y="218541"/>
                </a:lnTo>
                <a:lnTo>
                  <a:pt x="376428" y="240601"/>
                </a:lnTo>
                <a:lnTo>
                  <a:pt x="338924" y="266725"/>
                </a:lnTo>
                <a:lnTo>
                  <a:pt x="304647" y="296595"/>
                </a:lnTo>
                <a:lnTo>
                  <a:pt x="273900" y="329933"/>
                </a:lnTo>
                <a:lnTo>
                  <a:pt x="247015" y="366420"/>
                </a:lnTo>
                <a:lnTo>
                  <a:pt x="224307" y="405739"/>
                </a:lnTo>
                <a:lnTo>
                  <a:pt x="206082" y="447598"/>
                </a:lnTo>
                <a:lnTo>
                  <a:pt x="192684" y="491680"/>
                </a:lnTo>
                <a:lnTo>
                  <a:pt x="184404" y="537692"/>
                </a:lnTo>
                <a:lnTo>
                  <a:pt x="181571" y="585317"/>
                </a:lnTo>
                <a:lnTo>
                  <a:pt x="181571" y="1494294"/>
                </a:lnTo>
                <a:lnTo>
                  <a:pt x="184404" y="1541945"/>
                </a:lnTo>
                <a:lnTo>
                  <a:pt x="192684" y="1587995"/>
                </a:lnTo>
                <a:lnTo>
                  <a:pt x="206082" y="1632153"/>
                </a:lnTo>
                <a:lnTo>
                  <a:pt x="224307" y="1674101"/>
                </a:lnTo>
                <a:lnTo>
                  <a:pt x="247015" y="1713522"/>
                </a:lnTo>
                <a:lnTo>
                  <a:pt x="273900" y="1750123"/>
                </a:lnTo>
                <a:lnTo>
                  <a:pt x="304647" y="1783575"/>
                </a:lnTo>
                <a:lnTo>
                  <a:pt x="338924" y="1813572"/>
                </a:lnTo>
                <a:lnTo>
                  <a:pt x="376428" y="1839810"/>
                </a:lnTo>
                <a:lnTo>
                  <a:pt x="416826" y="1861985"/>
                </a:lnTo>
                <a:lnTo>
                  <a:pt x="459816" y="1879765"/>
                </a:lnTo>
                <a:lnTo>
                  <a:pt x="505079" y="1892846"/>
                </a:lnTo>
                <a:lnTo>
                  <a:pt x="552272" y="1900923"/>
                </a:lnTo>
                <a:lnTo>
                  <a:pt x="601103" y="1903691"/>
                </a:lnTo>
                <a:lnTo>
                  <a:pt x="672160" y="1903691"/>
                </a:lnTo>
                <a:lnTo>
                  <a:pt x="720991" y="1900923"/>
                </a:lnTo>
                <a:lnTo>
                  <a:pt x="768184" y="1892846"/>
                </a:lnTo>
                <a:lnTo>
                  <a:pt x="813447" y="1879765"/>
                </a:lnTo>
                <a:lnTo>
                  <a:pt x="856437" y="1861985"/>
                </a:lnTo>
                <a:lnTo>
                  <a:pt x="896835" y="1839810"/>
                </a:lnTo>
                <a:lnTo>
                  <a:pt x="934339" y="1813572"/>
                </a:lnTo>
                <a:lnTo>
                  <a:pt x="968616" y="1783575"/>
                </a:lnTo>
                <a:lnTo>
                  <a:pt x="999363" y="1750123"/>
                </a:lnTo>
                <a:lnTo>
                  <a:pt x="1026248" y="1713522"/>
                </a:lnTo>
                <a:lnTo>
                  <a:pt x="1048956" y="1674101"/>
                </a:lnTo>
                <a:lnTo>
                  <a:pt x="1067181" y="1632153"/>
                </a:lnTo>
                <a:lnTo>
                  <a:pt x="1080579" y="1587995"/>
                </a:lnTo>
                <a:lnTo>
                  <a:pt x="1088859" y="1541945"/>
                </a:lnTo>
                <a:lnTo>
                  <a:pt x="1091692" y="1494294"/>
                </a:lnTo>
                <a:lnTo>
                  <a:pt x="1091692" y="585317"/>
                </a:lnTo>
                <a:close/>
              </a:path>
              <a:path w="1273809" h="2079625">
                <a:moveTo>
                  <a:pt x="1183043" y="585304"/>
                </a:moveTo>
                <a:lnTo>
                  <a:pt x="1180693" y="537514"/>
                </a:lnTo>
                <a:lnTo>
                  <a:pt x="1173822" y="490969"/>
                </a:lnTo>
                <a:lnTo>
                  <a:pt x="1162621" y="445909"/>
                </a:lnTo>
                <a:lnTo>
                  <a:pt x="1147305" y="402539"/>
                </a:lnTo>
                <a:lnTo>
                  <a:pt x="1139050" y="384708"/>
                </a:lnTo>
                <a:lnTo>
                  <a:pt x="1139050" y="585304"/>
                </a:lnTo>
                <a:lnTo>
                  <a:pt x="1139050" y="1494294"/>
                </a:lnTo>
                <a:lnTo>
                  <a:pt x="1136637" y="1540649"/>
                </a:lnTo>
                <a:lnTo>
                  <a:pt x="1129538" y="1585658"/>
                </a:lnTo>
                <a:lnTo>
                  <a:pt x="1117993" y="1629105"/>
                </a:lnTo>
                <a:lnTo>
                  <a:pt x="1102258" y="1670761"/>
                </a:lnTo>
                <a:lnTo>
                  <a:pt x="1082548" y="1710385"/>
                </a:lnTo>
                <a:lnTo>
                  <a:pt x="1059116" y="1747774"/>
                </a:lnTo>
                <a:lnTo>
                  <a:pt x="1032205" y="1782673"/>
                </a:lnTo>
                <a:lnTo>
                  <a:pt x="1002030" y="1814868"/>
                </a:lnTo>
                <a:lnTo>
                  <a:pt x="968844" y="1844128"/>
                </a:lnTo>
                <a:lnTo>
                  <a:pt x="932878" y="1870227"/>
                </a:lnTo>
                <a:lnTo>
                  <a:pt x="894384" y="1892935"/>
                </a:lnTo>
                <a:lnTo>
                  <a:pt x="853579" y="1912035"/>
                </a:lnTo>
                <a:lnTo>
                  <a:pt x="810729" y="1927275"/>
                </a:lnTo>
                <a:lnTo>
                  <a:pt x="766038" y="1938451"/>
                </a:lnTo>
                <a:lnTo>
                  <a:pt x="719772" y="1945322"/>
                </a:lnTo>
                <a:lnTo>
                  <a:pt x="672160" y="1947659"/>
                </a:lnTo>
                <a:lnTo>
                  <a:pt x="601103" y="1947659"/>
                </a:lnTo>
                <a:lnTo>
                  <a:pt x="553491" y="1945322"/>
                </a:lnTo>
                <a:lnTo>
                  <a:pt x="507225" y="1938451"/>
                </a:lnTo>
                <a:lnTo>
                  <a:pt x="462534" y="1927275"/>
                </a:lnTo>
                <a:lnTo>
                  <a:pt x="419671" y="1912035"/>
                </a:lnTo>
                <a:lnTo>
                  <a:pt x="378879" y="1892935"/>
                </a:lnTo>
                <a:lnTo>
                  <a:pt x="340372" y="1870227"/>
                </a:lnTo>
                <a:lnTo>
                  <a:pt x="304419" y="1844128"/>
                </a:lnTo>
                <a:lnTo>
                  <a:pt x="271233" y="1814868"/>
                </a:lnTo>
                <a:lnTo>
                  <a:pt x="241058" y="1782673"/>
                </a:lnTo>
                <a:lnTo>
                  <a:pt x="214134" y="1747774"/>
                </a:lnTo>
                <a:lnTo>
                  <a:pt x="190703" y="1710385"/>
                </a:lnTo>
                <a:lnTo>
                  <a:pt x="170992" y="1670761"/>
                </a:lnTo>
                <a:lnTo>
                  <a:pt x="155257" y="1629105"/>
                </a:lnTo>
                <a:lnTo>
                  <a:pt x="143713" y="1585658"/>
                </a:lnTo>
                <a:lnTo>
                  <a:pt x="136626" y="1540649"/>
                </a:lnTo>
                <a:lnTo>
                  <a:pt x="134200" y="1494294"/>
                </a:lnTo>
                <a:lnTo>
                  <a:pt x="134200" y="585304"/>
                </a:lnTo>
                <a:lnTo>
                  <a:pt x="136626" y="539140"/>
                </a:lnTo>
                <a:lnTo>
                  <a:pt x="143713" y="494271"/>
                </a:lnTo>
                <a:lnTo>
                  <a:pt x="155257" y="450913"/>
                </a:lnTo>
                <a:lnTo>
                  <a:pt x="170992" y="409321"/>
                </a:lnTo>
                <a:lnTo>
                  <a:pt x="190703" y="369722"/>
                </a:lnTo>
                <a:lnTo>
                  <a:pt x="214134" y="332333"/>
                </a:lnTo>
                <a:lnTo>
                  <a:pt x="241058" y="297408"/>
                </a:lnTo>
                <a:lnTo>
                  <a:pt x="271233" y="265163"/>
                </a:lnTo>
                <a:lnTo>
                  <a:pt x="304419" y="235839"/>
                </a:lnTo>
                <a:lnTo>
                  <a:pt x="340372" y="209677"/>
                </a:lnTo>
                <a:lnTo>
                  <a:pt x="378879" y="186893"/>
                </a:lnTo>
                <a:lnTo>
                  <a:pt x="419671" y="167741"/>
                </a:lnTo>
                <a:lnTo>
                  <a:pt x="462534" y="152425"/>
                </a:lnTo>
                <a:lnTo>
                  <a:pt x="507225" y="141211"/>
                </a:lnTo>
                <a:lnTo>
                  <a:pt x="553491" y="134302"/>
                </a:lnTo>
                <a:lnTo>
                  <a:pt x="601103" y="131953"/>
                </a:lnTo>
                <a:lnTo>
                  <a:pt x="672160" y="131953"/>
                </a:lnTo>
                <a:lnTo>
                  <a:pt x="719772" y="134302"/>
                </a:lnTo>
                <a:lnTo>
                  <a:pt x="766038" y="141211"/>
                </a:lnTo>
                <a:lnTo>
                  <a:pt x="810729" y="152425"/>
                </a:lnTo>
                <a:lnTo>
                  <a:pt x="853579" y="167741"/>
                </a:lnTo>
                <a:lnTo>
                  <a:pt x="894384" y="186893"/>
                </a:lnTo>
                <a:lnTo>
                  <a:pt x="932878" y="209677"/>
                </a:lnTo>
                <a:lnTo>
                  <a:pt x="968844" y="235839"/>
                </a:lnTo>
                <a:lnTo>
                  <a:pt x="1002030" y="265163"/>
                </a:lnTo>
                <a:lnTo>
                  <a:pt x="1032205" y="297408"/>
                </a:lnTo>
                <a:lnTo>
                  <a:pt x="1059116" y="332333"/>
                </a:lnTo>
                <a:lnTo>
                  <a:pt x="1082548" y="369722"/>
                </a:lnTo>
                <a:lnTo>
                  <a:pt x="1102258" y="409321"/>
                </a:lnTo>
                <a:lnTo>
                  <a:pt x="1117993" y="450913"/>
                </a:lnTo>
                <a:lnTo>
                  <a:pt x="1129538" y="494271"/>
                </a:lnTo>
                <a:lnTo>
                  <a:pt x="1136637" y="539140"/>
                </a:lnTo>
                <a:lnTo>
                  <a:pt x="1139050" y="585304"/>
                </a:lnTo>
                <a:lnTo>
                  <a:pt x="1139050" y="384708"/>
                </a:lnTo>
                <a:lnTo>
                  <a:pt x="1105217" y="321691"/>
                </a:lnTo>
                <a:lnTo>
                  <a:pt x="1078877" y="284645"/>
                </a:lnTo>
                <a:lnTo>
                  <a:pt x="1049274" y="250113"/>
                </a:lnTo>
                <a:lnTo>
                  <a:pt x="1016647" y="218325"/>
                </a:lnTo>
                <a:lnTo>
                  <a:pt x="981202" y="189496"/>
                </a:lnTo>
                <a:lnTo>
                  <a:pt x="943140" y="163817"/>
                </a:lnTo>
                <a:lnTo>
                  <a:pt x="902703" y="141516"/>
                </a:lnTo>
                <a:lnTo>
                  <a:pt x="880910" y="131953"/>
                </a:lnTo>
                <a:lnTo>
                  <a:pt x="860082" y="122796"/>
                </a:lnTo>
                <a:lnTo>
                  <a:pt x="815505" y="107873"/>
                </a:lnTo>
                <a:lnTo>
                  <a:pt x="769175" y="96951"/>
                </a:lnTo>
                <a:lnTo>
                  <a:pt x="721321" y="90246"/>
                </a:lnTo>
                <a:lnTo>
                  <a:pt x="672160" y="87960"/>
                </a:lnTo>
                <a:lnTo>
                  <a:pt x="601103" y="87960"/>
                </a:lnTo>
                <a:lnTo>
                  <a:pt x="551942" y="90246"/>
                </a:lnTo>
                <a:lnTo>
                  <a:pt x="504088" y="96951"/>
                </a:lnTo>
                <a:lnTo>
                  <a:pt x="457758" y="107873"/>
                </a:lnTo>
                <a:lnTo>
                  <a:pt x="413181" y="122796"/>
                </a:lnTo>
                <a:lnTo>
                  <a:pt x="370560" y="141516"/>
                </a:lnTo>
                <a:lnTo>
                  <a:pt x="330123" y="163817"/>
                </a:lnTo>
                <a:lnTo>
                  <a:pt x="292061" y="189496"/>
                </a:lnTo>
                <a:lnTo>
                  <a:pt x="256616" y="218325"/>
                </a:lnTo>
                <a:lnTo>
                  <a:pt x="223989" y="250113"/>
                </a:lnTo>
                <a:lnTo>
                  <a:pt x="194386" y="284645"/>
                </a:lnTo>
                <a:lnTo>
                  <a:pt x="168046" y="321691"/>
                </a:lnTo>
                <a:lnTo>
                  <a:pt x="145161" y="361061"/>
                </a:lnTo>
                <a:lnTo>
                  <a:pt x="125958" y="402539"/>
                </a:lnTo>
                <a:lnTo>
                  <a:pt x="110642" y="445909"/>
                </a:lnTo>
                <a:lnTo>
                  <a:pt x="99441" y="490969"/>
                </a:lnTo>
                <a:lnTo>
                  <a:pt x="92570" y="537514"/>
                </a:lnTo>
                <a:lnTo>
                  <a:pt x="90220" y="585304"/>
                </a:lnTo>
                <a:lnTo>
                  <a:pt x="90220" y="1494294"/>
                </a:lnTo>
                <a:lnTo>
                  <a:pt x="92570" y="1542097"/>
                </a:lnTo>
                <a:lnTo>
                  <a:pt x="99441" y="1588630"/>
                </a:lnTo>
                <a:lnTo>
                  <a:pt x="110642" y="1633689"/>
                </a:lnTo>
                <a:lnTo>
                  <a:pt x="125958" y="1677073"/>
                </a:lnTo>
                <a:lnTo>
                  <a:pt x="145161" y="1718551"/>
                </a:lnTo>
                <a:lnTo>
                  <a:pt x="168046" y="1757921"/>
                </a:lnTo>
                <a:lnTo>
                  <a:pt x="194386" y="1794967"/>
                </a:lnTo>
                <a:lnTo>
                  <a:pt x="223989" y="1829485"/>
                </a:lnTo>
                <a:lnTo>
                  <a:pt x="256616" y="1861273"/>
                </a:lnTo>
                <a:lnTo>
                  <a:pt x="292061" y="1890115"/>
                </a:lnTo>
                <a:lnTo>
                  <a:pt x="330123" y="1915782"/>
                </a:lnTo>
                <a:lnTo>
                  <a:pt x="370560" y="1938083"/>
                </a:lnTo>
                <a:lnTo>
                  <a:pt x="413181" y="1956803"/>
                </a:lnTo>
                <a:lnTo>
                  <a:pt x="457758" y="1971725"/>
                </a:lnTo>
                <a:lnTo>
                  <a:pt x="504088" y="1982647"/>
                </a:lnTo>
                <a:lnTo>
                  <a:pt x="551942" y="1989353"/>
                </a:lnTo>
                <a:lnTo>
                  <a:pt x="601103" y="1991639"/>
                </a:lnTo>
                <a:lnTo>
                  <a:pt x="672160" y="1991639"/>
                </a:lnTo>
                <a:lnTo>
                  <a:pt x="721321" y="1989353"/>
                </a:lnTo>
                <a:lnTo>
                  <a:pt x="769175" y="1982647"/>
                </a:lnTo>
                <a:lnTo>
                  <a:pt x="815505" y="1971725"/>
                </a:lnTo>
                <a:lnTo>
                  <a:pt x="860082" y="1956803"/>
                </a:lnTo>
                <a:lnTo>
                  <a:pt x="880884" y="1947659"/>
                </a:lnTo>
                <a:lnTo>
                  <a:pt x="902703" y="1938083"/>
                </a:lnTo>
                <a:lnTo>
                  <a:pt x="943140" y="1915782"/>
                </a:lnTo>
                <a:lnTo>
                  <a:pt x="981202" y="1890115"/>
                </a:lnTo>
                <a:lnTo>
                  <a:pt x="1016647" y="1861273"/>
                </a:lnTo>
                <a:lnTo>
                  <a:pt x="1049274" y="1829485"/>
                </a:lnTo>
                <a:lnTo>
                  <a:pt x="1078877" y="1794967"/>
                </a:lnTo>
                <a:lnTo>
                  <a:pt x="1105217" y="1757921"/>
                </a:lnTo>
                <a:lnTo>
                  <a:pt x="1128102" y="1718551"/>
                </a:lnTo>
                <a:lnTo>
                  <a:pt x="1147305" y="1677073"/>
                </a:lnTo>
                <a:lnTo>
                  <a:pt x="1162621" y="1633689"/>
                </a:lnTo>
                <a:lnTo>
                  <a:pt x="1173822" y="1588630"/>
                </a:lnTo>
                <a:lnTo>
                  <a:pt x="1180693" y="1542097"/>
                </a:lnTo>
                <a:lnTo>
                  <a:pt x="1183043" y="1494294"/>
                </a:lnTo>
                <a:lnTo>
                  <a:pt x="1183043" y="585304"/>
                </a:lnTo>
                <a:close/>
              </a:path>
              <a:path w="1273809" h="2079625">
                <a:moveTo>
                  <a:pt x="1273251" y="585304"/>
                </a:moveTo>
                <a:lnTo>
                  <a:pt x="1271257" y="537400"/>
                </a:lnTo>
                <a:lnTo>
                  <a:pt x="1265377" y="490537"/>
                </a:lnTo>
                <a:lnTo>
                  <a:pt x="1255763" y="444881"/>
                </a:lnTo>
                <a:lnTo>
                  <a:pt x="1242568" y="400583"/>
                </a:lnTo>
                <a:lnTo>
                  <a:pt x="1229283" y="366369"/>
                </a:lnTo>
                <a:lnTo>
                  <a:pt x="1229283" y="585304"/>
                </a:lnTo>
                <a:lnTo>
                  <a:pt x="1229283" y="1494294"/>
                </a:lnTo>
                <a:lnTo>
                  <a:pt x="1227239" y="1540992"/>
                </a:lnTo>
                <a:lnTo>
                  <a:pt x="1221219" y="1586585"/>
                </a:lnTo>
                <a:lnTo>
                  <a:pt x="1211389" y="1630908"/>
                </a:lnTo>
                <a:lnTo>
                  <a:pt x="1197914" y="1673821"/>
                </a:lnTo>
                <a:lnTo>
                  <a:pt x="1180973" y="1715135"/>
                </a:lnTo>
                <a:lnTo>
                  <a:pt x="1160716" y="1754695"/>
                </a:lnTo>
                <a:lnTo>
                  <a:pt x="1137323" y="1792351"/>
                </a:lnTo>
                <a:lnTo>
                  <a:pt x="1110945" y="1827923"/>
                </a:lnTo>
                <a:lnTo>
                  <a:pt x="1081760" y="1861261"/>
                </a:lnTo>
                <a:lnTo>
                  <a:pt x="1049947" y="1892185"/>
                </a:lnTo>
                <a:lnTo>
                  <a:pt x="1015644" y="1920557"/>
                </a:lnTo>
                <a:lnTo>
                  <a:pt x="979043" y="1946198"/>
                </a:lnTo>
                <a:lnTo>
                  <a:pt x="940282" y="1968944"/>
                </a:lnTo>
                <a:lnTo>
                  <a:pt x="899566" y="1988642"/>
                </a:lnTo>
                <a:lnTo>
                  <a:pt x="857034" y="2005126"/>
                </a:lnTo>
                <a:lnTo>
                  <a:pt x="812863" y="2018233"/>
                </a:lnTo>
                <a:lnTo>
                  <a:pt x="767207" y="2027783"/>
                </a:lnTo>
                <a:lnTo>
                  <a:pt x="720255" y="2033638"/>
                </a:lnTo>
                <a:lnTo>
                  <a:pt x="672160" y="2035632"/>
                </a:lnTo>
                <a:lnTo>
                  <a:pt x="601103" y="2035632"/>
                </a:lnTo>
                <a:lnTo>
                  <a:pt x="553008" y="2033638"/>
                </a:lnTo>
                <a:lnTo>
                  <a:pt x="506056" y="2027783"/>
                </a:lnTo>
                <a:lnTo>
                  <a:pt x="460400" y="2018233"/>
                </a:lnTo>
                <a:lnTo>
                  <a:pt x="416229" y="2005126"/>
                </a:lnTo>
                <a:lnTo>
                  <a:pt x="373697" y="1988642"/>
                </a:lnTo>
                <a:lnTo>
                  <a:pt x="332981" y="1968944"/>
                </a:lnTo>
                <a:lnTo>
                  <a:pt x="294220" y="1946198"/>
                </a:lnTo>
                <a:lnTo>
                  <a:pt x="257619" y="1920557"/>
                </a:lnTo>
                <a:lnTo>
                  <a:pt x="223316" y="1892185"/>
                </a:lnTo>
                <a:lnTo>
                  <a:pt x="191503" y="1861261"/>
                </a:lnTo>
                <a:lnTo>
                  <a:pt x="162318" y="1827923"/>
                </a:lnTo>
                <a:lnTo>
                  <a:pt x="135940" y="1792351"/>
                </a:lnTo>
                <a:lnTo>
                  <a:pt x="112547" y="1754695"/>
                </a:lnTo>
                <a:lnTo>
                  <a:pt x="92290" y="1715135"/>
                </a:lnTo>
                <a:lnTo>
                  <a:pt x="75349" y="1673821"/>
                </a:lnTo>
                <a:lnTo>
                  <a:pt x="61874" y="1630908"/>
                </a:lnTo>
                <a:lnTo>
                  <a:pt x="52044" y="1586585"/>
                </a:lnTo>
                <a:lnTo>
                  <a:pt x="46024" y="1540992"/>
                </a:lnTo>
                <a:lnTo>
                  <a:pt x="43980" y="1494294"/>
                </a:lnTo>
                <a:lnTo>
                  <a:pt x="43980" y="585304"/>
                </a:lnTo>
                <a:lnTo>
                  <a:pt x="46024" y="538619"/>
                </a:lnTo>
                <a:lnTo>
                  <a:pt x="52044" y="493026"/>
                </a:lnTo>
                <a:lnTo>
                  <a:pt x="61874" y="448691"/>
                </a:lnTo>
                <a:lnTo>
                  <a:pt x="75349" y="405790"/>
                </a:lnTo>
                <a:lnTo>
                  <a:pt x="92290" y="364477"/>
                </a:lnTo>
                <a:lnTo>
                  <a:pt x="112547" y="324904"/>
                </a:lnTo>
                <a:lnTo>
                  <a:pt x="135940" y="287261"/>
                </a:lnTo>
                <a:lnTo>
                  <a:pt x="162318" y="251688"/>
                </a:lnTo>
                <a:lnTo>
                  <a:pt x="191503" y="218351"/>
                </a:lnTo>
                <a:lnTo>
                  <a:pt x="223316" y="187413"/>
                </a:lnTo>
                <a:lnTo>
                  <a:pt x="257619" y="159054"/>
                </a:lnTo>
                <a:lnTo>
                  <a:pt x="294220" y="133413"/>
                </a:lnTo>
                <a:lnTo>
                  <a:pt x="332981" y="110667"/>
                </a:lnTo>
                <a:lnTo>
                  <a:pt x="373697" y="90970"/>
                </a:lnTo>
                <a:lnTo>
                  <a:pt x="416229" y="74485"/>
                </a:lnTo>
                <a:lnTo>
                  <a:pt x="460400" y="61391"/>
                </a:lnTo>
                <a:lnTo>
                  <a:pt x="506056" y="51828"/>
                </a:lnTo>
                <a:lnTo>
                  <a:pt x="553008" y="45974"/>
                </a:lnTo>
                <a:lnTo>
                  <a:pt x="601103" y="43980"/>
                </a:lnTo>
                <a:lnTo>
                  <a:pt x="672160" y="43980"/>
                </a:lnTo>
                <a:lnTo>
                  <a:pt x="720255" y="45974"/>
                </a:lnTo>
                <a:lnTo>
                  <a:pt x="767207" y="51828"/>
                </a:lnTo>
                <a:lnTo>
                  <a:pt x="812863" y="61391"/>
                </a:lnTo>
                <a:lnTo>
                  <a:pt x="857034" y="74485"/>
                </a:lnTo>
                <a:lnTo>
                  <a:pt x="899566" y="90970"/>
                </a:lnTo>
                <a:lnTo>
                  <a:pt x="940282" y="110667"/>
                </a:lnTo>
                <a:lnTo>
                  <a:pt x="979043" y="133413"/>
                </a:lnTo>
                <a:lnTo>
                  <a:pt x="1015644" y="159054"/>
                </a:lnTo>
                <a:lnTo>
                  <a:pt x="1049947" y="187413"/>
                </a:lnTo>
                <a:lnTo>
                  <a:pt x="1081760" y="218351"/>
                </a:lnTo>
                <a:lnTo>
                  <a:pt x="1110945" y="251688"/>
                </a:lnTo>
                <a:lnTo>
                  <a:pt x="1137323" y="287261"/>
                </a:lnTo>
                <a:lnTo>
                  <a:pt x="1160716" y="324904"/>
                </a:lnTo>
                <a:lnTo>
                  <a:pt x="1180973" y="364477"/>
                </a:lnTo>
                <a:lnTo>
                  <a:pt x="1197914" y="405790"/>
                </a:lnTo>
                <a:lnTo>
                  <a:pt x="1211389" y="448691"/>
                </a:lnTo>
                <a:lnTo>
                  <a:pt x="1221219" y="493026"/>
                </a:lnTo>
                <a:lnTo>
                  <a:pt x="1227239" y="538619"/>
                </a:lnTo>
                <a:lnTo>
                  <a:pt x="1229283" y="585304"/>
                </a:lnTo>
                <a:lnTo>
                  <a:pt x="1229283" y="366369"/>
                </a:lnTo>
                <a:lnTo>
                  <a:pt x="1206080" y="316636"/>
                </a:lnTo>
                <a:lnTo>
                  <a:pt x="1183093" y="277304"/>
                </a:lnTo>
                <a:lnTo>
                  <a:pt x="1157160" y="239941"/>
                </a:lnTo>
                <a:lnTo>
                  <a:pt x="1128420" y="204685"/>
                </a:lnTo>
                <a:lnTo>
                  <a:pt x="1097038" y="171691"/>
                </a:lnTo>
                <a:lnTo>
                  <a:pt x="1063180" y="141135"/>
                </a:lnTo>
                <a:lnTo>
                  <a:pt x="1026985" y="113131"/>
                </a:lnTo>
                <a:lnTo>
                  <a:pt x="988606" y="87858"/>
                </a:lnTo>
                <a:lnTo>
                  <a:pt x="948220" y="65455"/>
                </a:lnTo>
                <a:lnTo>
                  <a:pt x="905954" y="46088"/>
                </a:lnTo>
                <a:lnTo>
                  <a:pt x="861987" y="29908"/>
                </a:lnTo>
                <a:lnTo>
                  <a:pt x="816470" y="17043"/>
                </a:lnTo>
                <a:lnTo>
                  <a:pt x="769556" y="7670"/>
                </a:lnTo>
                <a:lnTo>
                  <a:pt x="721398" y="1943"/>
                </a:lnTo>
                <a:lnTo>
                  <a:pt x="672160" y="0"/>
                </a:lnTo>
                <a:lnTo>
                  <a:pt x="601103" y="0"/>
                </a:lnTo>
                <a:lnTo>
                  <a:pt x="551865" y="1943"/>
                </a:lnTo>
                <a:lnTo>
                  <a:pt x="503707" y="7670"/>
                </a:lnTo>
                <a:lnTo>
                  <a:pt x="456793" y="17043"/>
                </a:lnTo>
                <a:lnTo>
                  <a:pt x="411276" y="29908"/>
                </a:lnTo>
                <a:lnTo>
                  <a:pt x="367309" y="46088"/>
                </a:lnTo>
                <a:lnTo>
                  <a:pt x="325043" y="65455"/>
                </a:lnTo>
                <a:lnTo>
                  <a:pt x="284657" y="87858"/>
                </a:lnTo>
                <a:lnTo>
                  <a:pt x="246278" y="113131"/>
                </a:lnTo>
                <a:lnTo>
                  <a:pt x="210083" y="141135"/>
                </a:lnTo>
                <a:lnTo>
                  <a:pt x="176212" y="171691"/>
                </a:lnTo>
                <a:lnTo>
                  <a:pt x="144830" y="204685"/>
                </a:lnTo>
                <a:lnTo>
                  <a:pt x="116090" y="239941"/>
                </a:lnTo>
                <a:lnTo>
                  <a:pt x="90157" y="277304"/>
                </a:lnTo>
                <a:lnTo>
                  <a:pt x="67170" y="316636"/>
                </a:lnTo>
                <a:lnTo>
                  <a:pt x="47294" y="357784"/>
                </a:lnTo>
                <a:lnTo>
                  <a:pt x="30683" y="400583"/>
                </a:lnTo>
                <a:lnTo>
                  <a:pt x="17487" y="444881"/>
                </a:lnTo>
                <a:lnTo>
                  <a:pt x="7874" y="490537"/>
                </a:lnTo>
                <a:lnTo>
                  <a:pt x="1993" y="537400"/>
                </a:lnTo>
                <a:lnTo>
                  <a:pt x="0" y="585304"/>
                </a:lnTo>
                <a:lnTo>
                  <a:pt x="0" y="1494294"/>
                </a:lnTo>
                <a:lnTo>
                  <a:pt x="1993" y="1542351"/>
                </a:lnTo>
                <a:lnTo>
                  <a:pt x="7874" y="1589341"/>
                </a:lnTo>
                <a:lnTo>
                  <a:pt x="17487" y="1635086"/>
                </a:lnTo>
                <a:lnTo>
                  <a:pt x="30683" y="1679460"/>
                </a:lnTo>
                <a:lnTo>
                  <a:pt x="47294" y="1722297"/>
                </a:lnTo>
                <a:lnTo>
                  <a:pt x="67170" y="1763471"/>
                </a:lnTo>
                <a:lnTo>
                  <a:pt x="90157" y="1802803"/>
                </a:lnTo>
                <a:lnTo>
                  <a:pt x="116090" y="1840153"/>
                </a:lnTo>
                <a:lnTo>
                  <a:pt x="144830" y="1875383"/>
                </a:lnTo>
                <a:lnTo>
                  <a:pt x="176212" y="1908340"/>
                </a:lnTo>
                <a:lnTo>
                  <a:pt x="210083" y="1938858"/>
                </a:lnTo>
                <a:lnTo>
                  <a:pt x="246278" y="1966798"/>
                </a:lnTo>
                <a:lnTo>
                  <a:pt x="284657" y="1992020"/>
                </a:lnTo>
                <a:lnTo>
                  <a:pt x="325043" y="2014359"/>
                </a:lnTo>
                <a:lnTo>
                  <a:pt x="367309" y="2033676"/>
                </a:lnTo>
                <a:lnTo>
                  <a:pt x="411276" y="2049818"/>
                </a:lnTo>
                <a:lnTo>
                  <a:pt x="456793" y="2062632"/>
                </a:lnTo>
                <a:lnTo>
                  <a:pt x="503707" y="2071966"/>
                </a:lnTo>
                <a:lnTo>
                  <a:pt x="551865" y="2077681"/>
                </a:lnTo>
                <a:lnTo>
                  <a:pt x="601103" y="2079612"/>
                </a:lnTo>
                <a:lnTo>
                  <a:pt x="672160" y="2079612"/>
                </a:lnTo>
                <a:lnTo>
                  <a:pt x="721398" y="2077681"/>
                </a:lnTo>
                <a:lnTo>
                  <a:pt x="769556" y="2071966"/>
                </a:lnTo>
                <a:lnTo>
                  <a:pt x="816470" y="2062632"/>
                </a:lnTo>
                <a:lnTo>
                  <a:pt x="861987" y="2049818"/>
                </a:lnTo>
                <a:lnTo>
                  <a:pt x="900645" y="2035632"/>
                </a:lnTo>
                <a:lnTo>
                  <a:pt x="948220" y="2014359"/>
                </a:lnTo>
                <a:lnTo>
                  <a:pt x="988606" y="1992020"/>
                </a:lnTo>
                <a:lnTo>
                  <a:pt x="1026985" y="1966798"/>
                </a:lnTo>
                <a:lnTo>
                  <a:pt x="1063180" y="1938858"/>
                </a:lnTo>
                <a:lnTo>
                  <a:pt x="1097038" y="1908340"/>
                </a:lnTo>
                <a:lnTo>
                  <a:pt x="1128420" y="1875383"/>
                </a:lnTo>
                <a:lnTo>
                  <a:pt x="1157160" y="1840153"/>
                </a:lnTo>
                <a:lnTo>
                  <a:pt x="1183093" y="1802803"/>
                </a:lnTo>
                <a:lnTo>
                  <a:pt x="1206080" y="1763471"/>
                </a:lnTo>
                <a:lnTo>
                  <a:pt x="1225956" y="1722297"/>
                </a:lnTo>
                <a:lnTo>
                  <a:pt x="1242568" y="1679460"/>
                </a:lnTo>
                <a:lnTo>
                  <a:pt x="1255763" y="1635086"/>
                </a:lnTo>
                <a:lnTo>
                  <a:pt x="1265377" y="1589341"/>
                </a:lnTo>
                <a:lnTo>
                  <a:pt x="1271257" y="1542351"/>
                </a:lnTo>
                <a:lnTo>
                  <a:pt x="1273251" y="1494294"/>
                </a:lnTo>
                <a:lnTo>
                  <a:pt x="1273251" y="585304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9406109" y="2933071"/>
            <a:ext cx="1146266" cy="2084235"/>
          </a:xfrm>
          <a:custGeom>
            <a:avLst/>
            <a:gdLst/>
            <a:ahLst/>
            <a:cxnLst/>
            <a:rect l="l" t="t" r="r" b="b"/>
            <a:pathLst>
              <a:path w="1146175" h="2084070">
                <a:moveTo>
                  <a:pt x="1145832" y="221043"/>
                </a:moveTo>
                <a:lnTo>
                  <a:pt x="1101852" y="221043"/>
                </a:lnTo>
                <a:lnTo>
                  <a:pt x="1101852" y="265036"/>
                </a:lnTo>
                <a:lnTo>
                  <a:pt x="1145832" y="265036"/>
                </a:lnTo>
                <a:lnTo>
                  <a:pt x="1145832" y="221043"/>
                </a:lnTo>
                <a:close/>
              </a:path>
              <a:path w="1146175" h="2084070">
                <a:moveTo>
                  <a:pt x="1145832" y="0"/>
                </a:moveTo>
                <a:lnTo>
                  <a:pt x="1101852" y="0"/>
                </a:lnTo>
                <a:lnTo>
                  <a:pt x="1101852" y="44450"/>
                </a:lnTo>
                <a:lnTo>
                  <a:pt x="1101852" y="88900"/>
                </a:lnTo>
                <a:lnTo>
                  <a:pt x="1101852" y="133350"/>
                </a:lnTo>
                <a:lnTo>
                  <a:pt x="1101852" y="176530"/>
                </a:lnTo>
                <a:lnTo>
                  <a:pt x="43992" y="176530"/>
                </a:lnTo>
                <a:lnTo>
                  <a:pt x="43992" y="133350"/>
                </a:lnTo>
                <a:lnTo>
                  <a:pt x="1101852" y="133350"/>
                </a:lnTo>
                <a:lnTo>
                  <a:pt x="1101852" y="88900"/>
                </a:lnTo>
                <a:lnTo>
                  <a:pt x="43992" y="88900"/>
                </a:lnTo>
                <a:lnTo>
                  <a:pt x="43992" y="44450"/>
                </a:lnTo>
                <a:lnTo>
                  <a:pt x="1101852" y="44450"/>
                </a:lnTo>
                <a:lnTo>
                  <a:pt x="1101852" y="0"/>
                </a:lnTo>
                <a:lnTo>
                  <a:pt x="0" y="0"/>
                </a:lnTo>
                <a:lnTo>
                  <a:pt x="0" y="44450"/>
                </a:lnTo>
                <a:lnTo>
                  <a:pt x="0" y="88900"/>
                </a:lnTo>
                <a:lnTo>
                  <a:pt x="0" y="397510"/>
                </a:lnTo>
                <a:lnTo>
                  <a:pt x="368795" y="397510"/>
                </a:lnTo>
                <a:lnTo>
                  <a:pt x="368795" y="2039620"/>
                </a:lnTo>
                <a:lnTo>
                  <a:pt x="368795" y="2084070"/>
                </a:lnTo>
                <a:lnTo>
                  <a:pt x="765771" y="2084070"/>
                </a:lnTo>
                <a:lnTo>
                  <a:pt x="765771" y="2039620"/>
                </a:lnTo>
                <a:lnTo>
                  <a:pt x="765771" y="397510"/>
                </a:lnTo>
                <a:lnTo>
                  <a:pt x="1145832" y="397510"/>
                </a:lnTo>
                <a:lnTo>
                  <a:pt x="1145832" y="354330"/>
                </a:lnTo>
                <a:lnTo>
                  <a:pt x="1145832" y="308610"/>
                </a:lnTo>
                <a:lnTo>
                  <a:pt x="1145832" y="265430"/>
                </a:lnTo>
                <a:lnTo>
                  <a:pt x="1101852" y="265430"/>
                </a:lnTo>
                <a:lnTo>
                  <a:pt x="1101852" y="308610"/>
                </a:lnTo>
                <a:lnTo>
                  <a:pt x="1101852" y="354330"/>
                </a:lnTo>
                <a:lnTo>
                  <a:pt x="721779" y="354330"/>
                </a:lnTo>
                <a:lnTo>
                  <a:pt x="721779" y="397510"/>
                </a:lnTo>
                <a:lnTo>
                  <a:pt x="721779" y="2039620"/>
                </a:lnTo>
                <a:lnTo>
                  <a:pt x="677811" y="2039620"/>
                </a:lnTo>
                <a:lnTo>
                  <a:pt x="677811" y="354126"/>
                </a:lnTo>
                <a:lnTo>
                  <a:pt x="633818" y="354126"/>
                </a:lnTo>
                <a:lnTo>
                  <a:pt x="633818" y="2039620"/>
                </a:lnTo>
                <a:lnTo>
                  <a:pt x="589826" y="2039620"/>
                </a:lnTo>
                <a:lnTo>
                  <a:pt x="588708" y="354126"/>
                </a:lnTo>
                <a:lnTo>
                  <a:pt x="545858" y="354126"/>
                </a:lnTo>
                <a:lnTo>
                  <a:pt x="545858" y="2039620"/>
                </a:lnTo>
                <a:lnTo>
                  <a:pt x="500748" y="2039620"/>
                </a:lnTo>
                <a:lnTo>
                  <a:pt x="500748" y="354126"/>
                </a:lnTo>
                <a:lnTo>
                  <a:pt x="456755" y="354126"/>
                </a:lnTo>
                <a:lnTo>
                  <a:pt x="456755" y="2039620"/>
                </a:lnTo>
                <a:lnTo>
                  <a:pt x="412775" y="2039620"/>
                </a:lnTo>
                <a:lnTo>
                  <a:pt x="412775" y="397510"/>
                </a:lnTo>
                <a:lnTo>
                  <a:pt x="412775" y="354330"/>
                </a:lnTo>
                <a:lnTo>
                  <a:pt x="43992" y="354330"/>
                </a:lnTo>
                <a:lnTo>
                  <a:pt x="43992" y="308610"/>
                </a:lnTo>
                <a:lnTo>
                  <a:pt x="1101852" y="308610"/>
                </a:lnTo>
                <a:lnTo>
                  <a:pt x="1101852" y="265430"/>
                </a:lnTo>
                <a:lnTo>
                  <a:pt x="43992" y="265430"/>
                </a:lnTo>
                <a:lnTo>
                  <a:pt x="43992" y="220980"/>
                </a:lnTo>
                <a:lnTo>
                  <a:pt x="1145832" y="220980"/>
                </a:lnTo>
                <a:lnTo>
                  <a:pt x="1145832" y="177063"/>
                </a:lnTo>
                <a:lnTo>
                  <a:pt x="1145832" y="43992"/>
                </a:lnTo>
                <a:lnTo>
                  <a:pt x="1145832" y="0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504910" y="2932538"/>
            <a:ext cx="785557" cy="2084235"/>
          </a:xfrm>
          <a:custGeom>
            <a:avLst/>
            <a:gdLst/>
            <a:ahLst/>
            <a:cxnLst/>
            <a:rect l="l" t="t" r="r" b="b"/>
            <a:pathLst>
              <a:path w="785495" h="2084070">
                <a:moveTo>
                  <a:pt x="784923" y="0"/>
                </a:moveTo>
                <a:lnTo>
                  <a:pt x="740943" y="0"/>
                </a:lnTo>
                <a:lnTo>
                  <a:pt x="740943" y="44450"/>
                </a:lnTo>
                <a:lnTo>
                  <a:pt x="740943" y="90170"/>
                </a:lnTo>
                <a:lnTo>
                  <a:pt x="740943" y="353060"/>
                </a:lnTo>
                <a:lnTo>
                  <a:pt x="354114" y="353060"/>
                </a:lnTo>
                <a:lnTo>
                  <a:pt x="354114" y="397510"/>
                </a:lnTo>
                <a:lnTo>
                  <a:pt x="354114" y="2042160"/>
                </a:lnTo>
                <a:lnTo>
                  <a:pt x="310134" y="2042160"/>
                </a:lnTo>
                <a:lnTo>
                  <a:pt x="310134" y="309880"/>
                </a:lnTo>
                <a:lnTo>
                  <a:pt x="740943" y="309880"/>
                </a:lnTo>
                <a:lnTo>
                  <a:pt x="740943" y="265430"/>
                </a:lnTo>
                <a:lnTo>
                  <a:pt x="266153" y="265430"/>
                </a:lnTo>
                <a:lnTo>
                  <a:pt x="266153" y="309880"/>
                </a:lnTo>
                <a:lnTo>
                  <a:pt x="266153" y="2042160"/>
                </a:lnTo>
                <a:lnTo>
                  <a:pt x="221043" y="2042160"/>
                </a:lnTo>
                <a:lnTo>
                  <a:pt x="221043" y="220980"/>
                </a:lnTo>
                <a:lnTo>
                  <a:pt x="740943" y="220980"/>
                </a:lnTo>
                <a:lnTo>
                  <a:pt x="740943" y="177800"/>
                </a:lnTo>
                <a:lnTo>
                  <a:pt x="177063" y="177800"/>
                </a:lnTo>
                <a:lnTo>
                  <a:pt x="177063" y="220980"/>
                </a:lnTo>
                <a:lnTo>
                  <a:pt x="177063" y="2042160"/>
                </a:lnTo>
                <a:lnTo>
                  <a:pt x="133070" y="2042160"/>
                </a:lnTo>
                <a:lnTo>
                  <a:pt x="133070" y="132080"/>
                </a:lnTo>
                <a:lnTo>
                  <a:pt x="740943" y="132080"/>
                </a:lnTo>
                <a:lnTo>
                  <a:pt x="740943" y="90170"/>
                </a:lnTo>
                <a:lnTo>
                  <a:pt x="87960" y="90170"/>
                </a:lnTo>
                <a:lnTo>
                  <a:pt x="87960" y="132080"/>
                </a:lnTo>
                <a:lnTo>
                  <a:pt x="87960" y="2042160"/>
                </a:lnTo>
                <a:lnTo>
                  <a:pt x="43980" y="2042160"/>
                </a:lnTo>
                <a:lnTo>
                  <a:pt x="43980" y="44450"/>
                </a:lnTo>
                <a:lnTo>
                  <a:pt x="740943" y="44450"/>
                </a:lnTo>
                <a:lnTo>
                  <a:pt x="740943" y="0"/>
                </a:lnTo>
                <a:lnTo>
                  <a:pt x="0" y="0"/>
                </a:lnTo>
                <a:lnTo>
                  <a:pt x="0" y="44450"/>
                </a:lnTo>
                <a:lnTo>
                  <a:pt x="0" y="2042160"/>
                </a:lnTo>
                <a:lnTo>
                  <a:pt x="0" y="2084070"/>
                </a:lnTo>
                <a:lnTo>
                  <a:pt x="399237" y="2084070"/>
                </a:lnTo>
                <a:lnTo>
                  <a:pt x="399237" y="2042160"/>
                </a:lnTo>
                <a:lnTo>
                  <a:pt x="398665" y="2042160"/>
                </a:lnTo>
                <a:lnTo>
                  <a:pt x="398665" y="397510"/>
                </a:lnTo>
                <a:lnTo>
                  <a:pt x="784923" y="397510"/>
                </a:lnTo>
                <a:lnTo>
                  <a:pt x="784923" y="353060"/>
                </a:lnTo>
                <a:lnTo>
                  <a:pt x="784923" y="309880"/>
                </a:lnTo>
                <a:lnTo>
                  <a:pt x="784923" y="44450"/>
                </a:lnTo>
                <a:lnTo>
                  <a:pt x="784923" y="0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2364098" y="4537784"/>
            <a:ext cx="325781" cy="400082"/>
          </a:xfrm>
          <a:custGeom>
            <a:avLst/>
            <a:gdLst/>
            <a:ahLst/>
            <a:cxnLst/>
            <a:rect l="l" t="t" r="r" b="b"/>
            <a:pathLst>
              <a:path w="325754" h="400050">
                <a:moveTo>
                  <a:pt x="310405" y="89620"/>
                </a:moveTo>
                <a:lnTo>
                  <a:pt x="151785" y="89620"/>
                </a:lnTo>
                <a:lnTo>
                  <a:pt x="163601" y="90287"/>
                </a:lnTo>
                <a:lnTo>
                  <a:pt x="173840" y="92285"/>
                </a:lnTo>
                <a:lnTo>
                  <a:pt x="201414" y="120631"/>
                </a:lnTo>
                <a:lnTo>
                  <a:pt x="202203" y="134980"/>
                </a:lnTo>
                <a:lnTo>
                  <a:pt x="201365" y="140781"/>
                </a:lnTo>
                <a:lnTo>
                  <a:pt x="180351" y="179440"/>
                </a:lnTo>
                <a:lnTo>
                  <a:pt x="20166" y="329906"/>
                </a:lnTo>
                <a:lnTo>
                  <a:pt x="20166" y="399914"/>
                </a:lnTo>
                <a:lnTo>
                  <a:pt x="325424" y="399914"/>
                </a:lnTo>
                <a:lnTo>
                  <a:pt x="325424" y="351183"/>
                </a:lnTo>
                <a:lnTo>
                  <a:pt x="131629" y="351183"/>
                </a:lnTo>
                <a:lnTo>
                  <a:pt x="112582" y="311980"/>
                </a:lnTo>
                <a:lnTo>
                  <a:pt x="173893" y="311980"/>
                </a:lnTo>
                <a:lnTo>
                  <a:pt x="247563" y="243647"/>
                </a:lnTo>
                <a:lnTo>
                  <a:pt x="281856" y="207677"/>
                </a:lnTo>
                <a:lnTo>
                  <a:pt x="306086" y="166474"/>
                </a:lnTo>
                <a:lnTo>
                  <a:pt x="313905" y="128579"/>
                </a:lnTo>
                <a:lnTo>
                  <a:pt x="314175" y="120631"/>
                </a:lnTo>
                <a:lnTo>
                  <a:pt x="314163" y="118461"/>
                </a:lnTo>
                <a:lnTo>
                  <a:pt x="313013" y="101485"/>
                </a:lnTo>
                <a:lnTo>
                  <a:pt x="310405" y="89620"/>
                </a:lnTo>
                <a:close/>
              </a:path>
              <a:path w="325754" h="400050">
                <a:moveTo>
                  <a:pt x="173893" y="311980"/>
                </a:moveTo>
                <a:lnTo>
                  <a:pt x="112582" y="311980"/>
                </a:lnTo>
                <a:lnTo>
                  <a:pt x="131629" y="351183"/>
                </a:lnTo>
                <a:lnTo>
                  <a:pt x="173893" y="311980"/>
                </a:lnTo>
                <a:close/>
              </a:path>
              <a:path w="325754" h="400050">
                <a:moveTo>
                  <a:pt x="325424" y="311980"/>
                </a:moveTo>
                <a:lnTo>
                  <a:pt x="173893" y="311980"/>
                </a:lnTo>
                <a:lnTo>
                  <a:pt x="131629" y="351183"/>
                </a:lnTo>
                <a:lnTo>
                  <a:pt x="325424" y="351183"/>
                </a:lnTo>
                <a:lnTo>
                  <a:pt x="325424" y="311980"/>
                </a:lnTo>
                <a:close/>
              </a:path>
              <a:path w="325754" h="400050">
                <a:moveTo>
                  <a:pt x="161869" y="0"/>
                </a:moveTo>
                <a:lnTo>
                  <a:pt x="108240" y="5604"/>
                </a:lnTo>
                <a:lnTo>
                  <a:pt x="62731" y="22407"/>
                </a:lnTo>
                <a:lnTo>
                  <a:pt x="26319" y="48448"/>
                </a:lnTo>
                <a:lnTo>
                  <a:pt x="0" y="81777"/>
                </a:lnTo>
                <a:lnTo>
                  <a:pt x="82332" y="127137"/>
                </a:lnTo>
                <a:lnTo>
                  <a:pt x="88617" y="118461"/>
                </a:lnTo>
                <a:lnTo>
                  <a:pt x="95706" y="110903"/>
                </a:lnTo>
                <a:lnTo>
                  <a:pt x="131273" y="91999"/>
                </a:lnTo>
                <a:lnTo>
                  <a:pt x="151785" y="89620"/>
                </a:lnTo>
                <a:lnTo>
                  <a:pt x="310405" y="89620"/>
                </a:lnTo>
                <a:lnTo>
                  <a:pt x="309389" y="84998"/>
                </a:lnTo>
                <a:lnTo>
                  <a:pt x="284302" y="43569"/>
                </a:lnTo>
                <a:lnTo>
                  <a:pt x="241395" y="14847"/>
                </a:lnTo>
                <a:lnTo>
                  <a:pt x="204432" y="3713"/>
                </a:lnTo>
                <a:lnTo>
                  <a:pt x="183850" y="928"/>
                </a:lnTo>
                <a:lnTo>
                  <a:pt x="161869" y="0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2833419" y="4537784"/>
            <a:ext cx="346102" cy="408337"/>
          </a:xfrm>
          <a:custGeom>
            <a:avLst/>
            <a:gdLst/>
            <a:ahLst/>
            <a:cxnLst/>
            <a:rect l="l" t="t" r="r" b="b"/>
            <a:pathLst>
              <a:path w="346075" h="408304">
                <a:moveTo>
                  <a:pt x="173062" y="0"/>
                </a:moveTo>
                <a:lnTo>
                  <a:pt x="125528" y="5952"/>
                </a:lnTo>
                <a:lnTo>
                  <a:pt x="83735" y="23810"/>
                </a:lnTo>
                <a:lnTo>
                  <a:pt x="48929" y="53148"/>
                </a:lnTo>
                <a:lnTo>
                  <a:pt x="22405" y="93541"/>
                </a:lnTo>
                <a:lnTo>
                  <a:pt x="5596" y="144093"/>
                </a:lnTo>
                <a:lnTo>
                  <a:pt x="0" y="203878"/>
                </a:lnTo>
                <a:lnTo>
                  <a:pt x="1398" y="234931"/>
                </a:lnTo>
                <a:lnTo>
                  <a:pt x="12598" y="290101"/>
                </a:lnTo>
                <a:lnTo>
                  <a:pt x="34633" y="335796"/>
                </a:lnTo>
                <a:lnTo>
                  <a:pt x="65296" y="370664"/>
                </a:lnTo>
                <a:lnTo>
                  <a:pt x="103914" y="394363"/>
                </a:lnTo>
                <a:lnTo>
                  <a:pt x="148578" y="406269"/>
                </a:lnTo>
                <a:lnTo>
                  <a:pt x="173062" y="407757"/>
                </a:lnTo>
                <a:lnTo>
                  <a:pt x="197323" y="406269"/>
                </a:lnTo>
                <a:lnTo>
                  <a:pt x="241855" y="394363"/>
                </a:lnTo>
                <a:lnTo>
                  <a:pt x="280655" y="370664"/>
                </a:lnTo>
                <a:lnTo>
                  <a:pt x="311318" y="335796"/>
                </a:lnTo>
                <a:lnTo>
                  <a:pt x="321878" y="317016"/>
                </a:lnTo>
                <a:lnTo>
                  <a:pt x="173062" y="317016"/>
                </a:lnTo>
                <a:lnTo>
                  <a:pt x="164363" y="316318"/>
                </a:lnTo>
                <a:lnTo>
                  <a:pt x="129098" y="291183"/>
                </a:lnTo>
                <a:lnTo>
                  <a:pt x="113484" y="240780"/>
                </a:lnTo>
                <a:lnTo>
                  <a:pt x="111452" y="203878"/>
                </a:lnTo>
                <a:lnTo>
                  <a:pt x="111960" y="184205"/>
                </a:lnTo>
                <a:lnTo>
                  <a:pt x="119577" y="137786"/>
                </a:lnTo>
                <a:lnTo>
                  <a:pt x="141430" y="101934"/>
                </a:lnTo>
                <a:lnTo>
                  <a:pt x="173062" y="90740"/>
                </a:lnTo>
                <a:lnTo>
                  <a:pt x="321883" y="90740"/>
                </a:lnTo>
                <a:lnTo>
                  <a:pt x="311318" y="71961"/>
                </a:lnTo>
                <a:lnTo>
                  <a:pt x="280655" y="37098"/>
                </a:lnTo>
                <a:lnTo>
                  <a:pt x="241855" y="13393"/>
                </a:lnTo>
                <a:lnTo>
                  <a:pt x="197323" y="1488"/>
                </a:lnTo>
                <a:lnTo>
                  <a:pt x="173062" y="0"/>
                </a:lnTo>
                <a:close/>
              </a:path>
              <a:path w="346075" h="408304">
                <a:moveTo>
                  <a:pt x="321883" y="90740"/>
                </a:moveTo>
                <a:lnTo>
                  <a:pt x="173062" y="90740"/>
                </a:lnTo>
                <a:lnTo>
                  <a:pt x="181761" y="91441"/>
                </a:lnTo>
                <a:lnTo>
                  <a:pt x="189936" y="93541"/>
                </a:lnTo>
                <a:lnTo>
                  <a:pt x="221983" y="126306"/>
                </a:lnTo>
                <a:lnTo>
                  <a:pt x="232156" y="166634"/>
                </a:lnTo>
                <a:lnTo>
                  <a:pt x="234118" y="203878"/>
                </a:lnTo>
                <a:lnTo>
                  <a:pt x="233627" y="223328"/>
                </a:lnTo>
                <a:lnTo>
                  <a:pt x="226275" y="269688"/>
                </a:lnTo>
                <a:lnTo>
                  <a:pt x="204705" y="305823"/>
                </a:lnTo>
                <a:lnTo>
                  <a:pt x="173062" y="317016"/>
                </a:lnTo>
                <a:lnTo>
                  <a:pt x="321878" y="317016"/>
                </a:lnTo>
                <a:lnTo>
                  <a:pt x="340047" y="263673"/>
                </a:lnTo>
                <a:lnTo>
                  <a:pt x="345581" y="203878"/>
                </a:lnTo>
                <a:lnTo>
                  <a:pt x="344197" y="172833"/>
                </a:lnTo>
                <a:lnTo>
                  <a:pt x="340047" y="144093"/>
                </a:lnTo>
                <a:lnTo>
                  <a:pt x="333132" y="117661"/>
                </a:lnTo>
                <a:lnTo>
                  <a:pt x="323456" y="93536"/>
                </a:lnTo>
                <a:lnTo>
                  <a:pt x="321883" y="90740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3303411" y="4537784"/>
            <a:ext cx="325781" cy="400082"/>
          </a:xfrm>
          <a:custGeom>
            <a:avLst/>
            <a:gdLst/>
            <a:ahLst/>
            <a:cxnLst/>
            <a:rect l="l" t="t" r="r" b="b"/>
            <a:pathLst>
              <a:path w="325755" h="400050">
                <a:moveTo>
                  <a:pt x="310405" y="89620"/>
                </a:moveTo>
                <a:lnTo>
                  <a:pt x="151785" y="89620"/>
                </a:lnTo>
                <a:lnTo>
                  <a:pt x="163601" y="90287"/>
                </a:lnTo>
                <a:lnTo>
                  <a:pt x="173840" y="92285"/>
                </a:lnTo>
                <a:lnTo>
                  <a:pt x="201414" y="120631"/>
                </a:lnTo>
                <a:lnTo>
                  <a:pt x="202203" y="134980"/>
                </a:lnTo>
                <a:lnTo>
                  <a:pt x="201355" y="140781"/>
                </a:lnTo>
                <a:lnTo>
                  <a:pt x="180351" y="179440"/>
                </a:lnTo>
                <a:lnTo>
                  <a:pt x="20166" y="329906"/>
                </a:lnTo>
                <a:lnTo>
                  <a:pt x="20166" y="399914"/>
                </a:lnTo>
                <a:lnTo>
                  <a:pt x="325424" y="399914"/>
                </a:lnTo>
                <a:lnTo>
                  <a:pt x="325424" y="351183"/>
                </a:lnTo>
                <a:lnTo>
                  <a:pt x="131629" y="351183"/>
                </a:lnTo>
                <a:lnTo>
                  <a:pt x="112582" y="311980"/>
                </a:lnTo>
                <a:lnTo>
                  <a:pt x="173893" y="311980"/>
                </a:lnTo>
                <a:lnTo>
                  <a:pt x="247563" y="243647"/>
                </a:lnTo>
                <a:lnTo>
                  <a:pt x="281856" y="207677"/>
                </a:lnTo>
                <a:lnTo>
                  <a:pt x="306086" y="166474"/>
                </a:lnTo>
                <a:lnTo>
                  <a:pt x="313905" y="128579"/>
                </a:lnTo>
                <a:lnTo>
                  <a:pt x="314175" y="120631"/>
                </a:lnTo>
                <a:lnTo>
                  <a:pt x="314163" y="118461"/>
                </a:lnTo>
                <a:lnTo>
                  <a:pt x="313013" y="101485"/>
                </a:lnTo>
                <a:lnTo>
                  <a:pt x="310405" y="89620"/>
                </a:lnTo>
                <a:close/>
              </a:path>
              <a:path w="325755" h="400050">
                <a:moveTo>
                  <a:pt x="173893" y="311980"/>
                </a:moveTo>
                <a:lnTo>
                  <a:pt x="112582" y="311980"/>
                </a:lnTo>
                <a:lnTo>
                  <a:pt x="131629" y="351183"/>
                </a:lnTo>
                <a:lnTo>
                  <a:pt x="173893" y="311980"/>
                </a:lnTo>
                <a:close/>
              </a:path>
              <a:path w="325755" h="400050">
                <a:moveTo>
                  <a:pt x="325424" y="311980"/>
                </a:moveTo>
                <a:lnTo>
                  <a:pt x="173893" y="311980"/>
                </a:lnTo>
                <a:lnTo>
                  <a:pt x="131629" y="351183"/>
                </a:lnTo>
                <a:lnTo>
                  <a:pt x="325424" y="351183"/>
                </a:lnTo>
                <a:lnTo>
                  <a:pt x="325424" y="311980"/>
                </a:lnTo>
                <a:close/>
              </a:path>
              <a:path w="325755" h="400050">
                <a:moveTo>
                  <a:pt x="161869" y="0"/>
                </a:moveTo>
                <a:lnTo>
                  <a:pt x="108240" y="5604"/>
                </a:lnTo>
                <a:lnTo>
                  <a:pt x="62731" y="22407"/>
                </a:lnTo>
                <a:lnTo>
                  <a:pt x="26319" y="48448"/>
                </a:lnTo>
                <a:lnTo>
                  <a:pt x="0" y="81777"/>
                </a:lnTo>
                <a:lnTo>
                  <a:pt x="82332" y="127137"/>
                </a:lnTo>
                <a:lnTo>
                  <a:pt x="88617" y="118461"/>
                </a:lnTo>
                <a:lnTo>
                  <a:pt x="95706" y="110903"/>
                </a:lnTo>
                <a:lnTo>
                  <a:pt x="131269" y="91999"/>
                </a:lnTo>
                <a:lnTo>
                  <a:pt x="151785" y="89620"/>
                </a:lnTo>
                <a:lnTo>
                  <a:pt x="310405" y="89620"/>
                </a:lnTo>
                <a:lnTo>
                  <a:pt x="309389" y="84998"/>
                </a:lnTo>
                <a:lnTo>
                  <a:pt x="284302" y="43569"/>
                </a:lnTo>
                <a:lnTo>
                  <a:pt x="241395" y="14847"/>
                </a:lnTo>
                <a:lnTo>
                  <a:pt x="204432" y="3713"/>
                </a:lnTo>
                <a:lnTo>
                  <a:pt x="183850" y="928"/>
                </a:lnTo>
                <a:lnTo>
                  <a:pt x="161869" y="0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3750970" y="4537784"/>
            <a:ext cx="325781" cy="400082"/>
          </a:xfrm>
          <a:custGeom>
            <a:avLst/>
            <a:gdLst/>
            <a:ahLst/>
            <a:cxnLst/>
            <a:rect l="l" t="t" r="r" b="b"/>
            <a:pathLst>
              <a:path w="325755" h="400050">
                <a:moveTo>
                  <a:pt x="310405" y="89620"/>
                </a:moveTo>
                <a:lnTo>
                  <a:pt x="151785" y="89620"/>
                </a:lnTo>
                <a:lnTo>
                  <a:pt x="163601" y="90287"/>
                </a:lnTo>
                <a:lnTo>
                  <a:pt x="173840" y="92285"/>
                </a:lnTo>
                <a:lnTo>
                  <a:pt x="201414" y="120631"/>
                </a:lnTo>
                <a:lnTo>
                  <a:pt x="202203" y="134980"/>
                </a:lnTo>
                <a:lnTo>
                  <a:pt x="201355" y="140781"/>
                </a:lnTo>
                <a:lnTo>
                  <a:pt x="180351" y="179440"/>
                </a:lnTo>
                <a:lnTo>
                  <a:pt x="20166" y="329906"/>
                </a:lnTo>
                <a:lnTo>
                  <a:pt x="20166" y="399914"/>
                </a:lnTo>
                <a:lnTo>
                  <a:pt x="325424" y="399914"/>
                </a:lnTo>
                <a:lnTo>
                  <a:pt x="325424" y="351183"/>
                </a:lnTo>
                <a:lnTo>
                  <a:pt x="131629" y="351183"/>
                </a:lnTo>
                <a:lnTo>
                  <a:pt x="112582" y="311980"/>
                </a:lnTo>
                <a:lnTo>
                  <a:pt x="173893" y="311980"/>
                </a:lnTo>
                <a:lnTo>
                  <a:pt x="247563" y="243647"/>
                </a:lnTo>
                <a:lnTo>
                  <a:pt x="281856" y="207677"/>
                </a:lnTo>
                <a:lnTo>
                  <a:pt x="306084" y="166474"/>
                </a:lnTo>
                <a:lnTo>
                  <a:pt x="313905" y="128579"/>
                </a:lnTo>
                <a:lnTo>
                  <a:pt x="314175" y="120631"/>
                </a:lnTo>
                <a:lnTo>
                  <a:pt x="314163" y="118461"/>
                </a:lnTo>
                <a:lnTo>
                  <a:pt x="313013" y="101485"/>
                </a:lnTo>
                <a:lnTo>
                  <a:pt x="310405" y="89620"/>
                </a:lnTo>
                <a:close/>
              </a:path>
              <a:path w="325755" h="400050">
                <a:moveTo>
                  <a:pt x="173893" y="311980"/>
                </a:moveTo>
                <a:lnTo>
                  <a:pt x="112582" y="311980"/>
                </a:lnTo>
                <a:lnTo>
                  <a:pt x="131629" y="351183"/>
                </a:lnTo>
                <a:lnTo>
                  <a:pt x="173893" y="311980"/>
                </a:lnTo>
                <a:close/>
              </a:path>
              <a:path w="325755" h="400050">
                <a:moveTo>
                  <a:pt x="325424" y="311980"/>
                </a:moveTo>
                <a:lnTo>
                  <a:pt x="173893" y="311980"/>
                </a:lnTo>
                <a:lnTo>
                  <a:pt x="131629" y="351183"/>
                </a:lnTo>
                <a:lnTo>
                  <a:pt x="325424" y="351183"/>
                </a:lnTo>
                <a:lnTo>
                  <a:pt x="325424" y="311980"/>
                </a:lnTo>
                <a:close/>
              </a:path>
              <a:path w="325755" h="400050">
                <a:moveTo>
                  <a:pt x="161869" y="0"/>
                </a:moveTo>
                <a:lnTo>
                  <a:pt x="108240" y="5604"/>
                </a:lnTo>
                <a:lnTo>
                  <a:pt x="62731" y="22407"/>
                </a:lnTo>
                <a:lnTo>
                  <a:pt x="26319" y="48448"/>
                </a:lnTo>
                <a:lnTo>
                  <a:pt x="0" y="81777"/>
                </a:lnTo>
                <a:lnTo>
                  <a:pt x="82332" y="127137"/>
                </a:lnTo>
                <a:lnTo>
                  <a:pt x="88617" y="118461"/>
                </a:lnTo>
                <a:lnTo>
                  <a:pt x="95706" y="110903"/>
                </a:lnTo>
                <a:lnTo>
                  <a:pt x="131269" y="91999"/>
                </a:lnTo>
                <a:lnTo>
                  <a:pt x="151785" y="89620"/>
                </a:lnTo>
                <a:lnTo>
                  <a:pt x="310405" y="89620"/>
                </a:lnTo>
                <a:lnTo>
                  <a:pt x="309389" y="84998"/>
                </a:lnTo>
                <a:lnTo>
                  <a:pt x="284302" y="43569"/>
                </a:lnTo>
                <a:lnTo>
                  <a:pt x="241395" y="14847"/>
                </a:lnTo>
                <a:lnTo>
                  <a:pt x="204432" y="3713"/>
                </a:lnTo>
                <a:lnTo>
                  <a:pt x="183850" y="928"/>
                </a:lnTo>
                <a:lnTo>
                  <a:pt x="161869" y="0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4503216" y="4736641"/>
            <a:ext cx="163843" cy="82557"/>
          </a:xfrm>
          <a:custGeom>
            <a:avLst/>
            <a:gdLst/>
            <a:ahLst/>
            <a:cxnLst/>
            <a:rect l="l" t="t" r="r" b="b"/>
            <a:pathLst>
              <a:path w="163830" h="82550">
                <a:moveTo>
                  <a:pt x="163555" y="0"/>
                </a:moveTo>
                <a:lnTo>
                  <a:pt x="0" y="0"/>
                </a:lnTo>
                <a:lnTo>
                  <a:pt x="0" y="82332"/>
                </a:lnTo>
                <a:lnTo>
                  <a:pt x="163555" y="82332"/>
                </a:lnTo>
                <a:lnTo>
                  <a:pt x="163555" y="0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5077946" y="4537784"/>
            <a:ext cx="325781" cy="400082"/>
          </a:xfrm>
          <a:custGeom>
            <a:avLst/>
            <a:gdLst/>
            <a:ahLst/>
            <a:cxnLst/>
            <a:rect l="l" t="t" r="r" b="b"/>
            <a:pathLst>
              <a:path w="325755" h="400050">
                <a:moveTo>
                  <a:pt x="310405" y="89620"/>
                </a:moveTo>
                <a:lnTo>
                  <a:pt x="151785" y="89620"/>
                </a:lnTo>
                <a:lnTo>
                  <a:pt x="163602" y="90287"/>
                </a:lnTo>
                <a:lnTo>
                  <a:pt x="173844" y="92285"/>
                </a:lnTo>
                <a:lnTo>
                  <a:pt x="201414" y="120631"/>
                </a:lnTo>
                <a:lnTo>
                  <a:pt x="202203" y="134980"/>
                </a:lnTo>
                <a:lnTo>
                  <a:pt x="201365" y="140781"/>
                </a:lnTo>
                <a:lnTo>
                  <a:pt x="180351" y="179440"/>
                </a:lnTo>
                <a:lnTo>
                  <a:pt x="20166" y="329906"/>
                </a:lnTo>
                <a:lnTo>
                  <a:pt x="20166" y="399914"/>
                </a:lnTo>
                <a:lnTo>
                  <a:pt x="325424" y="399914"/>
                </a:lnTo>
                <a:lnTo>
                  <a:pt x="325424" y="351183"/>
                </a:lnTo>
                <a:lnTo>
                  <a:pt x="131629" y="351183"/>
                </a:lnTo>
                <a:lnTo>
                  <a:pt x="112582" y="311980"/>
                </a:lnTo>
                <a:lnTo>
                  <a:pt x="173893" y="311980"/>
                </a:lnTo>
                <a:lnTo>
                  <a:pt x="247563" y="243647"/>
                </a:lnTo>
                <a:lnTo>
                  <a:pt x="281856" y="207677"/>
                </a:lnTo>
                <a:lnTo>
                  <a:pt x="306086" y="166474"/>
                </a:lnTo>
                <a:lnTo>
                  <a:pt x="313905" y="128579"/>
                </a:lnTo>
                <a:lnTo>
                  <a:pt x="314175" y="120631"/>
                </a:lnTo>
                <a:lnTo>
                  <a:pt x="314163" y="118461"/>
                </a:lnTo>
                <a:lnTo>
                  <a:pt x="313013" y="101485"/>
                </a:lnTo>
                <a:lnTo>
                  <a:pt x="310405" y="89620"/>
                </a:lnTo>
                <a:close/>
              </a:path>
              <a:path w="325755" h="400050">
                <a:moveTo>
                  <a:pt x="173893" y="311980"/>
                </a:moveTo>
                <a:lnTo>
                  <a:pt x="112582" y="311980"/>
                </a:lnTo>
                <a:lnTo>
                  <a:pt x="131629" y="351183"/>
                </a:lnTo>
                <a:lnTo>
                  <a:pt x="173893" y="311980"/>
                </a:lnTo>
                <a:close/>
              </a:path>
              <a:path w="325755" h="400050">
                <a:moveTo>
                  <a:pt x="325424" y="311980"/>
                </a:moveTo>
                <a:lnTo>
                  <a:pt x="173893" y="311980"/>
                </a:lnTo>
                <a:lnTo>
                  <a:pt x="131629" y="351183"/>
                </a:lnTo>
                <a:lnTo>
                  <a:pt x="325424" y="351183"/>
                </a:lnTo>
                <a:lnTo>
                  <a:pt x="325424" y="311980"/>
                </a:lnTo>
                <a:close/>
              </a:path>
              <a:path w="325755" h="400050">
                <a:moveTo>
                  <a:pt x="161869" y="0"/>
                </a:moveTo>
                <a:lnTo>
                  <a:pt x="108240" y="5604"/>
                </a:lnTo>
                <a:lnTo>
                  <a:pt x="62731" y="22407"/>
                </a:lnTo>
                <a:lnTo>
                  <a:pt x="26319" y="48448"/>
                </a:lnTo>
                <a:lnTo>
                  <a:pt x="0" y="81777"/>
                </a:lnTo>
                <a:lnTo>
                  <a:pt x="82332" y="127137"/>
                </a:lnTo>
                <a:lnTo>
                  <a:pt x="88617" y="118461"/>
                </a:lnTo>
                <a:lnTo>
                  <a:pt x="95706" y="110903"/>
                </a:lnTo>
                <a:lnTo>
                  <a:pt x="131273" y="91999"/>
                </a:lnTo>
                <a:lnTo>
                  <a:pt x="151785" y="89620"/>
                </a:lnTo>
                <a:lnTo>
                  <a:pt x="310405" y="89620"/>
                </a:lnTo>
                <a:lnTo>
                  <a:pt x="309389" y="84998"/>
                </a:lnTo>
                <a:lnTo>
                  <a:pt x="284302" y="43569"/>
                </a:lnTo>
                <a:lnTo>
                  <a:pt x="241395" y="14847"/>
                </a:lnTo>
                <a:lnTo>
                  <a:pt x="204432" y="3713"/>
                </a:lnTo>
                <a:lnTo>
                  <a:pt x="183850" y="928"/>
                </a:lnTo>
                <a:lnTo>
                  <a:pt x="161869" y="0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5547372" y="4537784"/>
            <a:ext cx="346102" cy="408337"/>
          </a:xfrm>
          <a:custGeom>
            <a:avLst/>
            <a:gdLst/>
            <a:ahLst/>
            <a:cxnLst/>
            <a:rect l="l" t="t" r="r" b="b"/>
            <a:pathLst>
              <a:path w="346075" h="408304">
                <a:moveTo>
                  <a:pt x="173062" y="0"/>
                </a:moveTo>
                <a:lnTo>
                  <a:pt x="125524" y="5952"/>
                </a:lnTo>
                <a:lnTo>
                  <a:pt x="83735" y="23810"/>
                </a:lnTo>
                <a:lnTo>
                  <a:pt x="48927" y="53148"/>
                </a:lnTo>
                <a:lnTo>
                  <a:pt x="22395" y="93541"/>
                </a:lnTo>
                <a:lnTo>
                  <a:pt x="5595" y="144093"/>
                </a:lnTo>
                <a:lnTo>
                  <a:pt x="0" y="203878"/>
                </a:lnTo>
                <a:lnTo>
                  <a:pt x="1398" y="234931"/>
                </a:lnTo>
                <a:lnTo>
                  <a:pt x="12594" y="290101"/>
                </a:lnTo>
                <a:lnTo>
                  <a:pt x="34628" y="335796"/>
                </a:lnTo>
                <a:lnTo>
                  <a:pt x="65296" y="370664"/>
                </a:lnTo>
                <a:lnTo>
                  <a:pt x="103909" y="394363"/>
                </a:lnTo>
                <a:lnTo>
                  <a:pt x="148577" y="406269"/>
                </a:lnTo>
                <a:lnTo>
                  <a:pt x="173062" y="407757"/>
                </a:lnTo>
                <a:lnTo>
                  <a:pt x="197323" y="406269"/>
                </a:lnTo>
                <a:lnTo>
                  <a:pt x="241855" y="394363"/>
                </a:lnTo>
                <a:lnTo>
                  <a:pt x="280655" y="370664"/>
                </a:lnTo>
                <a:lnTo>
                  <a:pt x="311318" y="335796"/>
                </a:lnTo>
                <a:lnTo>
                  <a:pt x="321878" y="317016"/>
                </a:lnTo>
                <a:lnTo>
                  <a:pt x="173062" y="317016"/>
                </a:lnTo>
                <a:lnTo>
                  <a:pt x="164363" y="316318"/>
                </a:lnTo>
                <a:lnTo>
                  <a:pt x="129098" y="291183"/>
                </a:lnTo>
                <a:lnTo>
                  <a:pt x="113484" y="240780"/>
                </a:lnTo>
                <a:lnTo>
                  <a:pt x="111452" y="203878"/>
                </a:lnTo>
                <a:lnTo>
                  <a:pt x="111960" y="184205"/>
                </a:lnTo>
                <a:lnTo>
                  <a:pt x="119577" y="137786"/>
                </a:lnTo>
                <a:lnTo>
                  <a:pt x="141430" y="101934"/>
                </a:lnTo>
                <a:lnTo>
                  <a:pt x="173062" y="90740"/>
                </a:lnTo>
                <a:lnTo>
                  <a:pt x="321883" y="90740"/>
                </a:lnTo>
                <a:lnTo>
                  <a:pt x="311318" y="71961"/>
                </a:lnTo>
                <a:lnTo>
                  <a:pt x="280655" y="37098"/>
                </a:lnTo>
                <a:lnTo>
                  <a:pt x="241855" y="13393"/>
                </a:lnTo>
                <a:lnTo>
                  <a:pt x="197323" y="1488"/>
                </a:lnTo>
                <a:lnTo>
                  <a:pt x="173062" y="0"/>
                </a:lnTo>
                <a:close/>
              </a:path>
              <a:path w="346075" h="408304">
                <a:moveTo>
                  <a:pt x="321883" y="90740"/>
                </a:moveTo>
                <a:lnTo>
                  <a:pt x="173062" y="90740"/>
                </a:lnTo>
                <a:lnTo>
                  <a:pt x="181761" y="91441"/>
                </a:lnTo>
                <a:lnTo>
                  <a:pt x="189936" y="93541"/>
                </a:lnTo>
                <a:lnTo>
                  <a:pt x="221983" y="126306"/>
                </a:lnTo>
                <a:lnTo>
                  <a:pt x="232156" y="166634"/>
                </a:lnTo>
                <a:lnTo>
                  <a:pt x="234118" y="203878"/>
                </a:lnTo>
                <a:lnTo>
                  <a:pt x="233627" y="223328"/>
                </a:lnTo>
                <a:lnTo>
                  <a:pt x="226275" y="269688"/>
                </a:lnTo>
                <a:lnTo>
                  <a:pt x="204705" y="305823"/>
                </a:lnTo>
                <a:lnTo>
                  <a:pt x="173062" y="317016"/>
                </a:lnTo>
                <a:lnTo>
                  <a:pt x="321878" y="317016"/>
                </a:lnTo>
                <a:lnTo>
                  <a:pt x="340047" y="263673"/>
                </a:lnTo>
                <a:lnTo>
                  <a:pt x="345581" y="203878"/>
                </a:lnTo>
                <a:lnTo>
                  <a:pt x="344197" y="172833"/>
                </a:lnTo>
                <a:lnTo>
                  <a:pt x="340047" y="144093"/>
                </a:lnTo>
                <a:lnTo>
                  <a:pt x="333132" y="117661"/>
                </a:lnTo>
                <a:lnTo>
                  <a:pt x="323456" y="93536"/>
                </a:lnTo>
                <a:lnTo>
                  <a:pt x="321883" y="90740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6017363" y="4537784"/>
            <a:ext cx="325781" cy="400082"/>
          </a:xfrm>
          <a:custGeom>
            <a:avLst/>
            <a:gdLst/>
            <a:ahLst/>
            <a:cxnLst/>
            <a:rect l="l" t="t" r="r" b="b"/>
            <a:pathLst>
              <a:path w="325755" h="400050">
                <a:moveTo>
                  <a:pt x="310405" y="89620"/>
                </a:moveTo>
                <a:lnTo>
                  <a:pt x="151785" y="89620"/>
                </a:lnTo>
                <a:lnTo>
                  <a:pt x="163601" y="90287"/>
                </a:lnTo>
                <a:lnTo>
                  <a:pt x="173840" y="92285"/>
                </a:lnTo>
                <a:lnTo>
                  <a:pt x="201414" y="120631"/>
                </a:lnTo>
                <a:lnTo>
                  <a:pt x="202203" y="134980"/>
                </a:lnTo>
                <a:lnTo>
                  <a:pt x="201365" y="140781"/>
                </a:lnTo>
                <a:lnTo>
                  <a:pt x="180351" y="179440"/>
                </a:lnTo>
                <a:lnTo>
                  <a:pt x="20166" y="329906"/>
                </a:lnTo>
                <a:lnTo>
                  <a:pt x="20166" y="399914"/>
                </a:lnTo>
                <a:lnTo>
                  <a:pt x="325424" y="399914"/>
                </a:lnTo>
                <a:lnTo>
                  <a:pt x="325424" y="351183"/>
                </a:lnTo>
                <a:lnTo>
                  <a:pt x="131629" y="351183"/>
                </a:lnTo>
                <a:lnTo>
                  <a:pt x="112582" y="311980"/>
                </a:lnTo>
                <a:lnTo>
                  <a:pt x="173893" y="311980"/>
                </a:lnTo>
                <a:lnTo>
                  <a:pt x="247563" y="243647"/>
                </a:lnTo>
                <a:lnTo>
                  <a:pt x="281856" y="207677"/>
                </a:lnTo>
                <a:lnTo>
                  <a:pt x="306086" y="166474"/>
                </a:lnTo>
                <a:lnTo>
                  <a:pt x="313905" y="128579"/>
                </a:lnTo>
                <a:lnTo>
                  <a:pt x="314175" y="120631"/>
                </a:lnTo>
                <a:lnTo>
                  <a:pt x="314163" y="118461"/>
                </a:lnTo>
                <a:lnTo>
                  <a:pt x="313013" y="101485"/>
                </a:lnTo>
                <a:lnTo>
                  <a:pt x="310405" y="89620"/>
                </a:lnTo>
                <a:close/>
              </a:path>
              <a:path w="325755" h="400050">
                <a:moveTo>
                  <a:pt x="173893" y="311980"/>
                </a:moveTo>
                <a:lnTo>
                  <a:pt x="112582" y="311980"/>
                </a:lnTo>
                <a:lnTo>
                  <a:pt x="131629" y="351183"/>
                </a:lnTo>
                <a:lnTo>
                  <a:pt x="173893" y="311980"/>
                </a:lnTo>
                <a:close/>
              </a:path>
              <a:path w="325755" h="400050">
                <a:moveTo>
                  <a:pt x="325424" y="311980"/>
                </a:moveTo>
                <a:lnTo>
                  <a:pt x="173893" y="311980"/>
                </a:lnTo>
                <a:lnTo>
                  <a:pt x="131629" y="351183"/>
                </a:lnTo>
                <a:lnTo>
                  <a:pt x="325424" y="351183"/>
                </a:lnTo>
                <a:lnTo>
                  <a:pt x="325424" y="311980"/>
                </a:lnTo>
                <a:close/>
              </a:path>
              <a:path w="325755" h="400050">
                <a:moveTo>
                  <a:pt x="161869" y="0"/>
                </a:moveTo>
                <a:lnTo>
                  <a:pt x="108240" y="5604"/>
                </a:lnTo>
                <a:lnTo>
                  <a:pt x="62731" y="22407"/>
                </a:lnTo>
                <a:lnTo>
                  <a:pt x="26319" y="48448"/>
                </a:lnTo>
                <a:lnTo>
                  <a:pt x="0" y="81777"/>
                </a:lnTo>
                <a:lnTo>
                  <a:pt x="82332" y="127137"/>
                </a:lnTo>
                <a:lnTo>
                  <a:pt x="88617" y="118461"/>
                </a:lnTo>
                <a:lnTo>
                  <a:pt x="95706" y="110903"/>
                </a:lnTo>
                <a:lnTo>
                  <a:pt x="131273" y="91999"/>
                </a:lnTo>
                <a:lnTo>
                  <a:pt x="151785" y="89620"/>
                </a:lnTo>
                <a:lnTo>
                  <a:pt x="310405" y="89620"/>
                </a:lnTo>
                <a:lnTo>
                  <a:pt x="309389" y="84998"/>
                </a:lnTo>
                <a:lnTo>
                  <a:pt x="284302" y="43569"/>
                </a:lnTo>
                <a:lnTo>
                  <a:pt x="241395" y="14847"/>
                </a:lnTo>
                <a:lnTo>
                  <a:pt x="204432" y="3713"/>
                </a:lnTo>
                <a:lnTo>
                  <a:pt x="183850" y="928"/>
                </a:lnTo>
                <a:lnTo>
                  <a:pt x="161869" y="0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6465971" y="4545627"/>
            <a:ext cx="323241" cy="400082"/>
          </a:xfrm>
          <a:custGeom>
            <a:avLst/>
            <a:gdLst/>
            <a:ahLst/>
            <a:cxnLst/>
            <a:rect l="l" t="t" r="r" b="b"/>
            <a:pathLst>
              <a:path w="323215" h="400050">
                <a:moveTo>
                  <a:pt x="39768" y="278378"/>
                </a:moveTo>
                <a:lnTo>
                  <a:pt x="0" y="361266"/>
                </a:lnTo>
                <a:lnTo>
                  <a:pt x="15295" y="370214"/>
                </a:lnTo>
                <a:lnTo>
                  <a:pt x="32063" y="378006"/>
                </a:lnTo>
                <a:lnTo>
                  <a:pt x="70008" y="390113"/>
                </a:lnTo>
                <a:lnTo>
                  <a:pt x="110893" y="397464"/>
                </a:lnTo>
                <a:lnTo>
                  <a:pt x="151785" y="399914"/>
                </a:lnTo>
                <a:lnTo>
                  <a:pt x="180101" y="398742"/>
                </a:lnTo>
                <a:lnTo>
                  <a:pt x="228554" y="389365"/>
                </a:lnTo>
                <a:lnTo>
                  <a:pt x="266232" y="371077"/>
                </a:lnTo>
                <a:lnTo>
                  <a:pt x="304409" y="332419"/>
                </a:lnTo>
                <a:lnTo>
                  <a:pt x="314918" y="310294"/>
                </a:lnTo>
                <a:lnTo>
                  <a:pt x="148424" y="310294"/>
                </a:lnTo>
                <a:lnTo>
                  <a:pt x="134611" y="309769"/>
                </a:lnTo>
                <a:lnTo>
                  <a:pt x="92133" y="301896"/>
                </a:lnTo>
                <a:lnTo>
                  <a:pt x="51856" y="285515"/>
                </a:lnTo>
                <a:lnTo>
                  <a:pt x="39768" y="278378"/>
                </a:lnTo>
                <a:close/>
              </a:path>
              <a:path w="323215" h="400050">
                <a:moveTo>
                  <a:pt x="209480" y="47611"/>
                </a:moveTo>
                <a:lnTo>
                  <a:pt x="104174" y="161879"/>
                </a:lnTo>
                <a:lnTo>
                  <a:pt x="104174" y="231322"/>
                </a:lnTo>
                <a:lnTo>
                  <a:pt x="150665" y="231322"/>
                </a:lnTo>
                <a:lnTo>
                  <a:pt x="165504" y="231953"/>
                </a:lnTo>
                <a:lnTo>
                  <a:pt x="202714" y="246937"/>
                </a:lnTo>
                <a:lnTo>
                  <a:pt x="210590" y="269415"/>
                </a:lnTo>
                <a:lnTo>
                  <a:pt x="209540" y="278656"/>
                </a:lnTo>
                <a:lnTo>
                  <a:pt x="174045" y="307637"/>
                </a:lnTo>
                <a:lnTo>
                  <a:pt x="148424" y="310294"/>
                </a:lnTo>
                <a:lnTo>
                  <a:pt x="314918" y="310294"/>
                </a:lnTo>
                <a:lnTo>
                  <a:pt x="318064" y="301691"/>
                </a:lnTo>
                <a:lnTo>
                  <a:pt x="321479" y="285746"/>
                </a:lnTo>
                <a:lnTo>
                  <a:pt x="322618" y="269415"/>
                </a:lnTo>
                <a:lnTo>
                  <a:pt x="320237" y="244821"/>
                </a:lnTo>
                <a:lnTo>
                  <a:pt x="313093" y="222573"/>
                </a:lnTo>
                <a:lnTo>
                  <a:pt x="301189" y="202670"/>
                </a:lnTo>
                <a:lnTo>
                  <a:pt x="284525" y="185114"/>
                </a:lnTo>
                <a:lnTo>
                  <a:pt x="281628" y="183156"/>
                </a:lnTo>
                <a:lnTo>
                  <a:pt x="197711" y="183156"/>
                </a:lnTo>
                <a:lnTo>
                  <a:pt x="143388" y="152351"/>
                </a:lnTo>
                <a:lnTo>
                  <a:pt x="226378" y="152351"/>
                </a:lnTo>
                <a:lnTo>
                  <a:pt x="287883" y="86259"/>
                </a:lnTo>
                <a:lnTo>
                  <a:pt x="220118" y="86259"/>
                </a:lnTo>
                <a:lnTo>
                  <a:pt x="209480" y="47611"/>
                </a:lnTo>
                <a:close/>
              </a:path>
              <a:path w="323215" h="400050">
                <a:moveTo>
                  <a:pt x="173628" y="152351"/>
                </a:moveTo>
                <a:lnTo>
                  <a:pt x="143388" y="152351"/>
                </a:lnTo>
                <a:lnTo>
                  <a:pt x="197711" y="183156"/>
                </a:lnTo>
                <a:lnTo>
                  <a:pt x="221808" y="157262"/>
                </a:lnTo>
                <a:lnTo>
                  <a:pt x="207859" y="154397"/>
                </a:lnTo>
                <a:lnTo>
                  <a:pt x="173628" y="152351"/>
                </a:lnTo>
                <a:close/>
              </a:path>
              <a:path w="323215" h="400050">
                <a:moveTo>
                  <a:pt x="221808" y="157262"/>
                </a:moveTo>
                <a:lnTo>
                  <a:pt x="197711" y="183156"/>
                </a:lnTo>
                <a:lnTo>
                  <a:pt x="281628" y="183156"/>
                </a:lnTo>
                <a:lnTo>
                  <a:pt x="263310" y="170776"/>
                </a:lnTo>
                <a:lnTo>
                  <a:pt x="237754" y="160538"/>
                </a:lnTo>
                <a:lnTo>
                  <a:pt x="221808" y="157262"/>
                </a:lnTo>
                <a:close/>
              </a:path>
              <a:path w="323215" h="400050">
                <a:moveTo>
                  <a:pt x="226378" y="152351"/>
                </a:moveTo>
                <a:lnTo>
                  <a:pt x="173628" y="152351"/>
                </a:lnTo>
                <a:lnTo>
                  <a:pt x="207859" y="154397"/>
                </a:lnTo>
                <a:lnTo>
                  <a:pt x="221808" y="157262"/>
                </a:lnTo>
                <a:lnTo>
                  <a:pt x="226378" y="152351"/>
                </a:lnTo>
                <a:close/>
              </a:path>
              <a:path w="323215" h="400050">
                <a:moveTo>
                  <a:pt x="303006" y="0"/>
                </a:moveTo>
                <a:lnTo>
                  <a:pt x="19046" y="0"/>
                </a:lnTo>
                <a:lnTo>
                  <a:pt x="19046" y="86259"/>
                </a:lnTo>
                <a:lnTo>
                  <a:pt x="173863" y="86259"/>
                </a:lnTo>
                <a:lnTo>
                  <a:pt x="209480" y="47611"/>
                </a:lnTo>
                <a:lnTo>
                  <a:pt x="303006" y="47611"/>
                </a:lnTo>
                <a:lnTo>
                  <a:pt x="303006" y="0"/>
                </a:lnTo>
                <a:close/>
              </a:path>
              <a:path w="323215" h="400050">
                <a:moveTo>
                  <a:pt x="303006" y="47611"/>
                </a:moveTo>
                <a:lnTo>
                  <a:pt x="209480" y="47611"/>
                </a:lnTo>
                <a:lnTo>
                  <a:pt x="220118" y="86259"/>
                </a:lnTo>
                <a:lnTo>
                  <a:pt x="287883" y="86259"/>
                </a:lnTo>
                <a:lnTo>
                  <a:pt x="303006" y="70008"/>
                </a:lnTo>
                <a:lnTo>
                  <a:pt x="303006" y="47611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7234554" y="4545627"/>
            <a:ext cx="287678" cy="392461"/>
          </a:xfrm>
          <a:custGeom>
            <a:avLst/>
            <a:gdLst/>
            <a:ahLst/>
            <a:cxnLst/>
            <a:rect l="l" t="t" r="r" b="b"/>
            <a:pathLst>
              <a:path w="287655" h="392429">
                <a:moveTo>
                  <a:pt x="287331" y="0"/>
                </a:moveTo>
                <a:lnTo>
                  <a:pt x="0" y="0"/>
                </a:lnTo>
                <a:lnTo>
                  <a:pt x="0" y="392071"/>
                </a:lnTo>
                <a:lnTo>
                  <a:pt x="109211" y="392071"/>
                </a:lnTo>
                <a:lnTo>
                  <a:pt x="108697" y="87934"/>
                </a:lnTo>
                <a:lnTo>
                  <a:pt x="85128" y="87934"/>
                </a:lnTo>
                <a:lnTo>
                  <a:pt x="108656" y="63296"/>
                </a:lnTo>
                <a:lnTo>
                  <a:pt x="286924" y="63296"/>
                </a:lnTo>
                <a:lnTo>
                  <a:pt x="287331" y="0"/>
                </a:lnTo>
                <a:close/>
              </a:path>
              <a:path w="287655" h="392429">
                <a:moveTo>
                  <a:pt x="108656" y="63296"/>
                </a:moveTo>
                <a:lnTo>
                  <a:pt x="85128" y="87934"/>
                </a:lnTo>
                <a:lnTo>
                  <a:pt x="108697" y="87934"/>
                </a:lnTo>
                <a:lnTo>
                  <a:pt x="108656" y="63296"/>
                </a:lnTo>
                <a:close/>
              </a:path>
              <a:path w="287655" h="392429">
                <a:moveTo>
                  <a:pt x="286924" y="63296"/>
                </a:moveTo>
                <a:lnTo>
                  <a:pt x="108656" y="63296"/>
                </a:lnTo>
                <a:lnTo>
                  <a:pt x="108697" y="87934"/>
                </a:lnTo>
                <a:lnTo>
                  <a:pt x="286766" y="87934"/>
                </a:lnTo>
                <a:lnTo>
                  <a:pt x="286924" y="63296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7624960" y="4537784"/>
            <a:ext cx="436279" cy="408337"/>
          </a:xfrm>
          <a:custGeom>
            <a:avLst/>
            <a:gdLst/>
            <a:ahLst/>
            <a:cxnLst/>
            <a:rect l="l" t="t" r="r" b="b"/>
            <a:pathLst>
              <a:path w="436244" h="408304">
                <a:moveTo>
                  <a:pt x="217878" y="0"/>
                </a:moveTo>
                <a:lnTo>
                  <a:pt x="172645" y="3778"/>
                </a:lnTo>
                <a:lnTo>
                  <a:pt x="131064" y="15119"/>
                </a:lnTo>
                <a:lnTo>
                  <a:pt x="93948" y="33394"/>
                </a:lnTo>
                <a:lnTo>
                  <a:pt x="62165" y="57966"/>
                </a:lnTo>
                <a:lnTo>
                  <a:pt x="36186" y="88003"/>
                </a:lnTo>
                <a:lnTo>
                  <a:pt x="16512" y="122666"/>
                </a:lnTo>
                <a:lnTo>
                  <a:pt x="4125" y="161309"/>
                </a:lnTo>
                <a:lnTo>
                  <a:pt x="0" y="203313"/>
                </a:lnTo>
                <a:lnTo>
                  <a:pt x="1031" y="224999"/>
                </a:lnTo>
                <a:lnTo>
                  <a:pt x="9285" y="265748"/>
                </a:lnTo>
                <a:lnTo>
                  <a:pt x="25561" y="302843"/>
                </a:lnTo>
                <a:lnTo>
                  <a:pt x="48387" y="335325"/>
                </a:lnTo>
                <a:lnTo>
                  <a:pt x="77408" y="362853"/>
                </a:lnTo>
                <a:lnTo>
                  <a:pt x="112038" y="384300"/>
                </a:lnTo>
                <a:lnTo>
                  <a:pt x="151758" y="399247"/>
                </a:lnTo>
                <a:lnTo>
                  <a:pt x="195029" y="406802"/>
                </a:lnTo>
                <a:lnTo>
                  <a:pt x="217878" y="407746"/>
                </a:lnTo>
                <a:lnTo>
                  <a:pt x="240944" y="406802"/>
                </a:lnTo>
                <a:lnTo>
                  <a:pt x="284352" y="399247"/>
                </a:lnTo>
                <a:lnTo>
                  <a:pt x="323958" y="384281"/>
                </a:lnTo>
                <a:lnTo>
                  <a:pt x="358512" y="363017"/>
                </a:lnTo>
                <a:lnTo>
                  <a:pt x="387746" y="335728"/>
                </a:lnTo>
                <a:lnTo>
                  <a:pt x="402674" y="315896"/>
                </a:lnTo>
                <a:lnTo>
                  <a:pt x="217878" y="315896"/>
                </a:lnTo>
                <a:lnTo>
                  <a:pt x="206865" y="315406"/>
                </a:lnTo>
                <a:lnTo>
                  <a:pt x="166778" y="303696"/>
                </a:lnTo>
                <a:lnTo>
                  <a:pt x="135397" y="277601"/>
                </a:lnTo>
                <a:lnTo>
                  <a:pt x="116426" y="239531"/>
                </a:lnTo>
                <a:lnTo>
                  <a:pt x="112017" y="203878"/>
                </a:lnTo>
                <a:lnTo>
                  <a:pt x="112506" y="191329"/>
                </a:lnTo>
                <a:lnTo>
                  <a:pt x="124199" y="147792"/>
                </a:lnTo>
                <a:lnTo>
                  <a:pt x="149835" y="115395"/>
                </a:lnTo>
                <a:lnTo>
                  <a:pt x="185999" y="96263"/>
                </a:lnTo>
                <a:lnTo>
                  <a:pt x="217878" y="91850"/>
                </a:lnTo>
                <a:lnTo>
                  <a:pt x="402311" y="91850"/>
                </a:lnTo>
                <a:lnTo>
                  <a:pt x="399551" y="87514"/>
                </a:lnTo>
                <a:lnTo>
                  <a:pt x="373580" y="57694"/>
                </a:lnTo>
                <a:lnTo>
                  <a:pt x="341794" y="33324"/>
                </a:lnTo>
                <a:lnTo>
                  <a:pt x="304692" y="15119"/>
                </a:lnTo>
                <a:lnTo>
                  <a:pt x="263103" y="3778"/>
                </a:lnTo>
                <a:lnTo>
                  <a:pt x="240944" y="944"/>
                </a:lnTo>
                <a:lnTo>
                  <a:pt x="217878" y="0"/>
                </a:lnTo>
                <a:close/>
              </a:path>
              <a:path w="436244" h="408304">
                <a:moveTo>
                  <a:pt x="402311" y="91850"/>
                </a:moveTo>
                <a:lnTo>
                  <a:pt x="217878" y="91850"/>
                </a:lnTo>
                <a:lnTo>
                  <a:pt x="228881" y="92341"/>
                </a:lnTo>
                <a:lnTo>
                  <a:pt x="239507" y="93812"/>
                </a:lnTo>
                <a:lnTo>
                  <a:pt x="277665" y="109289"/>
                </a:lnTo>
                <a:lnTo>
                  <a:pt x="305948" y="138622"/>
                </a:lnTo>
                <a:lnTo>
                  <a:pt x="321702" y="179442"/>
                </a:lnTo>
                <a:lnTo>
                  <a:pt x="323738" y="203878"/>
                </a:lnTo>
                <a:lnTo>
                  <a:pt x="323229" y="216430"/>
                </a:lnTo>
                <a:lnTo>
                  <a:pt x="311163" y="259955"/>
                </a:lnTo>
                <a:lnTo>
                  <a:pt x="285751" y="292356"/>
                </a:lnTo>
                <a:lnTo>
                  <a:pt x="249749" y="311487"/>
                </a:lnTo>
                <a:lnTo>
                  <a:pt x="217878" y="315896"/>
                </a:lnTo>
                <a:lnTo>
                  <a:pt x="402674" y="315896"/>
                </a:lnTo>
                <a:lnTo>
                  <a:pt x="426621" y="266278"/>
                </a:lnTo>
                <a:lnTo>
                  <a:pt x="434741" y="225246"/>
                </a:lnTo>
                <a:lnTo>
                  <a:pt x="435756" y="203313"/>
                </a:lnTo>
                <a:lnTo>
                  <a:pt x="434722" y="181650"/>
                </a:lnTo>
                <a:lnTo>
                  <a:pt x="431621" y="160893"/>
                </a:lnTo>
                <a:lnTo>
                  <a:pt x="426457" y="141042"/>
                </a:lnTo>
                <a:lnTo>
                  <a:pt x="419233" y="122100"/>
                </a:lnTo>
                <a:lnTo>
                  <a:pt x="410178" y="104211"/>
                </a:lnTo>
                <a:lnTo>
                  <a:pt x="402311" y="91850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8187281" y="4545628"/>
            <a:ext cx="454695" cy="471842"/>
          </a:xfrm>
          <a:custGeom>
            <a:avLst/>
            <a:gdLst/>
            <a:ahLst/>
            <a:cxnLst/>
            <a:rect l="l" t="t" r="r" b="b"/>
            <a:pathLst>
              <a:path w="454659" h="471804">
                <a:moveTo>
                  <a:pt x="11748" y="304137"/>
                </a:moveTo>
                <a:lnTo>
                  <a:pt x="554" y="304137"/>
                </a:lnTo>
                <a:lnTo>
                  <a:pt x="0" y="471608"/>
                </a:lnTo>
                <a:lnTo>
                  <a:pt x="101934" y="471608"/>
                </a:lnTo>
                <a:lnTo>
                  <a:pt x="102489" y="392071"/>
                </a:lnTo>
                <a:lnTo>
                  <a:pt x="454237" y="392071"/>
                </a:lnTo>
                <a:lnTo>
                  <a:pt x="454237" y="343905"/>
                </a:lnTo>
                <a:lnTo>
                  <a:pt x="291813" y="343905"/>
                </a:lnTo>
                <a:lnTo>
                  <a:pt x="291813" y="318136"/>
                </a:lnTo>
                <a:lnTo>
                  <a:pt x="129378" y="318136"/>
                </a:lnTo>
                <a:lnTo>
                  <a:pt x="11748" y="304137"/>
                </a:lnTo>
                <a:close/>
              </a:path>
              <a:path w="454659" h="471804">
                <a:moveTo>
                  <a:pt x="454237" y="392071"/>
                </a:moveTo>
                <a:lnTo>
                  <a:pt x="352858" y="392071"/>
                </a:lnTo>
                <a:lnTo>
                  <a:pt x="352858" y="471608"/>
                </a:lnTo>
                <a:lnTo>
                  <a:pt x="454237" y="471608"/>
                </a:lnTo>
                <a:lnTo>
                  <a:pt x="454237" y="392071"/>
                </a:lnTo>
                <a:close/>
              </a:path>
              <a:path w="454659" h="471804">
                <a:moveTo>
                  <a:pt x="401024" y="87934"/>
                </a:moveTo>
                <a:lnTo>
                  <a:pt x="291813" y="87934"/>
                </a:lnTo>
                <a:lnTo>
                  <a:pt x="291813" y="343905"/>
                </a:lnTo>
                <a:lnTo>
                  <a:pt x="401024" y="343905"/>
                </a:lnTo>
                <a:lnTo>
                  <a:pt x="401024" y="87934"/>
                </a:lnTo>
                <a:close/>
              </a:path>
              <a:path w="454659" h="471804">
                <a:moveTo>
                  <a:pt x="454237" y="304137"/>
                </a:moveTo>
                <a:lnTo>
                  <a:pt x="401024" y="304137"/>
                </a:lnTo>
                <a:lnTo>
                  <a:pt x="401024" y="343905"/>
                </a:lnTo>
                <a:lnTo>
                  <a:pt x="454237" y="343905"/>
                </a:lnTo>
                <a:lnTo>
                  <a:pt x="454237" y="304137"/>
                </a:lnTo>
                <a:close/>
              </a:path>
              <a:path w="454659" h="471804">
                <a:moveTo>
                  <a:pt x="401024" y="0"/>
                </a:moveTo>
                <a:lnTo>
                  <a:pt x="85128" y="0"/>
                </a:lnTo>
                <a:lnTo>
                  <a:pt x="80646" y="120991"/>
                </a:lnTo>
                <a:lnTo>
                  <a:pt x="79689" y="140488"/>
                </a:lnTo>
                <a:lnTo>
                  <a:pt x="75338" y="194360"/>
                </a:lnTo>
                <a:lnTo>
                  <a:pt x="67666" y="239722"/>
                </a:lnTo>
                <a:lnTo>
                  <a:pt x="49946" y="283430"/>
                </a:lnTo>
                <a:lnTo>
                  <a:pt x="11748" y="304137"/>
                </a:lnTo>
                <a:lnTo>
                  <a:pt x="129378" y="318136"/>
                </a:lnTo>
                <a:lnTo>
                  <a:pt x="155073" y="281868"/>
                </a:lnTo>
                <a:lnTo>
                  <a:pt x="167463" y="236052"/>
                </a:lnTo>
                <a:lnTo>
                  <a:pt x="173355" y="194360"/>
                </a:lnTo>
                <a:lnTo>
                  <a:pt x="176867" y="147306"/>
                </a:lnTo>
                <a:lnTo>
                  <a:pt x="179230" y="87934"/>
                </a:lnTo>
                <a:lnTo>
                  <a:pt x="401024" y="87934"/>
                </a:lnTo>
                <a:lnTo>
                  <a:pt x="401024" y="0"/>
                </a:lnTo>
                <a:close/>
              </a:path>
              <a:path w="454659" h="471804">
                <a:moveTo>
                  <a:pt x="291813" y="304137"/>
                </a:moveTo>
                <a:lnTo>
                  <a:pt x="143183" y="304137"/>
                </a:lnTo>
                <a:lnTo>
                  <a:pt x="141207" y="306942"/>
                </a:lnTo>
                <a:lnTo>
                  <a:pt x="135555" y="313100"/>
                </a:lnTo>
                <a:lnTo>
                  <a:pt x="129378" y="318136"/>
                </a:lnTo>
                <a:lnTo>
                  <a:pt x="291813" y="318136"/>
                </a:lnTo>
                <a:lnTo>
                  <a:pt x="291813" y="304137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8806882" y="4545627"/>
            <a:ext cx="503595" cy="392461"/>
          </a:xfrm>
          <a:custGeom>
            <a:avLst/>
            <a:gdLst/>
            <a:ahLst/>
            <a:cxnLst/>
            <a:rect l="l" t="t" r="r" b="b"/>
            <a:pathLst>
              <a:path w="503555" h="392429">
                <a:moveTo>
                  <a:pt x="502927" y="0"/>
                </a:moveTo>
                <a:lnTo>
                  <a:pt x="393705" y="0"/>
                </a:lnTo>
                <a:lnTo>
                  <a:pt x="393705" y="392071"/>
                </a:lnTo>
                <a:lnTo>
                  <a:pt x="502927" y="392071"/>
                </a:lnTo>
                <a:lnTo>
                  <a:pt x="502927" y="0"/>
                </a:lnTo>
                <a:close/>
              </a:path>
              <a:path w="503555" h="392429">
                <a:moveTo>
                  <a:pt x="109211" y="0"/>
                </a:moveTo>
                <a:lnTo>
                  <a:pt x="0" y="0"/>
                </a:lnTo>
                <a:lnTo>
                  <a:pt x="0" y="392071"/>
                </a:lnTo>
                <a:lnTo>
                  <a:pt x="184811" y="392071"/>
                </a:lnTo>
                <a:lnTo>
                  <a:pt x="221387" y="389865"/>
                </a:lnTo>
                <a:lnTo>
                  <a:pt x="282170" y="372220"/>
                </a:lnTo>
                <a:lnTo>
                  <a:pt x="325695" y="337044"/>
                </a:lnTo>
                <a:lnTo>
                  <a:pt x="339671" y="312534"/>
                </a:lnTo>
                <a:lnTo>
                  <a:pt x="109211" y="312534"/>
                </a:lnTo>
                <a:lnTo>
                  <a:pt x="109211" y="204433"/>
                </a:lnTo>
                <a:lnTo>
                  <a:pt x="342971" y="204433"/>
                </a:lnTo>
                <a:lnTo>
                  <a:pt x="340683" y="196387"/>
                </a:lnTo>
                <a:lnTo>
                  <a:pt x="311090" y="156550"/>
                </a:lnTo>
                <a:lnTo>
                  <a:pt x="263696" y="132815"/>
                </a:lnTo>
                <a:lnTo>
                  <a:pt x="200517" y="124896"/>
                </a:lnTo>
                <a:lnTo>
                  <a:pt x="109211" y="124896"/>
                </a:lnTo>
                <a:lnTo>
                  <a:pt x="109211" y="0"/>
                </a:lnTo>
                <a:close/>
              </a:path>
              <a:path w="503555" h="392429">
                <a:moveTo>
                  <a:pt x="342971" y="204433"/>
                </a:moveTo>
                <a:lnTo>
                  <a:pt x="178633" y="204433"/>
                </a:lnTo>
                <a:lnTo>
                  <a:pt x="191674" y="205134"/>
                </a:lnTo>
                <a:lnTo>
                  <a:pt x="203331" y="207235"/>
                </a:lnTo>
                <a:lnTo>
                  <a:pt x="235005" y="230905"/>
                </a:lnTo>
                <a:lnTo>
                  <a:pt x="239155" y="254285"/>
                </a:lnTo>
                <a:lnTo>
                  <a:pt x="238116" y="267487"/>
                </a:lnTo>
                <a:lnTo>
                  <a:pt x="213633" y="304031"/>
                </a:lnTo>
                <a:lnTo>
                  <a:pt x="178633" y="312534"/>
                </a:lnTo>
                <a:lnTo>
                  <a:pt x="339671" y="312534"/>
                </a:lnTo>
                <a:lnTo>
                  <a:pt x="347798" y="284950"/>
                </a:lnTo>
                <a:lnTo>
                  <a:pt x="350565" y="252599"/>
                </a:lnTo>
                <a:lnTo>
                  <a:pt x="348093" y="222447"/>
                </a:lnTo>
                <a:lnTo>
                  <a:pt x="342971" y="204433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2217503" y="2951110"/>
            <a:ext cx="454695" cy="1052913"/>
          </a:xfrm>
          <a:custGeom>
            <a:avLst/>
            <a:gdLst/>
            <a:ahLst/>
            <a:cxnLst/>
            <a:rect l="l" t="t" r="r" b="b"/>
            <a:pathLst>
              <a:path w="454659" h="1052829">
                <a:moveTo>
                  <a:pt x="210517" y="90227"/>
                </a:moveTo>
                <a:lnTo>
                  <a:pt x="210517" y="1052585"/>
                </a:lnTo>
                <a:lnTo>
                  <a:pt x="454122" y="1052585"/>
                </a:lnTo>
                <a:lnTo>
                  <a:pt x="454122" y="195480"/>
                </a:lnTo>
                <a:lnTo>
                  <a:pt x="315780" y="195480"/>
                </a:lnTo>
                <a:lnTo>
                  <a:pt x="210517" y="90227"/>
                </a:lnTo>
                <a:close/>
              </a:path>
              <a:path w="454659" h="1052829">
                <a:moveTo>
                  <a:pt x="454122" y="0"/>
                </a:moveTo>
                <a:lnTo>
                  <a:pt x="0" y="0"/>
                </a:lnTo>
                <a:lnTo>
                  <a:pt x="0" y="195480"/>
                </a:lnTo>
                <a:lnTo>
                  <a:pt x="210517" y="195480"/>
                </a:lnTo>
                <a:lnTo>
                  <a:pt x="210517" y="90227"/>
                </a:lnTo>
                <a:lnTo>
                  <a:pt x="454122" y="90227"/>
                </a:lnTo>
                <a:lnTo>
                  <a:pt x="454122" y="0"/>
                </a:lnTo>
                <a:close/>
              </a:path>
              <a:path w="454659" h="1052829">
                <a:moveTo>
                  <a:pt x="454122" y="90227"/>
                </a:moveTo>
                <a:lnTo>
                  <a:pt x="210517" y="90227"/>
                </a:lnTo>
                <a:lnTo>
                  <a:pt x="315780" y="195480"/>
                </a:lnTo>
                <a:lnTo>
                  <a:pt x="454122" y="195480"/>
                </a:lnTo>
                <a:lnTo>
                  <a:pt x="454122" y="90227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2855157" y="2933068"/>
            <a:ext cx="904311" cy="1089111"/>
          </a:xfrm>
          <a:custGeom>
            <a:avLst/>
            <a:gdLst/>
            <a:ahLst/>
            <a:cxnLst/>
            <a:rect l="l" t="t" r="r" b="b"/>
            <a:pathLst>
              <a:path w="904240" h="1089025">
                <a:moveTo>
                  <a:pt x="451106" y="0"/>
                </a:moveTo>
                <a:lnTo>
                  <a:pt x="400490" y="2556"/>
                </a:lnTo>
                <a:lnTo>
                  <a:pt x="352102" y="10226"/>
                </a:lnTo>
                <a:lnTo>
                  <a:pt x="305939" y="23008"/>
                </a:lnTo>
                <a:lnTo>
                  <a:pt x="262001" y="40901"/>
                </a:lnTo>
                <a:lnTo>
                  <a:pt x="220286" y="63903"/>
                </a:lnTo>
                <a:lnTo>
                  <a:pt x="181371" y="91757"/>
                </a:lnTo>
                <a:lnTo>
                  <a:pt x="145823" y="124180"/>
                </a:lnTo>
                <a:lnTo>
                  <a:pt x="113644" y="161170"/>
                </a:lnTo>
                <a:lnTo>
                  <a:pt x="84836" y="202727"/>
                </a:lnTo>
                <a:lnTo>
                  <a:pt x="59401" y="248851"/>
                </a:lnTo>
                <a:lnTo>
                  <a:pt x="41247" y="290687"/>
                </a:lnTo>
                <a:lnTo>
                  <a:pt x="26395" y="335487"/>
                </a:lnTo>
                <a:lnTo>
                  <a:pt x="14846" y="383251"/>
                </a:lnTo>
                <a:lnTo>
                  <a:pt x="6597" y="433979"/>
                </a:lnTo>
                <a:lnTo>
                  <a:pt x="1649" y="487671"/>
                </a:lnTo>
                <a:lnTo>
                  <a:pt x="0" y="544328"/>
                </a:lnTo>
                <a:lnTo>
                  <a:pt x="1650" y="601003"/>
                </a:lnTo>
                <a:lnTo>
                  <a:pt x="6597" y="654694"/>
                </a:lnTo>
                <a:lnTo>
                  <a:pt x="14846" y="705426"/>
                </a:lnTo>
                <a:lnTo>
                  <a:pt x="26395" y="753189"/>
                </a:lnTo>
                <a:lnTo>
                  <a:pt x="41247" y="797982"/>
                </a:lnTo>
                <a:lnTo>
                  <a:pt x="59401" y="839806"/>
                </a:lnTo>
                <a:lnTo>
                  <a:pt x="84836" y="885944"/>
                </a:lnTo>
                <a:lnTo>
                  <a:pt x="113644" y="927508"/>
                </a:lnTo>
                <a:lnTo>
                  <a:pt x="145823" y="964498"/>
                </a:lnTo>
                <a:lnTo>
                  <a:pt x="181371" y="996916"/>
                </a:lnTo>
                <a:lnTo>
                  <a:pt x="220286" y="1024764"/>
                </a:lnTo>
                <a:lnTo>
                  <a:pt x="262001" y="1047775"/>
                </a:lnTo>
                <a:lnTo>
                  <a:pt x="305939" y="1065669"/>
                </a:lnTo>
                <a:lnTo>
                  <a:pt x="352102" y="1078447"/>
                </a:lnTo>
                <a:lnTo>
                  <a:pt x="400490" y="1086113"/>
                </a:lnTo>
                <a:lnTo>
                  <a:pt x="451106" y="1088668"/>
                </a:lnTo>
                <a:lnTo>
                  <a:pt x="502262" y="1086113"/>
                </a:lnTo>
                <a:lnTo>
                  <a:pt x="551074" y="1078447"/>
                </a:lnTo>
                <a:lnTo>
                  <a:pt x="597539" y="1065669"/>
                </a:lnTo>
                <a:lnTo>
                  <a:pt x="641657" y="1047775"/>
                </a:lnTo>
                <a:lnTo>
                  <a:pt x="683424" y="1024764"/>
                </a:lnTo>
                <a:lnTo>
                  <a:pt x="722338" y="996916"/>
                </a:lnTo>
                <a:lnTo>
                  <a:pt x="757885" y="964498"/>
                </a:lnTo>
                <a:lnTo>
                  <a:pt x="790066" y="927508"/>
                </a:lnTo>
                <a:lnTo>
                  <a:pt x="818880" y="885944"/>
                </a:lnTo>
                <a:lnTo>
                  <a:pt x="819864" y="884161"/>
                </a:lnTo>
                <a:lnTo>
                  <a:pt x="451106" y="884161"/>
                </a:lnTo>
                <a:lnTo>
                  <a:pt x="422537" y="881954"/>
                </a:lnTo>
                <a:lnTo>
                  <a:pt x="369900" y="864292"/>
                </a:lnTo>
                <a:lnTo>
                  <a:pt x="323757" y="828677"/>
                </a:lnTo>
                <a:lnTo>
                  <a:pt x="286922" y="773411"/>
                </a:lnTo>
                <a:lnTo>
                  <a:pt x="260329" y="697989"/>
                </a:lnTo>
                <a:lnTo>
                  <a:pt x="251870" y="652223"/>
                </a:lnTo>
                <a:lnTo>
                  <a:pt x="246794" y="600995"/>
                </a:lnTo>
                <a:lnTo>
                  <a:pt x="245102" y="544328"/>
                </a:lnTo>
                <a:lnTo>
                  <a:pt x="246794" y="487667"/>
                </a:lnTo>
                <a:lnTo>
                  <a:pt x="251870" y="436453"/>
                </a:lnTo>
                <a:lnTo>
                  <a:pt x="260329" y="390684"/>
                </a:lnTo>
                <a:lnTo>
                  <a:pt x="272169" y="350355"/>
                </a:lnTo>
                <a:lnTo>
                  <a:pt x="304117" y="285133"/>
                </a:lnTo>
                <a:lnTo>
                  <a:pt x="345842" y="239835"/>
                </a:lnTo>
                <a:lnTo>
                  <a:pt x="395467" y="213339"/>
                </a:lnTo>
                <a:lnTo>
                  <a:pt x="451106" y="204496"/>
                </a:lnTo>
                <a:lnTo>
                  <a:pt x="819857" y="204496"/>
                </a:lnTo>
                <a:lnTo>
                  <a:pt x="818880" y="202727"/>
                </a:lnTo>
                <a:lnTo>
                  <a:pt x="790066" y="161170"/>
                </a:lnTo>
                <a:lnTo>
                  <a:pt x="757885" y="124180"/>
                </a:lnTo>
                <a:lnTo>
                  <a:pt x="722338" y="91757"/>
                </a:lnTo>
                <a:lnTo>
                  <a:pt x="683424" y="63903"/>
                </a:lnTo>
                <a:lnTo>
                  <a:pt x="641657" y="40901"/>
                </a:lnTo>
                <a:lnTo>
                  <a:pt x="597539" y="23008"/>
                </a:lnTo>
                <a:lnTo>
                  <a:pt x="551074" y="10226"/>
                </a:lnTo>
                <a:lnTo>
                  <a:pt x="502262" y="2556"/>
                </a:lnTo>
                <a:lnTo>
                  <a:pt x="451106" y="0"/>
                </a:lnTo>
                <a:close/>
              </a:path>
              <a:path w="904240" h="1089025">
                <a:moveTo>
                  <a:pt x="819857" y="204496"/>
                </a:moveTo>
                <a:lnTo>
                  <a:pt x="451106" y="204496"/>
                </a:lnTo>
                <a:lnTo>
                  <a:pt x="480943" y="206708"/>
                </a:lnTo>
                <a:lnTo>
                  <a:pt x="508807" y="213339"/>
                </a:lnTo>
                <a:lnTo>
                  <a:pt x="558632" y="239835"/>
                </a:lnTo>
                <a:lnTo>
                  <a:pt x="599595" y="285133"/>
                </a:lnTo>
                <a:lnTo>
                  <a:pt x="630797" y="350355"/>
                </a:lnTo>
                <a:lnTo>
                  <a:pt x="642305" y="390684"/>
                </a:lnTo>
                <a:lnTo>
                  <a:pt x="650532" y="436453"/>
                </a:lnTo>
                <a:lnTo>
                  <a:pt x="655473" y="487671"/>
                </a:lnTo>
                <a:lnTo>
                  <a:pt x="657121" y="544328"/>
                </a:lnTo>
                <a:lnTo>
                  <a:pt x="655473" y="601003"/>
                </a:lnTo>
                <a:lnTo>
                  <a:pt x="650532" y="652223"/>
                </a:lnTo>
                <a:lnTo>
                  <a:pt x="642305" y="697989"/>
                </a:lnTo>
                <a:lnTo>
                  <a:pt x="630797" y="738302"/>
                </a:lnTo>
                <a:lnTo>
                  <a:pt x="599595" y="803537"/>
                </a:lnTo>
                <a:lnTo>
                  <a:pt x="558632" y="848832"/>
                </a:lnTo>
                <a:lnTo>
                  <a:pt x="508807" y="875331"/>
                </a:lnTo>
                <a:lnTo>
                  <a:pt x="451106" y="884161"/>
                </a:lnTo>
                <a:lnTo>
                  <a:pt x="819864" y="884161"/>
                </a:lnTo>
                <a:lnTo>
                  <a:pt x="844330" y="839806"/>
                </a:lnTo>
                <a:lnTo>
                  <a:pt x="862472" y="797982"/>
                </a:lnTo>
                <a:lnTo>
                  <a:pt x="877319" y="753189"/>
                </a:lnTo>
                <a:lnTo>
                  <a:pt x="888868" y="705426"/>
                </a:lnTo>
                <a:lnTo>
                  <a:pt x="897119" y="654694"/>
                </a:lnTo>
                <a:lnTo>
                  <a:pt x="902070" y="600995"/>
                </a:lnTo>
                <a:lnTo>
                  <a:pt x="903721" y="544328"/>
                </a:lnTo>
                <a:lnTo>
                  <a:pt x="902070" y="487667"/>
                </a:lnTo>
                <a:lnTo>
                  <a:pt x="897119" y="433979"/>
                </a:lnTo>
                <a:lnTo>
                  <a:pt x="888868" y="383251"/>
                </a:lnTo>
                <a:lnTo>
                  <a:pt x="877319" y="335487"/>
                </a:lnTo>
                <a:lnTo>
                  <a:pt x="862472" y="290687"/>
                </a:lnTo>
                <a:lnTo>
                  <a:pt x="844330" y="248851"/>
                </a:lnTo>
                <a:lnTo>
                  <a:pt x="819857" y="204496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3876255" y="2933068"/>
            <a:ext cx="904311" cy="1089111"/>
          </a:xfrm>
          <a:custGeom>
            <a:avLst/>
            <a:gdLst/>
            <a:ahLst/>
            <a:cxnLst/>
            <a:rect l="l" t="t" r="r" b="b"/>
            <a:pathLst>
              <a:path w="904240" h="1089025">
                <a:moveTo>
                  <a:pt x="451106" y="0"/>
                </a:moveTo>
                <a:lnTo>
                  <a:pt x="400490" y="2556"/>
                </a:lnTo>
                <a:lnTo>
                  <a:pt x="352102" y="10226"/>
                </a:lnTo>
                <a:lnTo>
                  <a:pt x="305939" y="23008"/>
                </a:lnTo>
                <a:lnTo>
                  <a:pt x="262001" y="40901"/>
                </a:lnTo>
                <a:lnTo>
                  <a:pt x="220286" y="63903"/>
                </a:lnTo>
                <a:lnTo>
                  <a:pt x="181371" y="91757"/>
                </a:lnTo>
                <a:lnTo>
                  <a:pt x="145823" y="124180"/>
                </a:lnTo>
                <a:lnTo>
                  <a:pt x="113644" y="161170"/>
                </a:lnTo>
                <a:lnTo>
                  <a:pt x="84836" y="202727"/>
                </a:lnTo>
                <a:lnTo>
                  <a:pt x="59401" y="248851"/>
                </a:lnTo>
                <a:lnTo>
                  <a:pt x="41247" y="290687"/>
                </a:lnTo>
                <a:lnTo>
                  <a:pt x="26395" y="335487"/>
                </a:lnTo>
                <a:lnTo>
                  <a:pt x="14846" y="383251"/>
                </a:lnTo>
                <a:lnTo>
                  <a:pt x="6597" y="433979"/>
                </a:lnTo>
                <a:lnTo>
                  <a:pt x="1649" y="487671"/>
                </a:lnTo>
                <a:lnTo>
                  <a:pt x="0" y="544328"/>
                </a:lnTo>
                <a:lnTo>
                  <a:pt x="1650" y="601003"/>
                </a:lnTo>
                <a:lnTo>
                  <a:pt x="6597" y="654694"/>
                </a:lnTo>
                <a:lnTo>
                  <a:pt x="14846" y="705426"/>
                </a:lnTo>
                <a:lnTo>
                  <a:pt x="26395" y="753189"/>
                </a:lnTo>
                <a:lnTo>
                  <a:pt x="41247" y="797982"/>
                </a:lnTo>
                <a:lnTo>
                  <a:pt x="59401" y="839806"/>
                </a:lnTo>
                <a:lnTo>
                  <a:pt x="84836" y="885944"/>
                </a:lnTo>
                <a:lnTo>
                  <a:pt x="113644" y="927508"/>
                </a:lnTo>
                <a:lnTo>
                  <a:pt x="145823" y="964498"/>
                </a:lnTo>
                <a:lnTo>
                  <a:pt x="181371" y="996916"/>
                </a:lnTo>
                <a:lnTo>
                  <a:pt x="220286" y="1024764"/>
                </a:lnTo>
                <a:lnTo>
                  <a:pt x="262001" y="1047775"/>
                </a:lnTo>
                <a:lnTo>
                  <a:pt x="305939" y="1065669"/>
                </a:lnTo>
                <a:lnTo>
                  <a:pt x="352102" y="1078447"/>
                </a:lnTo>
                <a:lnTo>
                  <a:pt x="400490" y="1086113"/>
                </a:lnTo>
                <a:lnTo>
                  <a:pt x="451106" y="1088668"/>
                </a:lnTo>
                <a:lnTo>
                  <a:pt x="502262" y="1086113"/>
                </a:lnTo>
                <a:lnTo>
                  <a:pt x="551074" y="1078447"/>
                </a:lnTo>
                <a:lnTo>
                  <a:pt x="597539" y="1065669"/>
                </a:lnTo>
                <a:lnTo>
                  <a:pt x="641657" y="1047775"/>
                </a:lnTo>
                <a:lnTo>
                  <a:pt x="683424" y="1024764"/>
                </a:lnTo>
                <a:lnTo>
                  <a:pt x="722338" y="996916"/>
                </a:lnTo>
                <a:lnTo>
                  <a:pt x="757885" y="964498"/>
                </a:lnTo>
                <a:lnTo>
                  <a:pt x="790066" y="927508"/>
                </a:lnTo>
                <a:lnTo>
                  <a:pt x="818880" y="885944"/>
                </a:lnTo>
                <a:lnTo>
                  <a:pt x="819864" y="884161"/>
                </a:lnTo>
                <a:lnTo>
                  <a:pt x="451106" y="884161"/>
                </a:lnTo>
                <a:lnTo>
                  <a:pt x="422537" y="881954"/>
                </a:lnTo>
                <a:lnTo>
                  <a:pt x="369900" y="864292"/>
                </a:lnTo>
                <a:lnTo>
                  <a:pt x="323757" y="828677"/>
                </a:lnTo>
                <a:lnTo>
                  <a:pt x="286922" y="773411"/>
                </a:lnTo>
                <a:lnTo>
                  <a:pt x="260329" y="697989"/>
                </a:lnTo>
                <a:lnTo>
                  <a:pt x="251870" y="652223"/>
                </a:lnTo>
                <a:lnTo>
                  <a:pt x="246794" y="600995"/>
                </a:lnTo>
                <a:lnTo>
                  <a:pt x="245102" y="544328"/>
                </a:lnTo>
                <a:lnTo>
                  <a:pt x="246794" y="487667"/>
                </a:lnTo>
                <a:lnTo>
                  <a:pt x="251870" y="436453"/>
                </a:lnTo>
                <a:lnTo>
                  <a:pt x="260329" y="390684"/>
                </a:lnTo>
                <a:lnTo>
                  <a:pt x="272169" y="350355"/>
                </a:lnTo>
                <a:lnTo>
                  <a:pt x="304117" y="285133"/>
                </a:lnTo>
                <a:lnTo>
                  <a:pt x="345842" y="239835"/>
                </a:lnTo>
                <a:lnTo>
                  <a:pt x="395467" y="213339"/>
                </a:lnTo>
                <a:lnTo>
                  <a:pt x="451106" y="204496"/>
                </a:lnTo>
                <a:lnTo>
                  <a:pt x="819857" y="204496"/>
                </a:lnTo>
                <a:lnTo>
                  <a:pt x="818880" y="202727"/>
                </a:lnTo>
                <a:lnTo>
                  <a:pt x="790066" y="161170"/>
                </a:lnTo>
                <a:lnTo>
                  <a:pt x="757885" y="124180"/>
                </a:lnTo>
                <a:lnTo>
                  <a:pt x="722338" y="91757"/>
                </a:lnTo>
                <a:lnTo>
                  <a:pt x="683424" y="63903"/>
                </a:lnTo>
                <a:lnTo>
                  <a:pt x="641657" y="40901"/>
                </a:lnTo>
                <a:lnTo>
                  <a:pt x="597539" y="23008"/>
                </a:lnTo>
                <a:lnTo>
                  <a:pt x="551074" y="10226"/>
                </a:lnTo>
                <a:lnTo>
                  <a:pt x="502262" y="2556"/>
                </a:lnTo>
                <a:lnTo>
                  <a:pt x="451106" y="0"/>
                </a:lnTo>
                <a:close/>
              </a:path>
              <a:path w="904240" h="1089025">
                <a:moveTo>
                  <a:pt x="819857" y="204496"/>
                </a:moveTo>
                <a:lnTo>
                  <a:pt x="451106" y="204496"/>
                </a:lnTo>
                <a:lnTo>
                  <a:pt x="480943" y="206708"/>
                </a:lnTo>
                <a:lnTo>
                  <a:pt x="508807" y="213339"/>
                </a:lnTo>
                <a:lnTo>
                  <a:pt x="558632" y="239835"/>
                </a:lnTo>
                <a:lnTo>
                  <a:pt x="599595" y="285133"/>
                </a:lnTo>
                <a:lnTo>
                  <a:pt x="630797" y="350355"/>
                </a:lnTo>
                <a:lnTo>
                  <a:pt x="642305" y="390684"/>
                </a:lnTo>
                <a:lnTo>
                  <a:pt x="650532" y="436453"/>
                </a:lnTo>
                <a:lnTo>
                  <a:pt x="655473" y="487671"/>
                </a:lnTo>
                <a:lnTo>
                  <a:pt x="657121" y="544328"/>
                </a:lnTo>
                <a:lnTo>
                  <a:pt x="655473" y="601003"/>
                </a:lnTo>
                <a:lnTo>
                  <a:pt x="650532" y="652223"/>
                </a:lnTo>
                <a:lnTo>
                  <a:pt x="642305" y="697989"/>
                </a:lnTo>
                <a:lnTo>
                  <a:pt x="630797" y="738302"/>
                </a:lnTo>
                <a:lnTo>
                  <a:pt x="599595" y="803537"/>
                </a:lnTo>
                <a:lnTo>
                  <a:pt x="558632" y="848832"/>
                </a:lnTo>
                <a:lnTo>
                  <a:pt x="508807" y="875331"/>
                </a:lnTo>
                <a:lnTo>
                  <a:pt x="451106" y="884161"/>
                </a:lnTo>
                <a:lnTo>
                  <a:pt x="819864" y="884161"/>
                </a:lnTo>
                <a:lnTo>
                  <a:pt x="844330" y="839806"/>
                </a:lnTo>
                <a:lnTo>
                  <a:pt x="862472" y="797982"/>
                </a:lnTo>
                <a:lnTo>
                  <a:pt x="877319" y="753189"/>
                </a:lnTo>
                <a:lnTo>
                  <a:pt x="888868" y="705426"/>
                </a:lnTo>
                <a:lnTo>
                  <a:pt x="897119" y="654694"/>
                </a:lnTo>
                <a:lnTo>
                  <a:pt x="902070" y="600995"/>
                </a:lnTo>
                <a:lnTo>
                  <a:pt x="903721" y="544328"/>
                </a:lnTo>
                <a:lnTo>
                  <a:pt x="902070" y="487667"/>
                </a:lnTo>
                <a:lnTo>
                  <a:pt x="897119" y="433979"/>
                </a:lnTo>
                <a:lnTo>
                  <a:pt x="888868" y="383251"/>
                </a:lnTo>
                <a:lnTo>
                  <a:pt x="877319" y="335487"/>
                </a:lnTo>
                <a:lnTo>
                  <a:pt x="862472" y="290687"/>
                </a:lnTo>
                <a:lnTo>
                  <a:pt x="844330" y="248851"/>
                </a:lnTo>
                <a:lnTo>
                  <a:pt x="819857" y="204496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4" name="object 5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5090470" y="3044465"/>
            <a:ext cx="214523" cy="249813"/>
          </a:xfrm>
          <a:prstGeom prst="rect">
            <a:avLst/>
          </a:prstGeom>
        </p:spPr>
      </p:pic>
      <p:grpSp>
        <p:nvGrpSpPr>
          <p:cNvPr id="55" name="object 55"/>
          <p:cNvGrpSpPr/>
          <p:nvPr/>
        </p:nvGrpSpPr>
        <p:grpSpPr>
          <a:xfrm>
            <a:off x="15376788" y="3042088"/>
            <a:ext cx="518200" cy="255290"/>
            <a:chOff x="15375573" y="3042294"/>
            <a:chExt cx="518159" cy="255270"/>
          </a:xfrm>
        </p:grpSpPr>
        <p:sp>
          <p:nvSpPr>
            <p:cNvPr id="56" name="object 56"/>
            <p:cNvSpPr/>
            <p:nvPr/>
          </p:nvSpPr>
          <p:spPr>
            <a:xfrm>
              <a:off x="15375573" y="3042294"/>
              <a:ext cx="243840" cy="254635"/>
            </a:xfrm>
            <a:custGeom>
              <a:avLst/>
              <a:gdLst/>
              <a:ahLst/>
              <a:cxnLst/>
              <a:rect l="l" t="t" r="r" b="b"/>
              <a:pathLst>
                <a:path w="243840" h="254635">
                  <a:moveTo>
                    <a:pt x="122247" y="0"/>
                  </a:moveTo>
                  <a:lnTo>
                    <a:pt x="74040" y="9236"/>
                  </a:lnTo>
                  <a:lnTo>
                    <a:pt x="34841" y="35864"/>
                  </a:lnTo>
                  <a:lnTo>
                    <a:pt x="8958" y="76186"/>
                  </a:lnTo>
                  <a:lnTo>
                    <a:pt x="0" y="127032"/>
                  </a:lnTo>
                  <a:lnTo>
                    <a:pt x="1039" y="145073"/>
                  </a:lnTo>
                  <a:lnTo>
                    <a:pt x="16648" y="192936"/>
                  </a:lnTo>
                  <a:lnTo>
                    <a:pt x="48838" y="229159"/>
                  </a:lnTo>
                  <a:lnTo>
                    <a:pt x="94654" y="250455"/>
                  </a:lnTo>
                  <a:lnTo>
                    <a:pt x="131283" y="254557"/>
                  </a:lnTo>
                  <a:lnTo>
                    <a:pt x="145949" y="253903"/>
                  </a:lnTo>
                  <a:lnTo>
                    <a:pt x="186214" y="244086"/>
                  </a:lnTo>
                  <a:lnTo>
                    <a:pt x="217135" y="224579"/>
                  </a:lnTo>
                  <a:lnTo>
                    <a:pt x="132236" y="224579"/>
                  </a:lnTo>
                  <a:lnTo>
                    <a:pt x="118126" y="223821"/>
                  </a:lnTo>
                  <a:lnTo>
                    <a:pt x="80625" y="212454"/>
                  </a:lnTo>
                  <a:lnTo>
                    <a:pt x="45422" y="178664"/>
                  </a:lnTo>
                  <a:lnTo>
                    <a:pt x="33612" y="142308"/>
                  </a:lnTo>
                  <a:lnTo>
                    <a:pt x="33339" y="137503"/>
                  </a:lnTo>
                  <a:lnTo>
                    <a:pt x="25685" y="137503"/>
                  </a:lnTo>
                  <a:lnTo>
                    <a:pt x="25685" y="112289"/>
                  </a:lnTo>
                  <a:lnTo>
                    <a:pt x="33407" y="112289"/>
                  </a:lnTo>
                  <a:lnTo>
                    <a:pt x="33539" y="109820"/>
                  </a:lnTo>
                  <a:lnTo>
                    <a:pt x="50507" y="64113"/>
                  </a:lnTo>
                  <a:lnTo>
                    <a:pt x="86655" y="35717"/>
                  </a:lnTo>
                  <a:lnTo>
                    <a:pt x="122247" y="29025"/>
                  </a:lnTo>
                  <a:lnTo>
                    <a:pt x="202513" y="29025"/>
                  </a:lnTo>
                  <a:lnTo>
                    <a:pt x="197740" y="24714"/>
                  </a:lnTo>
                  <a:lnTo>
                    <a:pt x="184790" y="15936"/>
                  </a:lnTo>
                  <a:lnTo>
                    <a:pt x="170621" y="8962"/>
                  </a:lnTo>
                  <a:lnTo>
                    <a:pt x="155474" y="3982"/>
                  </a:lnTo>
                  <a:lnTo>
                    <a:pt x="139349" y="995"/>
                  </a:lnTo>
                  <a:lnTo>
                    <a:pt x="122247" y="0"/>
                  </a:lnTo>
                  <a:close/>
                </a:path>
                <a:path w="243840" h="254635">
                  <a:moveTo>
                    <a:pt x="208810" y="191753"/>
                  </a:moveTo>
                  <a:lnTo>
                    <a:pt x="174800" y="216485"/>
                  </a:lnTo>
                  <a:lnTo>
                    <a:pt x="132236" y="224579"/>
                  </a:lnTo>
                  <a:lnTo>
                    <a:pt x="217135" y="224579"/>
                  </a:lnTo>
                  <a:lnTo>
                    <a:pt x="218997" y="223033"/>
                  </a:lnTo>
                  <a:lnTo>
                    <a:pt x="227846" y="213637"/>
                  </a:lnTo>
                  <a:lnTo>
                    <a:pt x="208810" y="191753"/>
                  </a:lnTo>
                  <a:close/>
                </a:path>
                <a:path w="243840" h="254635">
                  <a:moveTo>
                    <a:pt x="33407" y="112289"/>
                  </a:moveTo>
                  <a:lnTo>
                    <a:pt x="25685" y="112289"/>
                  </a:lnTo>
                  <a:lnTo>
                    <a:pt x="25685" y="137503"/>
                  </a:lnTo>
                  <a:lnTo>
                    <a:pt x="33339" y="137503"/>
                  </a:lnTo>
                  <a:lnTo>
                    <a:pt x="32930" y="130299"/>
                  </a:lnTo>
                  <a:lnTo>
                    <a:pt x="32876" y="122278"/>
                  </a:lnTo>
                  <a:lnTo>
                    <a:pt x="33407" y="112289"/>
                  </a:lnTo>
                  <a:close/>
                </a:path>
                <a:path w="243840" h="254635">
                  <a:moveTo>
                    <a:pt x="211116" y="112289"/>
                  </a:moveTo>
                  <a:lnTo>
                    <a:pt x="33407" y="112289"/>
                  </a:lnTo>
                  <a:lnTo>
                    <a:pt x="32876" y="122278"/>
                  </a:lnTo>
                  <a:lnTo>
                    <a:pt x="32930" y="130299"/>
                  </a:lnTo>
                  <a:lnTo>
                    <a:pt x="33339" y="137503"/>
                  </a:lnTo>
                  <a:lnTo>
                    <a:pt x="243060" y="137503"/>
                  </a:lnTo>
                  <a:lnTo>
                    <a:pt x="243144" y="133786"/>
                  </a:lnTo>
                  <a:lnTo>
                    <a:pt x="243458" y="130299"/>
                  </a:lnTo>
                  <a:lnTo>
                    <a:pt x="243542" y="127032"/>
                  </a:lnTo>
                  <a:lnTo>
                    <a:pt x="243286" y="122278"/>
                  </a:lnTo>
                  <a:lnTo>
                    <a:pt x="211668" y="122278"/>
                  </a:lnTo>
                  <a:lnTo>
                    <a:pt x="211116" y="112289"/>
                  </a:lnTo>
                  <a:close/>
                </a:path>
                <a:path w="243840" h="254635">
                  <a:moveTo>
                    <a:pt x="202513" y="29025"/>
                  </a:moveTo>
                  <a:lnTo>
                    <a:pt x="122247" y="29025"/>
                  </a:lnTo>
                  <a:lnTo>
                    <a:pt x="134938" y="29769"/>
                  </a:lnTo>
                  <a:lnTo>
                    <a:pt x="146858" y="32000"/>
                  </a:lnTo>
                  <a:lnTo>
                    <a:pt x="186324" y="55193"/>
                  </a:lnTo>
                  <a:lnTo>
                    <a:pt x="208754" y="96652"/>
                  </a:lnTo>
                  <a:lnTo>
                    <a:pt x="211668" y="122278"/>
                  </a:lnTo>
                  <a:lnTo>
                    <a:pt x="224987" y="112289"/>
                  </a:lnTo>
                  <a:lnTo>
                    <a:pt x="242748" y="112289"/>
                  </a:lnTo>
                  <a:lnTo>
                    <a:pt x="242560" y="108795"/>
                  </a:lnTo>
                  <a:lnTo>
                    <a:pt x="227846" y="60657"/>
                  </a:lnTo>
                  <a:lnTo>
                    <a:pt x="209231" y="35093"/>
                  </a:lnTo>
                  <a:lnTo>
                    <a:pt x="202513" y="29025"/>
                  </a:lnTo>
                  <a:close/>
                </a:path>
                <a:path w="243840" h="254635">
                  <a:moveTo>
                    <a:pt x="242748" y="112289"/>
                  </a:moveTo>
                  <a:lnTo>
                    <a:pt x="224987" y="112289"/>
                  </a:lnTo>
                  <a:lnTo>
                    <a:pt x="211668" y="122278"/>
                  </a:lnTo>
                  <a:lnTo>
                    <a:pt x="243286" y="122278"/>
                  </a:lnTo>
                  <a:lnTo>
                    <a:pt x="242748" y="112289"/>
                  </a:lnTo>
                  <a:close/>
                </a:path>
              </a:pathLst>
            </a:custGeom>
            <a:solidFill>
              <a:srgbClr val="2D30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7" name="object 5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642978" y="3044671"/>
              <a:ext cx="250201" cy="252651"/>
            </a:xfrm>
            <a:prstGeom prst="rect">
              <a:avLst/>
            </a:prstGeom>
          </p:spPr>
        </p:pic>
      </p:grpSp>
      <p:sp>
        <p:nvSpPr>
          <p:cNvPr id="58" name="object 58"/>
          <p:cNvSpPr/>
          <p:nvPr/>
        </p:nvSpPr>
        <p:spPr>
          <a:xfrm>
            <a:off x="15966230" y="3042099"/>
            <a:ext cx="254655" cy="254655"/>
          </a:xfrm>
          <a:custGeom>
            <a:avLst/>
            <a:gdLst/>
            <a:ahLst/>
            <a:cxnLst/>
            <a:rect l="l" t="t" r="r" b="b"/>
            <a:pathLst>
              <a:path w="254634" h="254635">
                <a:moveTo>
                  <a:pt x="127001" y="0"/>
                </a:moveTo>
                <a:lnTo>
                  <a:pt x="76610" y="9095"/>
                </a:lnTo>
                <a:lnTo>
                  <a:pt x="36267" y="35443"/>
                </a:lnTo>
                <a:lnTo>
                  <a:pt x="9408" y="75641"/>
                </a:lnTo>
                <a:lnTo>
                  <a:pt x="0" y="127032"/>
                </a:lnTo>
                <a:lnTo>
                  <a:pt x="1039" y="144877"/>
                </a:lnTo>
                <a:lnTo>
                  <a:pt x="16648" y="192695"/>
                </a:lnTo>
                <a:lnTo>
                  <a:pt x="48328" y="229150"/>
                </a:lnTo>
                <a:lnTo>
                  <a:pt x="92397" y="250445"/>
                </a:lnTo>
                <a:lnTo>
                  <a:pt x="127001" y="254547"/>
                </a:lnTo>
                <a:lnTo>
                  <a:pt x="144838" y="253522"/>
                </a:lnTo>
                <a:lnTo>
                  <a:pt x="192643" y="238128"/>
                </a:lnTo>
                <a:lnTo>
                  <a:pt x="211649" y="224569"/>
                </a:lnTo>
                <a:lnTo>
                  <a:pt x="127001" y="224569"/>
                </a:lnTo>
                <a:lnTo>
                  <a:pt x="114055" y="223811"/>
                </a:lnTo>
                <a:lnTo>
                  <a:pt x="69848" y="205750"/>
                </a:lnTo>
                <a:lnTo>
                  <a:pt x="41203" y="166683"/>
                </a:lnTo>
                <a:lnTo>
                  <a:pt x="34250" y="127032"/>
                </a:lnTo>
                <a:lnTo>
                  <a:pt x="35022" y="112759"/>
                </a:lnTo>
                <a:lnTo>
                  <a:pt x="46616" y="75641"/>
                </a:lnTo>
                <a:lnTo>
                  <a:pt x="79913" y="41621"/>
                </a:lnTo>
                <a:lnTo>
                  <a:pt x="127483" y="29496"/>
                </a:lnTo>
                <a:lnTo>
                  <a:pt x="211281" y="29496"/>
                </a:lnTo>
                <a:lnTo>
                  <a:pt x="206499" y="25359"/>
                </a:lnTo>
                <a:lnTo>
                  <a:pt x="192884" y="16407"/>
                </a:lnTo>
                <a:lnTo>
                  <a:pt x="177970" y="9227"/>
                </a:lnTo>
                <a:lnTo>
                  <a:pt x="162019" y="4100"/>
                </a:lnTo>
                <a:lnTo>
                  <a:pt x="145030" y="1025"/>
                </a:lnTo>
                <a:lnTo>
                  <a:pt x="127001" y="0"/>
                </a:lnTo>
                <a:close/>
              </a:path>
              <a:path w="254634" h="254635">
                <a:moveTo>
                  <a:pt x="211281" y="29496"/>
                </a:moveTo>
                <a:lnTo>
                  <a:pt x="127483" y="29496"/>
                </a:lnTo>
                <a:lnTo>
                  <a:pt x="140438" y="30254"/>
                </a:lnTo>
                <a:lnTo>
                  <a:pt x="152683" y="32527"/>
                </a:lnTo>
                <a:lnTo>
                  <a:pt x="193772" y="56201"/>
                </a:lnTo>
                <a:lnTo>
                  <a:pt x="217196" y="99436"/>
                </a:lnTo>
                <a:lnTo>
                  <a:pt x="220223" y="127032"/>
                </a:lnTo>
                <a:lnTo>
                  <a:pt x="219467" y="141113"/>
                </a:lnTo>
                <a:lnTo>
                  <a:pt x="208098" y="178172"/>
                </a:lnTo>
                <a:lnTo>
                  <a:pt x="175041" y="212443"/>
                </a:lnTo>
                <a:lnTo>
                  <a:pt x="127001" y="224569"/>
                </a:lnTo>
                <a:lnTo>
                  <a:pt x="211649" y="224569"/>
                </a:lnTo>
                <a:lnTo>
                  <a:pt x="238066" y="192936"/>
                </a:lnTo>
                <a:lnTo>
                  <a:pt x="253457" y="145069"/>
                </a:lnTo>
                <a:lnTo>
                  <a:pt x="254484" y="127032"/>
                </a:lnTo>
                <a:lnTo>
                  <a:pt x="253455" y="108805"/>
                </a:lnTo>
                <a:lnTo>
                  <a:pt x="238066" y="61139"/>
                </a:lnTo>
                <a:lnTo>
                  <a:pt x="218569" y="35801"/>
                </a:lnTo>
                <a:lnTo>
                  <a:pt x="211281" y="29496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9" name="object 5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6292990" y="3044465"/>
            <a:ext cx="210261" cy="249823"/>
          </a:xfrm>
          <a:prstGeom prst="rect">
            <a:avLst/>
          </a:prstGeom>
        </p:spPr>
      </p:pic>
      <p:sp>
        <p:nvSpPr>
          <p:cNvPr id="60" name="object 60"/>
          <p:cNvSpPr/>
          <p:nvPr/>
        </p:nvSpPr>
        <p:spPr>
          <a:xfrm>
            <a:off x="16557998" y="3042088"/>
            <a:ext cx="243859" cy="254655"/>
          </a:xfrm>
          <a:custGeom>
            <a:avLst/>
            <a:gdLst/>
            <a:ahLst/>
            <a:cxnLst/>
            <a:rect l="l" t="t" r="r" b="b"/>
            <a:pathLst>
              <a:path w="243840" h="254635">
                <a:moveTo>
                  <a:pt x="122247" y="0"/>
                </a:moveTo>
                <a:lnTo>
                  <a:pt x="74040" y="9236"/>
                </a:lnTo>
                <a:lnTo>
                  <a:pt x="34841" y="35864"/>
                </a:lnTo>
                <a:lnTo>
                  <a:pt x="8958" y="76186"/>
                </a:lnTo>
                <a:lnTo>
                  <a:pt x="0" y="127032"/>
                </a:lnTo>
                <a:lnTo>
                  <a:pt x="1039" y="145073"/>
                </a:lnTo>
                <a:lnTo>
                  <a:pt x="16648" y="192936"/>
                </a:lnTo>
                <a:lnTo>
                  <a:pt x="48838" y="229159"/>
                </a:lnTo>
                <a:lnTo>
                  <a:pt x="94654" y="250455"/>
                </a:lnTo>
                <a:lnTo>
                  <a:pt x="131283" y="254557"/>
                </a:lnTo>
                <a:lnTo>
                  <a:pt x="145949" y="253903"/>
                </a:lnTo>
                <a:lnTo>
                  <a:pt x="186214" y="244086"/>
                </a:lnTo>
                <a:lnTo>
                  <a:pt x="217135" y="224579"/>
                </a:lnTo>
                <a:lnTo>
                  <a:pt x="132236" y="224579"/>
                </a:lnTo>
                <a:lnTo>
                  <a:pt x="118126" y="223821"/>
                </a:lnTo>
                <a:lnTo>
                  <a:pt x="80625" y="212454"/>
                </a:lnTo>
                <a:lnTo>
                  <a:pt x="45422" y="178664"/>
                </a:lnTo>
                <a:lnTo>
                  <a:pt x="33612" y="142308"/>
                </a:lnTo>
                <a:lnTo>
                  <a:pt x="33339" y="137503"/>
                </a:lnTo>
                <a:lnTo>
                  <a:pt x="25685" y="137503"/>
                </a:lnTo>
                <a:lnTo>
                  <a:pt x="25685" y="112289"/>
                </a:lnTo>
                <a:lnTo>
                  <a:pt x="33407" y="112289"/>
                </a:lnTo>
                <a:lnTo>
                  <a:pt x="33539" y="109820"/>
                </a:lnTo>
                <a:lnTo>
                  <a:pt x="50507" y="64113"/>
                </a:lnTo>
                <a:lnTo>
                  <a:pt x="86655" y="35717"/>
                </a:lnTo>
                <a:lnTo>
                  <a:pt x="122247" y="29025"/>
                </a:lnTo>
                <a:lnTo>
                  <a:pt x="202513" y="29025"/>
                </a:lnTo>
                <a:lnTo>
                  <a:pt x="197740" y="24714"/>
                </a:lnTo>
                <a:lnTo>
                  <a:pt x="184790" y="15936"/>
                </a:lnTo>
                <a:lnTo>
                  <a:pt x="170621" y="8962"/>
                </a:lnTo>
                <a:lnTo>
                  <a:pt x="155474" y="3982"/>
                </a:lnTo>
                <a:lnTo>
                  <a:pt x="139349" y="995"/>
                </a:lnTo>
                <a:lnTo>
                  <a:pt x="122247" y="0"/>
                </a:lnTo>
                <a:close/>
              </a:path>
              <a:path w="243840" h="254635">
                <a:moveTo>
                  <a:pt x="208810" y="191753"/>
                </a:moveTo>
                <a:lnTo>
                  <a:pt x="174800" y="216485"/>
                </a:lnTo>
                <a:lnTo>
                  <a:pt x="132236" y="224579"/>
                </a:lnTo>
                <a:lnTo>
                  <a:pt x="217135" y="224579"/>
                </a:lnTo>
                <a:lnTo>
                  <a:pt x="218997" y="223033"/>
                </a:lnTo>
                <a:lnTo>
                  <a:pt x="227846" y="213637"/>
                </a:lnTo>
                <a:lnTo>
                  <a:pt x="208810" y="191753"/>
                </a:lnTo>
                <a:close/>
              </a:path>
              <a:path w="243840" h="254635">
                <a:moveTo>
                  <a:pt x="33407" y="112289"/>
                </a:moveTo>
                <a:lnTo>
                  <a:pt x="25685" y="112289"/>
                </a:lnTo>
                <a:lnTo>
                  <a:pt x="25685" y="137503"/>
                </a:lnTo>
                <a:lnTo>
                  <a:pt x="33339" y="137503"/>
                </a:lnTo>
                <a:lnTo>
                  <a:pt x="32930" y="130299"/>
                </a:lnTo>
                <a:lnTo>
                  <a:pt x="32876" y="122278"/>
                </a:lnTo>
                <a:lnTo>
                  <a:pt x="33407" y="112289"/>
                </a:lnTo>
                <a:close/>
              </a:path>
              <a:path w="243840" h="254635">
                <a:moveTo>
                  <a:pt x="211116" y="112289"/>
                </a:moveTo>
                <a:lnTo>
                  <a:pt x="33407" y="112289"/>
                </a:lnTo>
                <a:lnTo>
                  <a:pt x="32876" y="122278"/>
                </a:lnTo>
                <a:lnTo>
                  <a:pt x="32930" y="130299"/>
                </a:lnTo>
                <a:lnTo>
                  <a:pt x="33339" y="137503"/>
                </a:lnTo>
                <a:lnTo>
                  <a:pt x="243060" y="137503"/>
                </a:lnTo>
                <a:lnTo>
                  <a:pt x="243144" y="133786"/>
                </a:lnTo>
                <a:lnTo>
                  <a:pt x="243458" y="130299"/>
                </a:lnTo>
                <a:lnTo>
                  <a:pt x="243542" y="127032"/>
                </a:lnTo>
                <a:lnTo>
                  <a:pt x="243286" y="122278"/>
                </a:lnTo>
                <a:lnTo>
                  <a:pt x="211668" y="122278"/>
                </a:lnTo>
                <a:lnTo>
                  <a:pt x="211116" y="112289"/>
                </a:lnTo>
                <a:close/>
              </a:path>
              <a:path w="243840" h="254635">
                <a:moveTo>
                  <a:pt x="202513" y="29025"/>
                </a:moveTo>
                <a:lnTo>
                  <a:pt x="122247" y="29025"/>
                </a:lnTo>
                <a:lnTo>
                  <a:pt x="134938" y="29769"/>
                </a:lnTo>
                <a:lnTo>
                  <a:pt x="146858" y="32000"/>
                </a:lnTo>
                <a:lnTo>
                  <a:pt x="186324" y="55193"/>
                </a:lnTo>
                <a:lnTo>
                  <a:pt x="208754" y="96652"/>
                </a:lnTo>
                <a:lnTo>
                  <a:pt x="211668" y="122278"/>
                </a:lnTo>
                <a:lnTo>
                  <a:pt x="224987" y="112289"/>
                </a:lnTo>
                <a:lnTo>
                  <a:pt x="242748" y="112289"/>
                </a:lnTo>
                <a:lnTo>
                  <a:pt x="242560" y="108795"/>
                </a:lnTo>
                <a:lnTo>
                  <a:pt x="227846" y="60657"/>
                </a:lnTo>
                <a:lnTo>
                  <a:pt x="209231" y="35093"/>
                </a:lnTo>
                <a:lnTo>
                  <a:pt x="202513" y="29025"/>
                </a:lnTo>
                <a:close/>
              </a:path>
              <a:path w="243840" h="254635">
                <a:moveTo>
                  <a:pt x="242748" y="112289"/>
                </a:moveTo>
                <a:lnTo>
                  <a:pt x="224987" y="112289"/>
                </a:lnTo>
                <a:lnTo>
                  <a:pt x="211668" y="122278"/>
                </a:lnTo>
                <a:lnTo>
                  <a:pt x="243286" y="122278"/>
                </a:lnTo>
                <a:lnTo>
                  <a:pt x="242748" y="112289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1" name="object 6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6876222" y="3044476"/>
            <a:ext cx="223100" cy="249813"/>
          </a:xfrm>
          <a:prstGeom prst="rect">
            <a:avLst/>
          </a:prstGeom>
        </p:spPr>
      </p:pic>
      <p:pic>
        <p:nvPicPr>
          <p:cNvPr id="62" name="object 62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5116127" y="3615477"/>
            <a:ext cx="224524" cy="249813"/>
          </a:xfrm>
          <a:prstGeom prst="rect">
            <a:avLst/>
          </a:prstGeom>
        </p:spPr>
      </p:pic>
      <p:sp>
        <p:nvSpPr>
          <p:cNvPr id="63" name="object 63"/>
          <p:cNvSpPr/>
          <p:nvPr/>
        </p:nvSpPr>
        <p:spPr>
          <a:xfrm>
            <a:off x="15436727" y="3613100"/>
            <a:ext cx="254020" cy="344832"/>
          </a:xfrm>
          <a:custGeom>
            <a:avLst/>
            <a:gdLst/>
            <a:ahLst/>
            <a:cxnLst/>
            <a:rect l="l" t="t" r="r" b="b"/>
            <a:pathLst>
              <a:path w="254000" h="344804">
                <a:moveTo>
                  <a:pt x="32344" y="2366"/>
                </a:moveTo>
                <a:lnTo>
                  <a:pt x="0" y="2366"/>
                </a:lnTo>
                <a:lnTo>
                  <a:pt x="0" y="344471"/>
                </a:lnTo>
                <a:lnTo>
                  <a:pt x="33779" y="344471"/>
                </a:lnTo>
                <a:lnTo>
                  <a:pt x="33779" y="204196"/>
                </a:lnTo>
                <a:lnTo>
                  <a:pt x="28784" y="196266"/>
                </a:lnTo>
                <a:lnTo>
                  <a:pt x="22016" y="181321"/>
                </a:lnTo>
                <a:lnTo>
                  <a:pt x="17184" y="164802"/>
                </a:lnTo>
                <a:lnTo>
                  <a:pt x="14285" y="146707"/>
                </a:lnTo>
                <a:lnTo>
                  <a:pt x="13318" y="127032"/>
                </a:lnTo>
                <a:lnTo>
                  <a:pt x="14269" y="107362"/>
                </a:lnTo>
                <a:lnTo>
                  <a:pt x="17122" y="89266"/>
                </a:lnTo>
                <a:lnTo>
                  <a:pt x="21879" y="72745"/>
                </a:lnTo>
                <a:lnTo>
                  <a:pt x="28543" y="57799"/>
                </a:lnTo>
                <a:lnTo>
                  <a:pt x="32344" y="51698"/>
                </a:lnTo>
                <a:lnTo>
                  <a:pt x="32344" y="2366"/>
                </a:lnTo>
                <a:close/>
              </a:path>
              <a:path w="254000" h="344804">
                <a:moveTo>
                  <a:pt x="128907" y="0"/>
                </a:moveTo>
                <a:lnTo>
                  <a:pt x="83419" y="8291"/>
                </a:lnTo>
                <a:lnTo>
                  <a:pt x="46493" y="32882"/>
                </a:lnTo>
                <a:lnTo>
                  <a:pt x="32344" y="51698"/>
                </a:lnTo>
                <a:lnTo>
                  <a:pt x="32344" y="77547"/>
                </a:lnTo>
                <a:lnTo>
                  <a:pt x="29014" y="127503"/>
                </a:lnTo>
                <a:lnTo>
                  <a:pt x="33779" y="177942"/>
                </a:lnTo>
                <a:lnTo>
                  <a:pt x="33779" y="204196"/>
                </a:lnTo>
                <a:lnTo>
                  <a:pt x="37177" y="209591"/>
                </a:lnTo>
                <a:lnTo>
                  <a:pt x="70406" y="239563"/>
                </a:lnTo>
                <a:lnTo>
                  <a:pt x="113118" y="253610"/>
                </a:lnTo>
                <a:lnTo>
                  <a:pt x="128907" y="254547"/>
                </a:lnTo>
                <a:lnTo>
                  <a:pt x="146282" y="253537"/>
                </a:lnTo>
                <a:lnTo>
                  <a:pt x="192884" y="238369"/>
                </a:lnTo>
                <a:lnTo>
                  <a:pt x="211912" y="224569"/>
                </a:lnTo>
                <a:lnTo>
                  <a:pt x="126530" y="224569"/>
                </a:lnTo>
                <a:lnTo>
                  <a:pt x="113551" y="223811"/>
                </a:lnTo>
                <a:lnTo>
                  <a:pt x="68708" y="205750"/>
                </a:lnTo>
                <a:lnTo>
                  <a:pt x="40122" y="166683"/>
                </a:lnTo>
                <a:lnTo>
                  <a:pt x="33297" y="127032"/>
                </a:lnTo>
                <a:lnTo>
                  <a:pt x="34055" y="112971"/>
                </a:lnTo>
                <a:lnTo>
                  <a:pt x="45433" y="76123"/>
                </a:lnTo>
                <a:lnTo>
                  <a:pt x="78730" y="41862"/>
                </a:lnTo>
                <a:lnTo>
                  <a:pt x="126530" y="29496"/>
                </a:lnTo>
                <a:lnTo>
                  <a:pt x="211757" y="29496"/>
                </a:lnTo>
                <a:lnTo>
                  <a:pt x="206277" y="24706"/>
                </a:lnTo>
                <a:lnTo>
                  <a:pt x="192884" y="15926"/>
                </a:lnTo>
                <a:lnTo>
                  <a:pt x="178271" y="8958"/>
                </a:lnTo>
                <a:lnTo>
                  <a:pt x="162737" y="3981"/>
                </a:lnTo>
                <a:lnTo>
                  <a:pt x="146282" y="995"/>
                </a:lnTo>
                <a:lnTo>
                  <a:pt x="128907" y="0"/>
                </a:lnTo>
                <a:close/>
              </a:path>
              <a:path w="254000" h="344804">
                <a:moveTo>
                  <a:pt x="211757" y="29496"/>
                </a:moveTo>
                <a:lnTo>
                  <a:pt x="126530" y="29496"/>
                </a:lnTo>
                <a:lnTo>
                  <a:pt x="139487" y="30269"/>
                </a:lnTo>
                <a:lnTo>
                  <a:pt x="151736" y="32589"/>
                </a:lnTo>
                <a:lnTo>
                  <a:pt x="192884" y="56617"/>
                </a:lnTo>
                <a:lnTo>
                  <a:pt x="216664" y="99799"/>
                </a:lnTo>
                <a:lnTo>
                  <a:pt x="219752" y="127032"/>
                </a:lnTo>
                <a:lnTo>
                  <a:pt x="218980" y="141113"/>
                </a:lnTo>
                <a:lnTo>
                  <a:pt x="207396" y="178172"/>
                </a:lnTo>
                <a:lnTo>
                  <a:pt x="174099" y="212443"/>
                </a:lnTo>
                <a:lnTo>
                  <a:pt x="126530" y="224569"/>
                </a:lnTo>
                <a:lnTo>
                  <a:pt x="211912" y="224569"/>
                </a:lnTo>
                <a:lnTo>
                  <a:pt x="237354" y="193648"/>
                </a:lnTo>
                <a:lnTo>
                  <a:pt x="252518" y="145472"/>
                </a:lnTo>
                <a:lnTo>
                  <a:pt x="253531" y="127032"/>
                </a:lnTo>
                <a:lnTo>
                  <a:pt x="252518" y="108791"/>
                </a:lnTo>
                <a:lnTo>
                  <a:pt x="237354" y="60657"/>
                </a:lnTo>
                <a:lnTo>
                  <a:pt x="218154" y="35087"/>
                </a:lnTo>
                <a:lnTo>
                  <a:pt x="211757" y="29496"/>
                </a:lnTo>
                <a:close/>
              </a:path>
              <a:path w="254000" h="344804">
                <a:moveTo>
                  <a:pt x="32344" y="51698"/>
                </a:moveTo>
                <a:lnTo>
                  <a:pt x="17122" y="89266"/>
                </a:lnTo>
                <a:lnTo>
                  <a:pt x="13318" y="127032"/>
                </a:lnTo>
                <a:lnTo>
                  <a:pt x="14285" y="146707"/>
                </a:lnTo>
                <a:lnTo>
                  <a:pt x="17184" y="164802"/>
                </a:lnTo>
                <a:lnTo>
                  <a:pt x="22016" y="181321"/>
                </a:lnTo>
                <a:lnTo>
                  <a:pt x="28784" y="196266"/>
                </a:lnTo>
                <a:lnTo>
                  <a:pt x="33779" y="204196"/>
                </a:lnTo>
                <a:lnTo>
                  <a:pt x="33779" y="177942"/>
                </a:lnTo>
                <a:lnTo>
                  <a:pt x="29014" y="127503"/>
                </a:lnTo>
                <a:lnTo>
                  <a:pt x="32344" y="77547"/>
                </a:lnTo>
                <a:lnTo>
                  <a:pt x="32344" y="51698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4" name="object 64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5763068" y="3615477"/>
            <a:ext cx="230712" cy="249813"/>
          </a:xfrm>
          <a:prstGeom prst="rect">
            <a:avLst/>
          </a:prstGeom>
        </p:spPr>
      </p:pic>
      <p:sp>
        <p:nvSpPr>
          <p:cNvPr id="65" name="object 65"/>
          <p:cNvSpPr/>
          <p:nvPr/>
        </p:nvSpPr>
        <p:spPr>
          <a:xfrm>
            <a:off x="16090414" y="3754792"/>
            <a:ext cx="34293" cy="110498"/>
          </a:xfrm>
          <a:custGeom>
            <a:avLst/>
            <a:gdLst/>
            <a:ahLst/>
            <a:cxnLst/>
            <a:rect l="l" t="t" r="r" b="b"/>
            <a:pathLst>
              <a:path w="34290" h="110489">
                <a:moveTo>
                  <a:pt x="0" y="110490"/>
                </a:moveTo>
                <a:lnTo>
                  <a:pt x="33779" y="110490"/>
                </a:lnTo>
                <a:lnTo>
                  <a:pt x="33779" y="0"/>
                </a:lnTo>
                <a:lnTo>
                  <a:pt x="0" y="0"/>
                </a:lnTo>
                <a:lnTo>
                  <a:pt x="0" y="110490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6090406" y="3615090"/>
            <a:ext cx="225443" cy="250210"/>
          </a:xfrm>
          <a:custGeom>
            <a:avLst/>
            <a:gdLst/>
            <a:ahLst/>
            <a:cxnLst/>
            <a:rect l="l" t="t" r="r" b="b"/>
            <a:pathLst>
              <a:path w="225425" h="250189">
                <a:moveTo>
                  <a:pt x="224993" y="0"/>
                </a:moveTo>
                <a:lnTo>
                  <a:pt x="191223" y="0"/>
                </a:lnTo>
                <a:lnTo>
                  <a:pt x="191223" y="110490"/>
                </a:lnTo>
                <a:lnTo>
                  <a:pt x="33782" y="110490"/>
                </a:lnTo>
                <a:lnTo>
                  <a:pt x="33782" y="0"/>
                </a:lnTo>
                <a:lnTo>
                  <a:pt x="0" y="0"/>
                </a:lnTo>
                <a:lnTo>
                  <a:pt x="0" y="110490"/>
                </a:lnTo>
                <a:lnTo>
                  <a:pt x="0" y="139700"/>
                </a:lnTo>
                <a:lnTo>
                  <a:pt x="191223" y="139700"/>
                </a:lnTo>
                <a:lnTo>
                  <a:pt x="191223" y="250190"/>
                </a:lnTo>
                <a:lnTo>
                  <a:pt x="224993" y="250190"/>
                </a:lnTo>
                <a:lnTo>
                  <a:pt x="224993" y="139700"/>
                </a:lnTo>
                <a:lnTo>
                  <a:pt x="224993" y="110490"/>
                </a:lnTo>
                <a:lnTo>
                  <a:pt x="224993" y="0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7" name="object 67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6390071" y="3615477"/>
            <a:ext cx="213581" cy="249813"/>
          </a:xfrm>
          <a:prstGeom prst="rect">
            <a:avLst/>
          </a:prstGeom>
        </p:spPr>
      </p:pic>
      <p:pic>
        <p:nvPicPr>
          <p:cNvPr id="68" name="object 68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6654107" y="3615467"/>
            <a:ext cx="250221" cy="252671"/>
          </a:xfrm>
          <a:prstGeom prst="rect">
            <a:avLst/>
          </a:prstGeom>
        </p:spPr>
      </p:pic>
      <p:pic>
        <p:nvPicPr>
          <p:cNvPr id="69" name="object 69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7000406" y="3615477"/>
            <a:ext cx="230712" cy="249813"/>
          </a:xfrm>
          <a:prstGeom prst="rect">
            <a:avLst/>
          </a:prstGeom>
        </p:spPr>
      </p:pic>
      <p:grpSp>
        <p:nvGrpSpPr>
          <p:cNvPr id="70" name="object 70"/>
          <p:cNvGrpSpPr/>
          <p:nvPr/>
        </p:nvGrpSpPr>
        <p:grpSpPr>
          <a:xfrm>
            <a:off x="17395671" y="3615478"/>
            <a:ext cx="511215" cy="344832"/>
            <a:chOff x="17394297" y="3615638"/>
            <a:chExt cx="511175" cy="344805"/>
          </a:xfrm>
        </p:grpSpPr>
        <p:sp>
          <p:nvSpPr>
            <p:cNvPr id="71" name="object 71"/>
            <p:cNvSpPr/>
            <p:nvPr/>
          </p:nvSpPr>
          <p:spPr>
            <a:xfrm>
              <a:off x="17394297" y="3615638"/>
              <a:ext cx="269240" cy="344805"/>
            </a:xfrm>
            <a:custGeom>
              <a:avLst/>
              <a:gdLst/>
              <a:ahLst/>
              <a:cxnLst/>
              <a:rect l="l" t="t" r="r" b="b"/>
              <a:pathLst>
                <a:path w="269240" h="344804">
                  <a:moveTo>
                    <a:pt x="15695" y="296420"/>
                  </a:moveTo>
                  <a:lnTo>
                    <a:pt x="0" y="321644"/>
                  </a:lnTo>
                  <a:lnTo>
                    <a:pt x="5990" y="326996"/>
                  </a:lnTo>
                  <a:lnTo>
                    <a:pt x="12542" y="331633"/>
                  </a:lnTo>
                  <a:lnTo>
                    <a:pt x="52188" y="344125"/>
                  </a:lnTo>
                  <a:lnTo>
                    <a:pt x="60888" y="344481"/>
                  </a:lnTo>
                  <a:lnTo>
                    <a:pt x="69713" y="344110"/>
                  </a:lnTo>
                  <a:lnTo>
                    <a:pt x="107909" y="330504"/>
                  </a:lnTo>
                  <a:lnTo>
                    <a:pt x="123318" y="315456"/>
                  </a:lnTo>
                  <a:lnTo>
                    <a:pt x="61359" y="315456"/>
                  </a:lnTo>
                  <a:lnTo>
                    <a:pt x="54627" y="315144"/>
                  </a:lnTo>
                  <a:lnTo>
                    <a:pt x="22041" y="302451"/>
                  </a:lnTo>
                  <a:lnTo>
                    <a:pt x="15695" y="296420"/>
                  </a:lnTo>
                  <a:close/>
                </a:path>
                <a:path w="269240" h="344804">
                  <a:moveTo>
                    <a:pt x="123991" y="249163"/>
                  </a:moveTo>
                  <a:lnTo>
                    <a:pt x="107660" y="284366"/>
                  </a:lnTo>
                  <a:lnTo>
                    <a:pt x="76878" y="313138"/>
                  </a:lnTo>
                  <a:lnTo>
                    <a:pt x="61359" y="315456"/>
                  </a:lnTo>
                  <a:lnTo>
                    <a:pt x="123318" y="315456"/>
                  </a:lnTo>
                  <a:lnTo>
                    <a:pt x="144121" y="279771"/>
                  </a:lnTo>
                  <a:lnTo>
                    <a:pt x="154333" y="256934"/>
                  </a:lnTo>
                  <a:lnTo>
                    <a:pt x="127472" y="256934"/>
                  </a:lnTo>
                  <a:lnTo>
                    <a:pt x="123991" y="249163"/>
                  </a:lnTo>
                  <a:close/>
                </a:path>
                <a:path w="269240" h="344804">
                  <a:moveTo>
                    <a:pt x="141797" y="212304"/>
                  </a:moveTo>
                  <a:lnTo>
                    <a:pt x="133189" y="231720"/>
                  </a:lnTo>
                  <a:lnTo>
                    <a:pt x="129378" y="236956"/>
                  </a:lnTo>
                  <a:lnTo>
                    <a:pt x="123991" y="249163"/>
                  </a:lnTo>
                  <a:lnTo>
                    <a:pt x="127472" y="256934"/>
                  </a:lnTo>
                  <a:lnTo>
                    <a:pt x="149356" y="229333"/>
                  </a:lnTo>
                  <a:lnTo>
                    <a:pt x="141797" y="212304"/>
                  </a:lnTo>
                  <a:close/>
                </a:path>
                <a:path w="269240" h="344804">
                  <a:moveTo>
                    <a:pt x="269227" y="0"/>
                  </a:moveTo>
                  <a:lnTo>
                    <a:pt x="235919" y="0"/>
                  </a:lnTo>
                  <a:lnTo>
                    <a:pt x="141797" y="212304"/>
                  </a:lnTo>
                  <a:lnTo>
                    <a:pt x="149356" y="229333"/>
                  </a:lnTo>
                  <a:lnTo>
                    <a:pt x="127472" y="256934"/>
                  </a:lnTo>
                  <a:lnTo>
                    <a:pt x="154333" y="256934"/>
                  </a:lnTo>
                  <a:lnTo>
                    <a:pt x="269227" y="0"/>
                  </a:lnTo>
                  <a:close/>
                </a:path>
                <a:path w="269240" h="344804">
                  <a:moveTo>
                    <a:pt x="47558" y="0"/>
                  </a:moveTo>
                  <a:lnTo>
                    <a:pt x="12366" y="0"/>
                  </a:lnTo>
                  <a:lnTo>
                    <a:pt x="123991" y="249163"/>
                  </a:lnTo>
                  <a:lnTo>
                    <a:pt x="129378" y="236956"/>
                  </a:lnTo>
                  <a:lnTo>
                    <a:pt x="133189" y="231720"/>
                  </a:lnTo>
                  <a:lnTo>
                    <a:pt x="141797" y="212304"/>
                  </a:lnTo>
                  <a:lnTo>
                    <a:pt x="47558" y="0"/>
                  </a:lnTo>
                  <a:close/>
                </a:path>
              </a:pathLst>
            </a:custGeom>
            <a:solidFill>
              <a:srgbClr val="2D30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2" name="object 7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7690665" y="3615638"/>
              <a:ext cx="214506" cy="249793"/>
            </a:xfrm>
            <a:prstGeom prst="rect">
              <a:avLst/>
            </a:prstGeom>
          </p:spPr>
        </p:pic>
      </p:grpSp>
      <p:sp>
        <p:nvSpPr>
          <p:cNvPr id="73" name="object 73"/>
          <p:cNvSpPr/>
          <p:nvPr/>
        </p:nvSpPr>
        <p:spPr>
          <a:xfrm>
            <a:off x="17980307" y="3613100"/>
            <a:ext cx="210202" cy="254655"/>
          </a:xfrm>
          <a:custGeom>
            <a:avLst/>
            <a:gdLst/>
            <a:ahLst/>
            <a:cxnLst/>
            <a:rect l="l" t="t" r="r" b="b"/>
            <a:pathLst>
              <a:path w="210184" h="254635">
                <a:moveTo>
                  <a:pt x="175984" y="110855"/>
                </a:moveTo>
                <a:lnTo>
                  <a:pt x="96552" y="110855"/>
                </a:lnTo>
                <a:lnTo>
                  <a:pt x="79622" y="111465"/>
                </a:lnTo>
                <a:lnTo>
                  <a:pt x="39716" y="120614"/>
                </a:lnTo>
                <a:lnTo>
                  <a:pt x="9266" y="146309"/>
                </a:lnTo>
                <a:lnTo>
                  <a:pt x="0" y="181743"/>
                </a:lnTo>
                <a:lnTo>
                  <a:pt x="681" y="192141"/>
                </a:lnTo>
                <a:lnTo>
                  <a:pt x="17018" y="227344"/>
                </a:lnTo>
                <a:lnTo>
                  <a:pt x="53368" y="249331"/>
                </a:lnTo>
                <a:lnTo>
                  <a:pt x="91316" y="254557"/>
                </a:lnTo>
                <a:lnTo>
                  <a:pt x="108400" y="253634"/>
                </a:lnTo>
                <a:lnTo>
                  <a:pt x="150550" y="239793"/>
                </a:lnTo>
                <a:lnTo>
                  <a:pt x="96552" y="227909"/>
                </a:lnTo>
                <a:lnTo>
                  <a:pt x="82335" y="227092"/>
                </a:lnTo>
                <a:lnTo>
                  <a:pt x="42651" y="208101"/>
                </a:lnTo>
                <a:lnTo>
                  <a:pt x="33286" y="180800"/>
                </a:lnTo>
                <a:lnTo>
                  <a:pt x="34164" y="171674"/>
                </a:lnTo>
                <a:lnTo>
                  <a:pt x="66882" y="139282"/>
                </a:lnTo>
                <a:lnTo>
                  <a:pt x="97504" y="136069"/>
                </a:lnTo>
                <a:lnTo>
                  <a:pt x="175984" y="136069"/>
                </a:lnTo>
                <a:lnTo>
                  <a:pt x="175984" y="110855"/>
                </a:lnTo>
                <a:close/>
              </a:path>
              <a:path w="210184" h="254635">
                <a:moveTo>
                  <a:pt x="188017" y="29496"/>
                </a:moveTo>
                <a:lnTo>
                  <a:pt x="105117" y="29496"/>
                </a:lnTo>
                <a:lnTo>
                  <a:pt x="121630" y="30566"/>
                </a:lnTo>
                <a:lnTo>
                  <a:pt x="135976" y="33779"/>
                </a:lnTo>
                <a:lnTo>
                  <a:pt x="171528" y="67441"/>
                </a:lnTo>
                <a:lnTo>
                  <a:pt x="175984" y="95630"/>
                </a:lnTo>
                <a:lnTo>
                  <a:pt x="175984" y="176989"/>
                </a:lnTo>
                <a:lnTo>
                  <a:pt x="183606" y="200308"/>
                </a:lnTo>
                <a:lnTo>
                  <a:pt x="177967" y="212053"/>
                </a:lnTo>
                <a:lnTo>
                  <a:pt x="177418" y="212834"/>
                </a:lnTo>
                <a:lnTo>
                  <a:pt x="177418" y="252170"/>
                </a:lnTo>
                <a:lnTo>
                  <a:pt x="209763" y="252170"/>
                </a:lnTo>
                <a:lnTo>
                  <a:pt x="209763" y="136069"/>
                </a:lnTo>
                <a:lnTo>
                  <a:pt x="182654" y="136069"/>
                </a:lnTo>
                <a:lnTo>
                  <a:pt x="182654" y="110855"/>
                </a:lnTo>
                <a:lnTo>
                  <a:pt x="209763" y="110855"/>
                </a:lnTo>
                <a:lnTo>
                  <a:pt x="209660" y="95630"/>
                </a:lnTo>
                <a:lnTo>
                  <a:pt x="208113" y="74117"/>
                </a:lnTo>
                <a:lnTo>
                  <a:pt x="203163" y="54295"/>
                </a:lnTo>
                <a:lnTo>
                  <a:pt x="194906" y="37590"/>
                </a:lnTo>
                <a:lnTo>
                  <a:pt x="188017" y="29496"/>
                </a:lnTo>
                <a:close/>
              </a:path>
              <a:path w="210184" h="254635">
                <a:moveTo>
                  <a:pt x="175984" y="176989"/>
                </a:moveTo>
                <a:lnTo>
                  <a:pt x="145786" y="214820"/>
                </a:lnTo>
                <a:lnTo>
                  <a:pt x="96552" y="227909"/>
                </a:lnTo>
                <a:lnTo>
                  <a:pt x="165287" y="227909"/>
                </a:lnTo>
                <a:lnTo>
                  <a:pt x="170581" y="222552"/>
                </a:lnTo>
                <a:lnTo>
                  <a:pt x="177418" y="212834"/>
                </a:lnTo>
                <a:lnTo>
                  <a:pt x="177418" y="196978"/>
                </a:lnTo>
                <a:lnTo>
                  <a:pt x="176096" y="188637"/>
                </a:lnTo>
                <a:lnTo>
                  <a:pt x="175984" y="176989"/>
                </a:lnTo>
                <a:close/>
              </a:path>
              <a:path w="210184" h="254635">
                <a:moveTo>
                  <a:pt x="175984" y="176989"/>
                </a:moveTo>
                <a:lnTo>
                  <a:pt x="176096" y="188637"/>
                </a:lnTo>
                <a:lnTo>
                  <a:pt x="177418" y="196978"/>
                </a:lnTo>
                <a:lnTo>
                  <a:pt x="177418" y="212834"/>
                </a:lnTo>
                <a:lnTo>
                  <a:pt x="177967" y="212053"/>
                </a:lnTo>
                <a:lnTo>
                  <a:pt x="183606" y="200308"/>
                </a:lnTo>
                <a:lnTo>
                  <a:pt x="175984" y="176989"/>
                </a:lnTo>
                <a:close/>
              </a:path>
              <a:path w="210184" h="254635">
                <a:moveTo>
                  <a:pt x="209763" y="110855"/>
                </a:moveTo>
                <a:lnTo>
                  <a:pt x="182654" y="110855"/>
                </a:lnTo>
                <a:lnTo>
                  <a:pt x="182654" y="136069"/>
                </a:lnTo>
                <a:lnTo>
                  <a:pt x="209763" y="136069"/>
                </a:lnTo>
                <a:lnTo>
                  <a:pt x="209763" y="110855"/>
                </a:lnTo>
                <a:close/>
              </a:path>
              <a:path w="210184" h="254635">
                <a:moveTo>
                  <a:pt x="108446" y="0"/>
                </a:moveTo>
                <a:lnTo>
                  <a:pt x="65814" y="4947"/>
                </a:lnTo>
                <a:lnTo>
                  <a:pt x="27577" y="19445"/>
                </a:lnTo>
                <a:lnTo>
                  <a:pt x="6649" y="33779"/>
                </a:lnTo>
                <a:lnTo>
                  <a:pt x="21884" y="58992"/>
                </a:lnTo>
                <a:lnTo>
                  <a:pt x="29904" y="52659"/>
                </a:lnTo>
                <a:lnTo>
                  <a:pt x="38759" y="46980"/>
                </a:lnTo>
                <a:lnTo>
                  <a:pt x="81451" y="31517"/>
                </a:lnTo>
                <a:lnTo>
                  <a:pt x="105117" y="29496"/>
                </a:lnTo>
                <a:lnTo>
                  <a:pt x="188017" y="29496"/>
                </a:lnTo>
                <a:lnTo>
                  <a:pt x="183355" y="24020"/>
                </a:lnTo>
                <a:lnTo>
                  <a:pt x="168778" y="13512"/>
                </a:lnTo>
                <a:lnTo>
                  <a:pt x="151433" y="6006"/>
                </a:lnTo>
                <a:lnTo>
                  <a:pt x="131323" y="1501"/>
                </a:lnTo>
                <a:lnTo>
                  <a:pt x="108446" y="0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4" name="object 74"/>
          <p:cNvGrpSpPr/>
          <p:nvPr/>
        </p:nvGrpSpPr>
        <p:grpSpPr>
          <a:xfrm>
            <a:off x="18255743" y="3613100"/>
            <a:ext cx="463587" cy="254655"/>
            <a:chOff x="18254302" y="3613261"/>
            <a:chExt cx="463550" cy="254635"/>
          </a:xfrm>
        </p:grpSpPr>
        <p:sp>
          <p:nvSpPr>
            <p:cNvPr id="75" name="object 75"/>
            <p:cNvSpPr/>
            <p:nvPr/>
          </p:nvSpPr>
          <p:spPr>
            <a:xfrm>
              <a:off x="18254302" y="3613261"/>
              <a:ext cx="227329" cy="254635"/>
            </a:xfrm>
            <a:custGeom>
              <a:avLst/>
              <a:gdLst/>
              <a:ahLst/>
              <a:cxnLst/>
              <a:rect l="l" t="t" r="r" b="b"/>
              <a:pathLst>
                <a:path w="227330" h="254635">
                  <a:moveTo>
                    <a:pt x="128907" y="0"/>
                  </a:moveTo>
                  <a:lnTo>
                    <a:pt x="77668" y="9099"/>
                  </a:lnTo>
                  <a:lnTo>
                    <a:pt x="36451" y="35453"/>
                  </a:lnTo>
                  <a:lnTo>
                    <a:pt x="9364" y="75745"/>
                  </a:lnTo>
                  <a:lnTo>
                    <a:pt x="0" y="127032"/>
                  </a:lnTo>
                  <a:lnTo>
                    <a:pt x="1040" y="145073"/>
                  </a:lnTo>
                  <a:lnTo>
                    <a:pt x="16648" y="192936"/>
                  </a:lnTo>
                  <a:lnTo>
                    <a:pt x="48716" y="229159"/>
                  </a:lnTo>
                  <a:lnTo>
                    <a:pt x="93766" y="250455"/>
                  </a:lnTo>
                  <a:lnTo>
                    <a:pt x="128907" y="254557"/>
                  </a:lnTo>
                  <a:lnTo>
                    <a:pt x="144450" y="253770"/>
                  </a:lnTo>
                  <a:lnTo>
                    <a:pt x="186465" y="241950"/>
                  </a:lnTo>
                  <a:lnTo>
                    <a:pt x="218836" y="216468"/>
                  </a:lnTo>
                  <a:lnTo>
                    <a:pt x="226893" y="205061"/>
                  </a:lnTo>
                  <a:lnTo>
                    <a:pt x="201679" y="187941"/>
                  </a:lnTo>
                  <a:lnTo>
                    <a:pt x="194875" y="196623"/>
                  </a:lnTo>
                  <a:lnTo>
                    <a:pt x="187295" y="204116"/>
                  </a:lnTo>
                  <a:lnTo>
                    <a:pt x="149954" y="222321"/>
                  </a:lnTo>
                  <a:lnTo>
                    <a:pt x="128435" y="224579"/>
                  </a:lnTo>
                  <a:lnTo>
                    <a:pt x="115438" y="223821"/>
                  </a:lnTo>
                  <a:lnTo>
                    <a:pt x="70252" y="205774"/>
                  </a:lnTo>
                  <a:lnTo>
                    <a:pt x="41212" y="167007"/>
                  </a:lnTo>
                  <a:lnTo>
                    <a:pt x="34250" y="127032"/>
                  </a:lnTo>
                  <a:lnTo>
                    <a:pt x="35023" y="112761"/>
                  </a:lnTo>
                  <a:lnTo>
                    <a:pt x="46626" y="75652"/>
                  </a:lnTo>
                  <a:lnTo>
                    <a:pt x="80384" y="41632"/>
                  </a:lnTo>
                  <a:lnTo>
                    <a:pt x="128435" y="29506"/>
                  </a:lnTo>
                  <a:lnTo>
                    <a:pt x="139402" y="30072"/>
                  </a:lnTo>
                  <a:lnTo>
                    <a:pt x="178941" y="43686"/>
                  </a:lnTo>
                  <a:lnTo>
                    <a:pt x="201679" y="66615"/>
                  </a:lnTo>
                  <a:lnTo>
                    <a:pt x="226893" y="49485"/>
                  </a:lnTo>
                  <a:lnTo>
                    <a:pt x="198622" y="19327"/>
                  </a:lnTo>
                  <a:lnTo>
                    <a:pt x="159225" y="3092"/>
                  </a:lnTo>
                  <a:lnTo>
                    <a:pt x="144450" y="773"/>
                  </a:lnTo>
                  <a:lnTo>
                    <a:pt x="128907" y="0"/>
                  </a:lnTo>
                  <a:close/>
                </a:path>
              </a:pathLst>
            </a:custGeom>
            <a:solidFill>
              <a:srgbClr val="2D30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6" name="object 76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8494515" y="3615241"/>
              <a:ext cx="223092" cy="250190"/>
            </a:xfrm>
            <a:prstGeom prst="rect">
              <a:avLst/>
            </a:prstGeom>
          </p:spPr>
        </p:pic>
      </p:grpSp>
      <p:pic>
        <p:nvPicPr>
          <p:cNvPr id="77" name="object 77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8768031" y="3615477"/>
            <a:ext cx="230712" cy="249813"/>
          </a:xfrm>
          <a:prstGeom prst="rect">
            <a:avLst/>
          </a:prstGeom>
        </p:spPr>
      </p:pic>
      <p:sp>
        <p:nvSpPr>
          <p:cNvPr id="78" name="object 78"/>
          <p:cNvSpPr/>
          <p:nvPr/>
        </p:nvSpPr>
        <p:spPr>
          <a:xfrm>
            <a:off x="19071103" y="3613100"/>
            <a:ext cx="243859" cy="254655"/>
          </a:xfrm>
          <a:custGeom>
            <a:avLst/>
            <a:gdLst/>
            <a:ahLst/>
            <a:cxnLst/>
            <a:rect l="l" t="t" r="r" b="b"/>
            <a:pathLst>
              <a:path w="243840" h="254635">
                <a:moveTo>
                  <a:pt x="122247" y="0"/>
                </a:moveTo>
                <a:lnTo>
                  <a:pt x="74040" y="9236"/>
                </a:lnTo>
                <a:lnTo>
                  <a:pt x="34841" y="35864"/>
                </a:lnTo>
                <a:lnTo>
                  <a:pt x="8958" y="76186"/>
                </a:lnTo>
                <a:lnTo>
                  <a:pt x="0" y="127032"/>
                </a:lnTo>
                <a:lnTo>
                  <a:pt x="1039" y="145073"/>
                </a:lnTo>
                <a:lnTo>
                  <a:pt x="16648" y="192936"/>
                </a:lnTo>
                <a:lnTo>
                  <a:pt x="48838" y="229159"/>
                </a:lnTo>
                <a:lnTo>
                  <a:pt x="94654" y="250455"/>
                </a:lnTo>
                <a:lnTo>
                  <a:pt x="131283" y="254557"/>
                </a:lnTo>
                <a:lnTo>
                  <a:pt x="145949" y="253903"/>
                </a:lnTo>
                <a:lnTo>
                  <a:pt x="186214" y="244086"/>
                </a:lnTo>
                <a:lnTo>
                  <a:pt x="217135" y="224579"/>
                </a:lnTo>
                <a:lnTo>
                  <a:pt x="132236" y="224579"/>
                </a:lnTo>
                <a:lnTo>
                  <a:pt x="118126" y="223821"/>
                </a:lnTo>
                <a:lnTo>
                  <a:pt x="80625" y="212454"/>
                </a:lnTo>
                <a:lnTo>
                  <a:pt x="45422" y="178664"/>
                </a:lnTo>
                <a:lnTo>
                  <a:pt x="33612" y="142308"/>
                </a:lnTo>
                <a:lnTo>
                  <a:pt x="33339" y="137503"/>
                </a:lnTo>
                <a:lnTo>
                  <a:pt x="25685" y="137503"/>
                </a:lnTo>
                <a:lnTo>
                  <a:pt x="25685" y="112289"/>
                </a:lnTo>
                <a:lnTo>
                  <a:pt x="33407" y="112289"/>
                </a:lnTo>
                <a:lnTo>
                  <a:pt x="33539" y="109820"/>
                </a:lnTo>
                <a:lnTo>
                  <a:pt x="50507" y="64113"/>
                </a:lnTo>
                <a:lnTo>
                  <a:pt x="86655" y="35717"/>
                </a:lnTo>
                <a:lnTo>
                  <a:pt x="122247" y="29025"/>
                </a:lnTo>
                <a:lnTo>
                  <a:pt x="202513" y="29025"/>
                </a:lnTo>
                <a:lnTo>
                  <a:pt x="197740" y="24714"/>
                </a:lnTo>
                <a:lnTo>
                  <a:pt x="184790" y="15936"/>
                </a:lnTo>
                <a:lnTo>
                  <a:pt x="170621" y="8962"/>
                </a:lnTo>
                <a:lnTo>
                  <a:pt x="155474" y="3982"/>
                </a:lnTo>
                <a:lnTo>
                  <a:pt x="139349" y="995"/>
                </a:lnTo>
                <a:lnTo>
                  <a:pt x="122247" y="0"/>
                </a:lnTo>
                <a:close/>
              </a:path>
              <a:path w="243840" h="254635">
                <a:moveTo>
                  <a:pt x="208810" y="191753"/>
                </a:moveTo>
                <a:lnTo>
                  <a:pt x="174800" y="216485"/>
                </a:lnTo>
                <a:lnTo>
                  <a:pt x="132236" y="224579"/>
                </a:lnTo>
                <a:lnTo>
                  <a:pt x="217135" y="224579"/>
                </a:lnTo>
                <a:lnTo>
                  <a:pt x="218997" y="223033"/>
                </a:lnTo>
                <a:lnTo>
                  <a:pt x="227846" y="213637"/>
                </a:lnTo>
                <a:lnTo>
                  <a:pt x="208810" y="191753"/>
                </a:lnTo>
                <a:close/>
              </a:path>
              <a:path w="243840" h="254635">
                <a:moveTo>
                  <a:pt x="33407" y="112289"/>
                </a:moveTo>
                <a:lnTo>
                  <a:pt x="25685" y="112289"/>
                </a:lnTo>
                <a:lnTo>
                  <a:pt x="25685" y="137503"/>
                </a:lnTo>
                <a:lnTo>
                  <a:pt x="33339" y="137503"/>
                </a:lnTo>
                <a:lnTo>
                  <a:pt x="32930" y="130299"/>
                </a:lnTo>
                <a:lnTo>
                  <a:pt x="32876" y="122278"/>
                </a:lnTo>
                <a:lnTo>
                  <a:pt x="33407" y="112289"/>
                </a:lnTo>
                <a:close/>
              </a:path>
              <a:path w="243840" h="254635">
                <a:moveTo>
                  <a:pt x="211116" y="112289"/>
                </a:moveTo>
                <a:lnTo>
                  <a:pt x="33407" y="112289"/>
                </a:lnTo>
                <a:lnTo>
                  <a:pt x="32876" y="122278"/>
                </a:lnTo>
                <a:lnTo>
                  <a:pt x="32930" y="130299"/>
                </a:lnTo>
                <a:lnTo>
                  <a:pt x="33339" y="137503"/>
                </a:lnTo>
                <a:lnTo>
                  <a:pt x="243060" y="137503"/>
                </a:lnTo>
                <a:lnTo>
                  <a:pt x="243144" y="133786"/>
                </a:lnTo>
                <a:lnTo>
                  <a:pt x="243458" y="130299"/>
                </a:lnTo>
                <a:lnTo>
                  <a:pt x="243542" y="127032"/>
                </a:lnTo>
                <a:lnTo>
                  <a:pt x="243286" y="122278"/>
                </a:lnTo>
                <a:lnTo>
                  <a:pt x="211668" y="122278"/>
                </a:lnTo>
                <a:lnTo>
                  <a:pt x="211116" y="112289"/>
                </a:lnTo>
                <a:close/>
              </a:path>
              <a:path w="243840" h="254635">
                <a:moveTo>
                  <a:pt x="202513" y="29025"/>
                </a:moveTo>
                <a:lnTo>
                  <a:pt x="122247" y="29025"/>
                </a:lnTo>
                <a:lnTo>
                  <a:pt x="134938" y="29769"/>
                </a:lnTo>
                <a:lnTo>
                  <a:pt x="146858" y="32000"/>
                </a:lnTo>
                <a:lnTo>
                  <a:pt x="186324" y="55193"/>
                </a:lnTo>
                <a:lnTo>
                  <a:pt x="208754" y="96652"/>
                </a:lnTo>
                <a:lnTo>
                  <a:pt x="211668" y="122278"/>
                </a:lnTo>
                <a:lnTo>
                  <a:pt x="224987" y="112289"/>
                </a:lnTo>
                <a:lnTo>
                  <a:pt x="242748" y="112289"/>
                </a:lnTo>
                <a:lnTo>
                  <a:pt x="242560" y="108795"/>
                </a:lnTo>
                <a:lnTo>
                  <a:pt x="227846" y="60657"/>
                </a:lnTo>
                <a:lnTo>
                  <a:pt x="209231" y="35093"/>
                </a:lnTo>
                <a:lnTo>
                  <a:pt x="202513" y="29025"/>
                </a:lnTo>
                <a:close/>
              </a:path>
              <a:path w="243840" h="254635">
                <a:moveTo>
                  <a:pt x="242748" y="112289"/>
                </a:moveTo>
                <a:lnTo>
                  <a:pt x="224987" y="112289"/>
                </a:lnTo>
                <a:lnTo>
                  <a:pt x="211668" y="122278"/>
                </a:lnTo>
                <a:lnTo>
                  <a:pt x="243286" y="122278"/>
                </a:lnTo>
                <a:lnTo>
                  <a:pt x="242748" y="112289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9" name="object 79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9148883" y="7161586"/>
            <a:ext cx="2401467" cy="2430683"/>
          </a:xfrm>
          <a:prstGeom prst="rect">
            <a:avLst/>
          </a:prstGeom>
        </p:spPr>
      </p:pic>
      <p:sp>
        <p:nvSpPr>
          <p:cNvPr id="80" name="object 80"/>
          <p:cNvSpPr/>
          <p:nvPr/>
        </p:nvSpPr>
        <p:spPr>
          <a:xfrm>
            <a:off x="11997127" y="7662595"/>
            <a:ext cx="1960400" cy="1242158"/>
          </a:xfrm>
          <a:custGeom>
            <a:avLst/>
            <a:gdLst/>
            <a:ahLst/>
            <a:cxnLst/>
            <a:rect l="l" t="t" r="r" b="b"/>
            <a:pathLst>
              <a:path w="1960244" h="1242059">
                <a:moveTo>
                  <a:pt x="956919" y="845451"/>
                </a:moveTo>
                <a:lnTo>
                  <a:pt x="953757" y="793623"/>
                </a:lnTo>
                <a:lnTo>
                  <a:pt x="944270" y="744486"/>
                </a:lnTo>
                <a:lnTo>
                  <a:pt x="928458" y="698017"/>
                </a:lnTo>
                <a:lnTo>
                  <a:pt x="906335" y="654240"/>
                </a:lnTo>
                <a:lnTo>
                  <a:pt x="877443" y="614095"/>
                </a:lnTo>
                <a:lnTo>
                  <a:pt x="861606" y="598500"/>
                </a:lnTo>
                <a:lnTo>
                  <a:pt x="841375" y="578573"/>
                </a:lnTo>
                <a:lnTo>
                  <a:pt x="798131" y="547649"/>
                </a:lnTo>
                <a:lnTo>
                  <a:pt x="747712" y="521335"/>
                </a:lnTo>
                <a:lnTo>
                  <a:pt x="709739" y="506666"/>
                </a:lnTo>
                <a:lnTo>
                  <a:pt x="667867" y="494665"/>
                </a:lnTo>
                <a:lnTo>
                  <a:pt x="622084" y="485317"/>
                </a:lnTo>
                <a:lnTo>
                  <a:pt x="572401" y="478650"/>
                </a:lnTo>
                <a:lnTo>
                  <a:pt x="518807" y="474649"/>
                </a:lnTo>
                <a:lnTo>
                  <a:pt x="461314" y="473316"/>
                </a:lnTo>
                <a:lnTo>
                  <a:pt x="361429" y="473316"/>
                </a:lnTo>
                <a:lnTo>
                  <a:pt x="382689" y="243522"/>
                </a:lnTo>
                <a:lnTo>
                  <a:pt x="884897" y="243522"/>
                </a:lnTo>
                <a:lnTo>
                  <a:pt x="884897" y="116611"/>
                </a:lnTo>
                <a:lnTo>
                  <a:pt x="884897" y="20586"/>
                </a:lnTo>
                <a:lnTo>
                  <a:pt x="150914" y="20586"/>
                </a:lnTo>
                <a:lnTo>
                  <a:pt x="90893" y="696252"/>
                </a:lnTo>
                <a:lnTo>
                  <a:pt x="396151" y="696252"/>
                </a:lnTo>
                <a:lnTo>
                  <a:pt x="447967" y="697496"/>
                </a:lnTo>
                <a:lnTo>
                  <a:pt x="493674" y="701192"/>
                </a:lnTo>
                <a:lnTo>
                  <a:pt x="533273" y="707351"/>
                </a:lnTo>
                <a:lnTo>
                  <a:pt x="594956" y="726757"/>
                </a:lnTo>
                <a:lnTo>
                  <a:pt x="637844" y="753757"/>
                </a:lnTo>
                <a:lnTo>
                  <a:pt x="663397" y="788009"/>
                </a:lnTo>
                <a:lnTo>
                  <a:pt x="675843" y="829170"/>
                </a:lnTo>
                <a:lnTo>
                  <a:pt x="677392" y="852309"/>
                </a:lnTo>
                <a:lnTo>
                  <a:pt x="673582" y="887209"/>
                </a:lnTo>
                <a:lnTo>
                  <a:pt x="643140" y="945083"/>
                </a:lnTo>
                <a:lnTo>
                  <a:pt x="583336" y="986459"/>
                </a:lnTo>
                <a:lnTo>
                  <a:pt x="544690" y="999591"/>
                </a:lnTo>
                <a:lnTo>
                  <a:pt x="500583" y="1007465"/>
                </a:lnTo>
                <a:lnTo>
                  <a:pt x="451027" y="1010094"/>
                </a:lnTo>
                <a:lnTo>
                  <a:pt x="404126" y="1008214"/>
                </a:lnTo>
                <a:lnTo>
                  <a:pt x="357771" y="1002588"/>
                </a:lnTo>
                <a:lnTo>
                  <a:pt x="311950" y="993203"/>
                </a:lnTo>
                <a:lnTo>
                  <a:pt x="266661" y="980071"/>
                </a:lnTo>
                <a:lnTo>
                  <a:pt x="223100" y="963841"/>
                </a:lnTo>
                <a:lnTo>
                  <a:pt x="182321" y="945083"/>
                </a:lnTo>
                <a:lnTo>
                  <a:pt x="144640" y="923963"/>
                </a:lnTo>
                <a:lnTo>
                  <a:pt x="109753" y="900328"/>
                </a:lnTo>
                <a:lnTo>
                  <a:pt x="0" y="1111275"/>
                </a:lnTo>
                <a:lnTo>
                  <a:pt x="36385" y="1135456"/>
                </a:lnTo>
                <a:lnTo>
                  <a:pt x="75590" y="1157224"/>
                </a:lnTo>
                <a:lnTo>
                  <a:pt x="117602" y="1176604"/>
                </a:lnTo>
                <a:lnTo>
                  <a:pt x="162433" y="1193584"/>
                </a:lnTo>
                <a:lnTo>
                  <a:pt x="210070" y="1208163"/>
                </a:lnTo>
                <a:lnTo>
                  <a:pt x="259219" y="1220190"/>
                </a:lnTo>
                <a:lnTo>
                  <a:pt x="308571" y="1229563"/>
                </a:lnTo>
                <a:lnTo>
                  <a:pt x="358140" y="1236256"/>
                </a:lnTo>
                <a:lnTo>
                  <a:pt x="407911" y="1240269"/>
                </a:lnTo>
                <a:lnTo>
                  <a:pt x="457885" y="1241602"/>
                </a:lnTo>
                <a:lnTo>
                  <a:pt x="513346" y="1240078"/>
                </a:lnTo>
                <a:lnTo>
                  <a:pt x="565442" y="1235506"/>
                </a:lnTo>
                <a:lnTo>
                  <a:pt x="614146" y="1227874"/>
                </a:lnTo>
                <a:lnTo>
                  <a:pt x="659472" y="1217206"/>
                </a:lnTo>
                <a:lnTo>
                  <a:pt x="701421" y="1203490"/>
                </a:lnTo>
                <a:lnTo>
                  <a:pt x="739978" y="1186726"/>
                </a:lnTo>
                <a:lnTo>
                  <a:pt x="791692" y="1157046"/>
                </a:lnTo>
                <a:lnTo>
                  <a:pt x="836231" y="1122857"/>
                </a:lnTo>
                <a:lnTo>
                  <a:pt x="873582" y="1084160"/>
                </a:lnTo>
                <a:lnTo>
                  <a:pt x="903757" y="1040942"/>
                </a:lnTo>
                <a:lnTo>
                  <a:pt x="919251" y="1010094"/>
                </a:lnTo>
                <a:lnTo>
                  <a:pt x="927011" y="994651"/>
                </a:lnTo>
                <a:lnTo>
                  <a:pt x="943622" y="946632"/>
                </a:lnTo>
                <a:lnTo>
                  <a:pt x="953592" y="896899"/>
                </a:lnTo>
                <a:lnTo>
                  <a:pt x="956919" y="845451"/>
                </a:lnTo>
                <a:close/>
              </a:path>
              <a:path w="1960244" h="1242059">
                <a:moveTo>
                  <a:pt x="1960181" y="994651"/>
                </a:moveTo>
                <a:lnTo>
                  <a:pt x="1440319" y="994651"/>
                </a:lnTo>
                <a:lnTo>
                  <a:pt x="1718373" y="733983"/>
                </a:lnTo>
                <a:lnTo>
                  <a:pt x="1757807" y="695515"/>
                </a:lnTo>
                <a:lnTo>
                  <a:pt x="1792109" y="658977"/>
                </a:lnTo>
                <a:lnTo>
                  <a:pt x="1821268" y="624357"/>
                </a:lnTo>
                <a:lnTo>
                  <a:pt x="1845284" y="591654"/>
                </a:lnTo>
                <a:lnTo>
                  <a:pt x="1881492" y="529501"/>
                </a:lnTo>
                <a:lnTo>
                  <a:pt x="1904441" y="469900"/>
                </a:lnTo>
                <a:lnTo>
                  <a:pt x="1916658" y="412026"/>
                </a:lnTo>
                <a:lnTo>
                  <a:pt x="1920735" y="354990"/>
                </a:lnTo>
                <a:lnTo>
                  <a:pt x="1917242" y="301993"/>
                </a:lnTo>
                <a:lnTo>
                  <a:pt x="1906790" y="252742"/>
                </a:lnTo>
                <a:lnTo>
                  <a:pt x="1898662" y="231521"/>
                </a:lnTo>
                <a:lnTo>
                  <a:pt x="1889366" y="207238"/>
                </a:lnTo>
                <a:lnTo>
                  <a:pt x="1864995" y="165493"/>
                </a:lnTo>
                <a:lnTo>
                  <a:pt x="1834286" y="127927"/>
                </a:lnTo>
                <a:lnTo>
                  <a:pt x="1797900" y="94970"/>
                </a:lnTo>
                <a:lnTo>
                  <a:pt x="1755838" y="66624"/>
                </a:lnTo>
                <a:lnTo>
                  <a:pt x="1708086" y="42875"/>
                </a:lnTo>
                <a:lnTo>
                  <a:pt x="1666303" y="27444"/>
                </a:lnTo>
                <a:lnTo>
                  <a:pt x="1621917" y="15443"/>
                </a:lnTo>
                <a:lnTo>
                  <a:pt x="1574927" y="6870"/>
                </a:lnTo>
                <a:lnTo>
                  <a:pt x="1525333" y="1727"/>
                </a:lnTo>
                <a:lnTo>
                  <a:pt x="1473136" y="0"/>
                </a:lnTo>
                <a:lnTo>
                  <a:pt x="1420444" y="1676"/>
                </a:lnTo>
                <a:lnTo>
                  <a:pt x="1369860" y="6680"/>
                </a:lnTo>
                <a:lnTo>
                  <a:pt x="1321371" y="15011"/>
                </a:lnTo>
                <a:lnTo>
                  <a:pt x="1274978" y="26682"/>
                </a:lnTo>
                <a:lnTo>
                  <a:pt x="1230668" y="41694"/>
                </a:lnTo>
                <a:lnTo>
                  <a:pt x="1188466" y="60020"/>
                </a:lnTo>
                <a:lnTo>
                  <a:pt x="1141336" y="85750"/>
                </a:lnTo>
                <a:lnTo>
                  <a:pt x="1098740" y="114909"/>
                </a:lnTo>
                <a:lnTo>
                  <a:pt x="1060665" y="147485"/>
                </a:lnTo>
                <a:lnTo>
                  <a:pt x="1027125" y="183502"/>
                </a:lnTo>
                <a:lnTo>
                  <a:pt x="998105" y="222935"/>
                </a:lnTo>
                <a:lnTo>
                  <a:pt x="1198753" y="353275"/>
                </a:lnTo>
                <a:lnTo>
                  <a:pt x="1222222" y="325094"/>
                </a:lnTo>
                <a:lnTo>
                  <a:pt x="1248054" y="300545"/>
                </a:lnTo>
                <a:lnTo>
                  <a:pt x="1306791" y="262382"/>
                </a:lnTo>
                <a:lnTo>
                  <a:pt x="1373670" y="239229"/>
                </a:lnTo>
                <a:lnTo>
                  <a:pt x="1447419" y="231521"/>
                </a:lnTo>
                <a:lnTo>
                  <a:pt x="1492427" y="233984"/>
                </a:lnTo>
                <a:lnTo>
                  <a:pt x="1531442" y="241388"/>
                </a:lnTo>
                <a:lnTo>
                  <a:pt x="1591475" y="270967"/>
                </a:lnTo>
                <a:lnTo>
                  <a:pt x="1627479" y="318135"/>
                </a:lnTo>
                <a:lnTo>
                  <a:pt x="1639481" y="380720"/>
                </a:lnTo>
                <a:lnTo>
                  <a:pt x="1638947" y="395566"/>
                </a:lnTo>
                <a:lnTo>
                  <a:pt x="1630908" y="443306"/>
                </a:lnTo>
                <a:lnTo>
                  <a:pt x="1607908" y="496354"/>
                </a:lnTo>
                <a:lnTo>
                  <a:pt x="1580692" y="535330"/>
                </a:lnTo>
                <a:lnTo>
                  <a:pt x="1539963" y="579488"/>
                </a:lnTo>
                <a:lnTo>
                  <a:pt x="1051267" y="1040955"/>
                </a:lnTo>
                <a:lnTo>
                  <a:pt x="1051267" y="1221028"/>
                </a:lnTo>
                <a:lnTo>
                  <a:pt x="1960181" y="1221028"/>
                </a:lnTo>
                <a:lnTo>
                  <a:pt x="1960181" y="1094117"/>
                </a:lnTo>
                <a:lnTo>
                  <a:pt x="1960181" y="99465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1" name="object 81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14520798" y="5825594"/>
            <a:ext cx="2396775" cy="2425950"/>
          </a:xfrm>
          <a:prstGeom prst="rect">
            <a:avLst/>
          </a:prstGeom>
        </p:spPr>
      </p:pic>
      <p:sp>
        <p:nvSpPr>
          <p:cNvPr id="82" name="object 82"/>
          <p:cNvSpPr/>
          <p:nvPr/>
        </p:nvSpPr>
        <p:spPr>
          <a:xfrm>
            <a:off x="17363985" y="6344825"/>
            <a:ext cx="518200" cy="1200880"/>
          </a:xfrm>
          <a:custGeom>
            <a:avLst/>
            <a:gdLst/>
            <a:ahLst/>
            <a:cxnLst/>
            <a:rect l="l" t="t" r="r" b="b"/>
            <a:pathLst>
              <a:path w="518159" h="1200784">
                <a:moveTo>
                  <a:pt x="240097" y="102897"/>
                </a:moveTo>
                <a:lnTo>
                  <a:pt x="240097" y="1200445"/>
                </a:lnTo>
                <a:lnTo>
                  <a:pt x="517910" y="1200445"/>
                </a:lnTo>
                <a:lnTo>
                  <a:pt x="517910" y="222946"/>
                </a:lnTo>
                <a:lnTo>
                  <a:pt x="360135" y="222946"/>
                </a:lnTo>
                <a:lnTo>
                  <a:pt x="240097" y="102897"/>
                </a:lnTo>
                <a:close/>
              </a:path>
              <a:path w="518159" h="1200784">
                <a:moveTo>
                  <a:pt x="517910" y="0"/>
                </a:moveTo>
                <a:lnTo>
                  <a:pt x="0" y="0"/>
                </a:lnTo>
                <a:lnTo>
                  <a:pt x="0" y="222946"/>
                </a:lnTo>
                <a:lnTo>
                  <a:pt x="240097" y="222946"/>
                </a:lnTo>
                <a:lnTo>
                  <a:pt x="240097" y="102897"/>
                </a:lnTo>
                <a:lnTo>
                  <a:pt x="517910" y="102897"/>
                </a:lnTo>
                <a:lnTo>
                  <a:pt x="517910" y="0"/>
                </a:lnTo>
                <a:close/>
              </a:path>
              <a:path w="518159" h="1200784">
                <a:moveTo>
                  <a:pt x="517910" y="102897"/>
                </a:moveTo>
                <a:lnTo>
                  <a:pt x="240097" y="102897"/>
                </a:lnTo>
                <a:lnTo>
                  <a:pt x="360135" y="222946"/>
                </a:lnTo>
                <a:lnTo>
                  <a:pt x="517910" y="222946"/>
                </a:lnTo>
                <a:lnTo>
                  <a:pt x="517910" y="10289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18084323" y="6324247"/>
            <a:ext cx="1010365" cy="1242158"/>
          </a:xfrm>
          <a:custGeom>
            <a:avLst/>
            <a:gdLst/>
            <a:ahLst/>
            <a:cxnLst/>
            <a:rect l="l" t="t" r="r" b="b"/>
            <a:pathLst>
              <a:path w="1010284" h="1242059">
                <a:moveTo>
                  <a:pt x="182984" y="589200"/>
                </a:moveTo>
                <a:lnTo>
                  <a:pt x="136539" y="616083"/>
                </a:lnTo>
                <a:lnTo>
                  <a:pt x="95864" y="647914"/>
                </a:lnTo>
                <a:lnTo>
                  <a:pt x="61725" y="684251"/>
                </a:lnTo>
                <a:lnTo>
                  <a:pt x="34716" y="724979"/>
                </a:lnTo>
                <a:lnTo>
                  <a:pt x="15427" y="769997"/>
                </a:lnTo>
                <a:lnTo>
                  <a:pt x="3856" y="819303"/>
                </a:lnTo>
                <a:lnTo>
                  <a:pt x="0" y="872894"/>
                </a:lnTo>
                <a:lnTo>
                  <a:pt x="3962" y="927611"/>
                </a:lnTo>
                <a:lnTo>
                  <a:pt x="15854" y="978578"/>
                </a:lnTo>
                <a:lnTo>
                  <a:pt x="35679" y="1025794"/>
                </a:lnTo>
                <a:lnTo>
                  <a:pt x="63443" y="1069255"/>
                </a:lnTo>
                <a:lnTo>
                  <a:pt x="98214" y="1108437"/>
                </a:lnTo>
                <a:lnTo>
                  <a:pt x="139103" y="1142788"/>
                </a:lnTo>
                <a:lnTo>
                  <a:pt x="186105" y="1172311"/>
                </a:lnTo>
                <a:lnTo>
                  <a:pt x="239217" y="1197010"/>
                </a:lnTo>
                <a:lnTo>
                  <a:pt x="285756" y="1213059"/>
                </a:lnTo>
                <a:lnTo>
                  <a:pt x="335521" y="1225545"/>
                </a:lnTo>
                <a:lnTo>
                  <a:pt x="388512" y="1234466"/>
                </a:lnTo>
                <a:lnTo>
                  <a:pt x="444733" y="1239821"/>
                </a:lnTo>
                <a:lnTo>
                  <a:pt x="504183" y="1241606"/>
                </a:lnTo>
                <a:lnTo>
                  <a:pt x="563683" y="1239821"/>
                </a:lnTo>
                <a:lnTo>
                  <a:pt x="620099" y="1234466"/>
                </a:lnTo>
                <a:lnTo>
                  <a:pt x="673433" y="1225545"/>
                </a:lnTo>
                <a:lnTo>
                  <a:pt x="723685" y="1213059"/>
                </a:lnTo>
                <a:lnTo>
                  <a:pt x="770856" y="1197010"/>
                </a:lnTo>
                <a:lnTo>
                  <a:pt x="824654" y="1172311"/>
                </a:lnTo>
                <a:lnTo>
                  <a:pt x="872024" y="1142788"/>
                </a:lnTo>
                <a:lnTo>
                  <a:pt x="912968" y="1108437"/>
                </a:lnTo>
                <a:lnTo>
                  <a:pt x="947489" y="1069255"/>
                </a:lnTo>
                <a:lnTo>
                  <a:pt x="967475" y="1037528"/>
                </a:lnTo>
                <a:lnTo>
                  <a:pt x="504183" y="1037528"/>
                </a:lnTo>
                <a:lnTo>
                  <a:pt x="455355" y="1034634"/>
                </a:lnTo>
                <a:lnTo>
                  <a:pt x="411779" y="1025953"/>
                </a:lnTo>
                <a:lnTo>
                  <a:pt x="373459" y="1011483"/>
                </a:lnTo>
                <a:lnTo>
                  <a:pt x="340398" y="991226"/>
                </a:lnTo>
                <a:lnTo>
                  <a:pt x="294735" y="935913"/>
                </a:lnTo>
                <a:lnTo>
                  <a:pt x="279520" y="862602"/>
                </a:lnTo>
                <a:lnTo>
                  <a:pt x="283323" y="825943"/>
                </a:lnTo>
                <a:lnTo>
                  <a:pt x="313759" y="764208"/>
                </a:lnTo>
                <a:lnTo>
                  <a:pt x="373459" y="718872"/>
                </a:lnTo>
                <a:lnTo>
                  <a:pt x="411779" y="704402"/>
                </a:lnTo>
                <a:lnTo>
                  <a:pt x="455355" y="695720"/>
                </a:lnTo>
                <a:lnTo>
                  <a:pt x="504183" y="692827"/>
                </a:lnTo>
                <a:lnTo>
                  <a:pt x="952648" y="692827"/>
                </a:lnTo>
                <a:lnTo>
                  <a:pt x="947489" y="685099"/>
                </a:lnTo>
                <a:lnTo>
                  <a:pt x="928982" y="665393"/>
                </a:lnTo>
                <a:lnTo>
                  <a:pt x="504183" y="665393"/>
                </a:lnTo>
                <a:lnTo>
                  <a:pt x="450021" y="663884"/>
                </a:lnTo>
                <a:lnTo>
                  <a:pt x="398674" y="659356"/>
                </a:lnTo>
                <a:lnTo>
                  <a:pt x="350139" y="651809"/>
                </a:lnTo>
                <a:lnTo>
                  <a:pt x="304418" y="641242"/>
                </a:lnTo>
                <a:lnTo>
                  <a:pt x="261510" y="627656"/>
                </a:lnTo>
                <a:lnTo>
                  <a:pt x="212522" y="606606"/>
                </a:lnTo>
                <a:lnTo>
                  <a:pt x="182984" y="589200"/>
                </a:lnTo>
                <a:close/>
              </a:path>
              <a:path w="1010284" h="1242059">
                <a:moveTo>
                  <a:pt x="952648" y="692827"/>
                </a:moveTo>
                <a:lnTo>
                  <a:pt x="504183" y="692827"/>
                </a:lnTo>
                <a:lnTo>
                  <a:pt x="553744" y="695720"/>
                </a:lnTo>
                <a:lnTo>
                  <a:pt x="597849" y="704402"/>
                </a:lnTo>
                <a:lnTo>
                  <a:pt x="636495" y="718872"/>
                </a:lnTo>
                <a:lnTo>
                  <a:pt x="669675" y="739129"/>
                </a:lnTo>
                <a:lnTo>
                  <a:pt x="715321" y="793146"/>
                </a:lnTo>
                <a:lnTo>
                  <a:pt x="730543" y="862602"/>
                </a:lnTo>
                <a:lnTo>
                  <a:pt x="726737" y="901508"/>
                </a:lnTo>
                <a:lnTo>
                  <a:pt x="696299" y="965819"/>
                </a:lnTo>
                <a:lnTo>
                  <a:pt x="636495" y="1011483"/>
                </a:lnTo>
                <a:lnTo>
                  <a:pt x="597849" y="1025953"/>
                </a:lnTo>
                <a:lnTo>
                  <a:pt x="553744" y="1034634"/>
                </a:lnTo>
                <a:lnTo>
                  <a:pt x="504183" y="1037528"/>
                </a:lnTo>
                <a:lnTo>
                  <a:pt x="967475" y="1037528"/>
                </a:lnTo>
                <a:lnTo>
                  <a:pt x="974867" y="1025794"/>
                </a:lnTo>
                <a:lnTo>
                  <a:pt x="994425" y="978578"/>
                </a:lnTo>
                <a:lnTo>
                  <a:pt x="1006161" y="927611"/>
                </a:lnTo>
                <a:lnTo>
                  <a:pt x="1010073" y="872894"/>
                </a:lnTo>
                <a:lnTo>
                  <a:pt x="1006161" y="820010"/>
                </a:lnTo>
                <a:lnTo>
                  <a:pt x="994425" y="771081"/>
                </a:lnTo>
                <a:lnTo>
                  <a:pt x="974867" y="726110"/>
                </a:lnTo>
                <a:lnTo>
                  <a:pt x="952648" y="692827"/>
                </a:lnTo>
                <a:close/>
              </a:path>
              <a:path w="1010284" h="1242059">
                <a:moveTo>
                  <a:pt x="504183" y="524769"/>
                </a:moveTo>
                <a:lnTo>
                  <a:pt x="444665" y="526414"/>
                </a:lnTo>
                <a:lnTo>
                  <a:pt x="388240" y="531351"/>
                </a:lnTo>
                <a:lnTo>
                  <a:pt x="334908" y="539581"/>
                </a:lnTo>
                <a:lnTo>
                  <a:pt x="284665" y="551107"/>
                </a:lnTo>
                <a:lnTo>
                  <a:pt x="237511" y="565930"/>
                </a:lnTo>
                <a:lnTo>
                  <a:pt x="183753" y="588755"/>
                </a:lnTo>
                <a:lnTo>
                  <a:pt x="182984" y="589200"/>
                </a:lnTo>
                <a:lnTo>
                  <a:pt x="212522" y="606606"/>
                </a:lnTo>
                <a:lnTo>
                  <a:pt x="261510" y="627656"/>
                </a:lnTo>
                <a:lnTo>
                  <a:pt x="304418" y="641242"/>
                </a:lnTo>
                <a:lnTo>
                  <a:pt x="350139" y="651809"/>
                </a:lnTo>
                <a:lnTo>
                  <a:pt x="398674" y="659356"/>
                </a:lnTo>
                <a:lnTo>
                  <a:pt x="450021" y="663884"/>
                </a:lnTo>
                <a:lnTo>
                  <a:pt x="504183" y="665393"/>
                </a:lnTo>
                <a:lnTo>
                  <a:pt x="558982" y="663884"/>
                </a:lnTo>
                <a:lnTo>
                  <a:pt x="610906" y="659356"/>
                </a:lnTo>
                <a:lnTo>
                  <a:pt x="659953" y="651809"/>
                </a:lnTo>
                <a:lnTo>
                  <a:pt x="706122" y="641242"/>
                </a:lnTo>
                <a:lnTo>
                  <a:pt x="749411" y="627656"/>
                </a:lnTo>
                <a:lnTo>
                  <a:pt x="798709" y="606606"/>
                </a:lnTo>
                <a:lnTo>
                  <a:pt x="827066" y="589938"/>
                </a:lnTo>
                <a:lnTo>
                  <a:pt x="825136" y="588811"/>
                </a:lnTo>
                <a:lnTo>
                  <a:pt x="771704" y="565930"/>
                </a:lnTo>
                <a:lnTo>
                  <a:pt x="724785" y="551107"/>
                </a:lnTo>
                <a:lnTo>
                  <a:pt x="674572" y="539581"/>
                </a:lnTo>
                <a:lnTo>
                  <a:pt x="621067" y="531351"/>
                </a:lnTo>
                <a:lnTo>
                  <a:pt x="564270" y="526414"/>
                </a:lnTo>
                <a:lnTo>
                  <a:pt x="504183" y="524769"/>
                </a:lnTo>
                <a:close/>
              </a:path>
              <a:path w="1010284" h="1242059">
                <a:moveTo>
                  <a:pt x="827066" y="589938"/>
                </a:moveTo>
                <a:lnTo>
                  <a:pt x="749411" y="627656"/>
                </a:lnTo>
                <a:lnTo>
                  <a:pt x="706122" y="641242"/>
                </a:lnTo>
                <a:lnTo>
                  <a:pt x="659953" y="651809"/>
                </a:lnTo>
                <a:lnTo>
                  <a:pt x="610906" y="659356"/>
                </a:lnTo>
                <a:lnTo>
                  <a:pt x="558982" y="663884"/>
                </a:lnTo>
                <a:lnTo>
                  <a:pt x="504183" y="665393"/>
                </a:lnTo>
                <a:lnTo>
                  <a:pt x="928982" y="665393"/>
                </a:lnTo>
                <a:lnTo>
                  <a:pt x="913022" y="648400"/>
                </a:lnTo>
                <a:lnTo>
                  <a:pt x="872240" y="616303"/>
                </a:lnTo>
                <a:lnTo>
                  <a:pt x="827066" y="589938"/>
                </a:lnTo>
                <a:close/>
              </a:path>
              <a:path w="1010284" h="1242059">
                <a:moveTo>
                  <a:pt x="903558" y="524769"/>
                </a:moveTo>
                <a:lnTo>
                  <a:pt x="504183" y="524769"/>
                </a:lnTo>
                <a:lnTo>
                  <a:pt x="564270" y="526414"/>
                </a:lnTo>
                <a:lnTo>
                  <a:pt x="621067" y="531351"/>
                </a:lnTo>
                <a:lnTo>
                  <a:pt x="674572" y="539581"/>
                </a:lnTo>
                <a:lnTo>
                  <a:pt x="724785" y="551107"/>
                </a:lnTo>
                <a:lnTo>
                  <a:pt x="771704" y="565930"/>
                </a:lnTo>
                <a:lnTo>
                  <a:pt x="825136" y="588811"/>
                </a:lnTo>
                <a:lnTo>
                  <a:pt x="827066" y="589938"/>
                </a:lnTo>
                <a:lnTo>
                  <a:pt x="842011" y="581153"/>
                </a:lnTo>
                <a:lnTo>
                  <a:pt x="879312" y="551301"/>
                </a:lnTo>
                <a:lnTo>
                  <a:pt x="903558" y="524769"/>
                </a:lnTo>
                <a:close/>
              </a:path>
              <a:path w="1010284" h="1242059">
                <a:moveTo>
                  <a:pt x="504183" y="0"/>
                </a:moveTo>
                <a:lnTo>
                  <a:pt x="451219" y="1682"/>
                </a:lnTo>
                <a:lnTo>
                  <a:pt x="400726" y="6726"/>
                </a:lnTo>
                <a:lnTo>
                  <a:pt x="352706" y="15130"/>
                </a:lnTo>
                <a:lnTo>
                  <a:pt x="307159" y="26892"/>
                </a:lnTo>
                <a:lnTo>
                  <a:pt x="264086" y="42009"/>
                </a:lnTo>
                <a:lnTo>
                  <a:pt x="214670" y="65172"/>
                </a:lnTo>
                <a:lnTo>
                  <a:pt x="171045" y="92614"/>
                </a:lnTo>
                <a:lnTo>
                  <a:pt x="133214" y="124337"/>
                </a:lnTo>
                <a:lnTo>
                  <a:pt x="101180" y="160340"/>
                </a:lnTo>
                <a:lnTo>
                  <a:pt x="75660" y="200273"/>
                </a:lnTo>
                <a:lnTo>
                  <a:pt x="57435" y="243738"/>
                </a:lnTo>
                <a:lnTo>
                  <a:pt x="46513" y="290682"/>
                </a:lnTo>
                <a:lnTo>
                  <a:pt x="42857" y="341256"/>
                </a:lnTo>
                <a:lnTo>
                  <a:pt x="46446" y="390835"/>
                </a:lnTo>
                <a:lnTo>
                  <a:pt x="57218" y="436662"/>
                </a:lnTo>
                <a:lnTo>
                  <a:pt x="75175" y="478735"/>
                </a:lnTo>
                <a:lnTo>
                  <a:pt x="100321" y="517052"/>
                </a:lnTo>
                <a:lnTo>
                  <a:pt x="131928" y="551301"/>
                </a:lnTo>
                <a:lnTo>
                  <a:pt x="169328" y="581153"/>
                </a:lnTo>
                <a:lnTo>
                  <a:pt x="182984" y="589200"/>
                </a:lnTo>
                <a:lnTo>
                  <a:pt x="183753" y="588755"/>
                </a:lnTo>
                <a:lnTo>
                  <a:pt x="237511" y="565930"/>
                </a:lnTo>
                <a:lnTo>
                  <a:pt x="284665" y="551107"/>
                </a:lnTo>
                <a:lnTo>
                  <a:pt x="334908" y="539581"/>
                </a:lnTo>
                <a:lnTo>
                  <a:pt x="388240" y="531351"/>
                </a:lnTo>
                <a:lnTo>
                  <a:pt x="444665" y="526414"/>
                </a:lnTo>
                <a:lnTo>
                  <a:pt x="504183" y="524769"/>
                </a:lnTo>
                <a:lnTo>
                  <a:pt x="903558" y="524769"/>
                </a:lnTo>
                <a:lnTo>
                  <a:pt x="910611" y="517052"/>
                </a:lnTo>
                <a:lnTo>
                  <a:pt x="920037" y="502466"/>
                </a:lnTo>
                <a:lnTo>
                  <a:pt x="504183" y="502466"/>
                </a:lnTo>
                <a:lnTo>
                  <a:pt x="463548" y="500003"/>
                </a:lnTo>
                <a:lnTo>
                  <a:pt x="395812" y="480286"/>
                </a:lnTo>
                <a:lnTo>
                  <a:pt x="346936" y="441485"/>
                </a:lnTo>
                <a:lnTo>
                  <a:pt x="322079" y="387464"/>
                </a:lnTo>
                <a:lnTo>
                  <a:pt x="318974" y="354983"/>
                </a:lnTo>
                <a:lnTo>
                  <a:pt x="322188" y="321008"/>
                </a:lnTo>
                <a:lnTo>
                  <a:pt x="347908" y="265281"/>
                </a:lnTo>
                <a:lnTo>
                  <a:pt x="398068" y="226266"/>
                </a:lnTo>
                <a:lnTo>
                  <a:pt x="464953" y="206543"/>
                </a:lnTo>
                <a:lnTo>
                  <a:pt x="504183" y="204077"/>
                </a:lnTo>
                <a:lnTo>
                  <a:pt x="935992" y="204077"/>
                </a:lnTo>
                <a:lnTo>
                  <a:pt x="934398" y="200273"/>
                </a:lnTo>
                <a:lnTo>
                  <a:pt x="908893" y="160340"/>
                </a:lnTo>
                <a:lnTo>
                  <a:pt x="876896" y="124337"/>
                </a:lnTo>
                <a:lnTo>
                  <a:pt x="839221" y="92614"/>
                </a:lnTo>
                <a:lnTo>
                  <a:pt x="795871" y="65172"/>
                </a:lnTo>
                <a:lnTo>
                  <a:pt x="746846" y="42009"/>
                </a:lnTo>
                <a:lnTo>
                  <a:pt x="703925" y="26892"/>
                </a:lnTo>
                <a:lnTo>
                  <a:pt x="658203" y="15130"/>
                </a:lnTo>
                <a:lnTo>
                  <a:pt x="609675" y="6726"/>
                </a:lnTo>
                <a:lnTo>
                  <a:pt x="558337" y="1682"/>
                </a:lnTo>
                <a:lnTo>
                  <a:pt x="504183" y="0"/>
                </a:lnTo>
                <a:close/>
              </a:path>
              <a:path w="1010284" h="1242059">
                <a:moveTo>
                  <a:pt x="935992" y="204077"/>
                </a:moveTo>
                <a:lnTo>
                  <a:pt x="504183" y="204077"/>
                </a:lnTo>
                <a:lnTo>
                  <a:pt x="544203" y="206543"/>
                </a:lnTo>
                <a:lnTo>
                  <a:pt x="580266" y="213939"/>
                </a:lnTo>
                <a:lnTo>
                  <a:pt x="640524" y="243521"/>
                </a:lnTo>
                <a:lnTo>
                  <a:pt x="679747" y="290682"/>
                </a:lnTo>
                <a:lnTo>
                  <a:pt x="692827" y="353266"/>
                </a:lnTo>
                <a:lnTo>
                  <a:pt x="689661" y="386501"/>
                </a:lnTo>
                <a:lnTo>
                  <a:pt x="664356" y="441379"/>
                </a:lnTo>
                <a:lnTo>
                  <a:pt x="614627" y="480286"/>
                </a:lnTo>
                <a:lnTo>
                  <a:pt x="545605" y="500003"/>
                </a:lnTo>
                <a:lnTo>
                  <a:pt x="504183" y="502466"/>
                </a:lnTo>
                <a:lnTo>
                  <a:pt x="920037" y="502466"/>
                </a:lnTo>
                <a:lnTo>
                  <a:pt x="935374" y="478735"/>
                </a:lnTo>
                <a:lnTo>
                  <a:pt x="953059" y="436662"/>
                </a:lnTo>
                <a:lnTo>
                  <a:pt x="963669" y="390835"/>
                </a:lnTo>
                <a:lnTo>
                  <a:pt x="967206" y="341256"/>
                </a:lnTo>
                <a:lnTo>
                  <a:pt x="963547" y="290682"/>
                </a:lnTo>
                <a:lnTo>
                  <a:pt x="952621" y="243738"/>
                </a:lnTo>
                <a:lnTo>
                  <a:pt x="935992" y="20407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4" name="object 84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14520798" y="8502301"/>
            <a:ext cx="2396775" cy="2425950"/>
          </a:xfrm>
          <a:prstGeom prst="rect">
            <a:avLst/>
          </a:prstGeom>
        </p:spPr>
      </p:pic>
      <p:sp>
        <p:nvSpPr>
          <p:cNvPr id="85" name="object 85"/>
          <p:cNvSpPr/>
          <p:nvPr/>
        </p:nvSpPr>
        <p:spPr>
          <a:xfrm>
            <a:off x="17405086" y="9021530"/>
            <a:ext cx="1113243" cy="1200880"/>
          </a:xfrm>
          <a:custGeom>
            <a:avLst/>
            <a:gdLst/>
            <a:ahLst/>
            <a:cxnLst/>
            <a:rect l="l" t="t" r="r" b="b"/>
            <a:pathLst>
              <a:path w="1113155" h="1200784">
                <a:moveTo>
                  <a:pt x="917479" y="497325"/>
                </a:moveTo>
                <a:lnTo>
                  <a:pt x="655090" y="497325"/>
                </a:lnTo>
                <a:lnTo>
                  <a:pt x="655090" y="721978"/>
                </a:lnTo>
                <a:lnTo>
                  <a:pt x="646524" y="948348"/>
                </a:lnTo>
                <a:lnTo>
                  <a:pt x="646524" y="1200445"/>
                </a:lnTo>
                <a:lnTo>
                  <a:pt x="917479" y="1200445"/>
                </a:lnTo>
                <a:lnTo>
                  <a:pt x="917479" y="497325"/>
                </a:lnTo>
                <a:close/>
              </a:path>
              <a:path w="1113155" h="1200784">
                <a:moveTo>
                  <a:pt x="857460" y="0"/>
                </a:moveTo>
                <a:lnTo>
                  <a:pt x="565919" y="0"/>
                </a:lnTo>
                <a:lnTo>
                  <a:pt x="0" y="761421"/>
                </a:lnTo>
                <a:lnTo>
                  <a:pt x="0" y="948348"/>
                </a:lnTo>
                <a:lnTo>
                  <a:pt x="646524" y="948348"/>
                </a:lnTo>
                <a:lnTo>
                  <a:pt x="653597" y="761421"/>
                </a:lnTo>
                <a:lnTo>
                  <a:pt x="305247" y="761421"/>
                </a:lnTo>
                <a:lnTo>
                  <a:pt x="168057" y="721978"/>
                </a:lnTo>
                <a:lnTo>
                  <a:pt x="333853" y="721978"/>
                </a:lnTo>
                <a:lnTo>
                  <a:pt x="857460" y="0"/>
                </a:lnTo>
                <a:close/>
              </a:path>
              <a:path w="1113155" h="1200784">
                <a:moveTo>
                  <a:pt x="1112981" y="721978"/>
                </a:moveTo>
                <a:lnTo>
                  <a:pt x="917479" y="721978"/>
                </a:lnTo>
                <a:lnTo>
                  <a:pt x="917479" y="948348"/>
                </a:lnTo>
                <a:lnTo>
                  <a:pt x="1112981" y="948348"/>
                </a:lnTo>
                <a:lnTo>
                  <a:pt x="1112981" y="721978"/>
                </a:lnTo>
                <a:close/>
              </a:path>
              <a:path w="1113155" h="1200784">
                <a:moveTo>
                  <a:pt x="333853" y="721978"/>
                </a:moveTo>
                <a:lnTo>
                  <a:pt x="168057" y="721978"/>
                </a:lnTo>
                <a:lnTo>
                  <a:pt x="305247" y="761421"/>
                </a:lnTo>
                <a:lnTo>
                  <a:pt x="333853" y="721978"/>
                </a:lnTo>
                <a:close/>
              </a:path>
              <a:path w="1113155" h="1200784">
                <a:moveTo>
                  <a:pt x="655090" y="721978"/>
                </a:moveTo>
                <a:lnTo>
                  <a:pt x="333853" y="721978"/>
                </a:lnTo>
                <a:lnTo>
                  <a:pt x="305247" y="761421"/>
                </a:lnTo>
                <a:lnTo>
                  <a:pt x="653597" y="761421"/>
                </a:lnTo>
                <a:lnTo>
                  <a:pt x="655090" y="72197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9CFE0111-7D19-98F2-DCAC-3C0425C0A69C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4478" y="117360"/>
            <a:ext cx="3163626" cy="177953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" y="-422"/>
            <a:ext cx="20105686" cy="11309438"/>
            <a:chOff x="0" y="24"/>
            <a:chExt cx="20104099" cy="113085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4"/>
              <a:ext cx="20104099" cy="1130853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649164" y="8271999"/>
              <a:ext cx="16805910" cy="3036570"/>
            </a:xfrm>
            <a:custGeom>
              <a:avLst/>
              <a:gdLst/>
              <a:ahLst/>
              <a:cxnLst/>
              <a:rect l="l" t="t" r="r" b="b"/>
              <a:pathLst>
                <a:path w="16805910" h="3036570">
                  <a:moveTo>
                    <a:pt x="15287492" y="0"/>
                  </a:moveTo>
                  <a:lnTo>
                    <a:pt x="1518278" y="0"/>
                  </a:lnTo>
                  <a:lnTo>
                    <a:pt x="1470082" y="750"/>
                  </a:lnTo>
                  <a:lnTo>
                    <a:pt x="1422261" y="2987"/>
                  </a:lnTo>
                  <a:lnTo>
                    <a:pt x="1374836" y="6687"/>
                  </a:lnTo>
                  <a:lnTo>
                    <a:pt x="1327831" y="11829"/>
                  </a:lnTo>
                  <a:lnTo>
                    <a:pt x="1281267" y="18391"/>
                  </a:lnTo>
                  <a:lnTo>
                    <a:pt x="1235165" y="26349"/>
                  </a:lnTo>
                  <a:lnTo>
                    <a:pt x="1189550" y="35683"/>
                  </a:lnTo>
                  <a:lnTo>
                    <a:pt x="1144443" y="46369"/>
                  </a:lnTo>
                  <a:lnTo>
                    <a:pt x="1099865" y="58386"/>
                  </a:lnTo>
                  <a:lnTo>
                    <a:pt x="1055840" y="71711"/>
                  </a:lnTo>
                  <a:lnTo>
                    <a:pt x="1012390" y="86322"/>
                  </a:lnTo>
                  <a:lnTo>
                    <a:pt x="969536" y="102197"/>
                  </a:lnTo>
                  <a:lnTo>
                    <a:pt x="927301" y="119314"/>
                  </a:lnTo>
                  <a:lnTo>
                    <a:pt x="885708" y="137650"/>
                  </a:lnTo>
                  <a:lnTo>
                    <a:pt x="844778" y="157182"/>
                  </a:lnTo>
                  <a:lnTo>
                    <a:pt x="804534" y="177890"/>
                  </a:lnTo>
                  <a:lnTo>
                    <a:pt x="764997" y="199751"/>
                  </a:lnTo>
                  <a:lnTo>
                    <a:pt x="726191" y="222741"/>
                  </a:lnTo>
                  <a:lnTo>
                    <a:pt x="688138" y="246840"/>
                  </a:lnTo>
                  <a:lnTo>
                    <a:pt x="650859" y="272025"/>
                  </a:lnTo>
                  <a:lnTo>
                    <a:pt x="614377" y="298274"/>
                  </a:lnTo>
                  <a:lnTo>
                    <a:pt x="578714" y="325564"/>
                  </a:lnTo>
                  <a:lnTo>
                    <a:pt x="543892" y="353873"/>
                  </a:lnTo>
                  <a:lnTo>
                    <a:pt x="509934" y="383179"/>
                  </a:lnTo>
                  <a:lnTo>
                    <a:pt x="476862" y="413460"/>
                  </a:lnTo>
                  <a:lnTo>
                    <a:pt x="444698" y="444694"/>
                  </a:lnTo>
                  <a:lnTo>
                    <a:pt x="413464" y="476858"/>
                  </a:lnTo>
                  <a:lnTo>
                    <a:pt x="383183" y="509930"/>
                  </a:lnTo>
                  <a:lnTo>
                    <a:pt x="353877" y="543888"/>
                  </a:lnTo>
                  <a:lnTo>
                    <a:pt x="325567" y="578709"/>
                  </a:lnTo>
                  <a:lnTo>
                    <a:pt x="298277" y="614372"/>
                  </a:lnTo>
                  <a:lnTo>
                    <a:pt x="272028" y="650854"/>
                  </a:lnTo>
                  <a:lnTo>
                    <a:pt x="246843" y="688133"/>
                  </a:lnTo>
                  <a:lnTo>
                    <a:pt x="222744" y="726187"/>
                  </a:lnTo>
                  <a:lnTo>
                    <a:pt x="199753" y="764993"/>
                  </a:lnTo>
                  <a:lnTo>
                    <a:pt x="177892" y="804529"/>
                  </a:lnTo>
                  <a:lnTo>
                    <a:pt x="157184" y="844773"/>
                  </a:lnTo>
                  <a:lnTo>
                    <a:pt x="137651" y="885703"/>
                  </a:lnTo>
                  <a:lnTo>
                    <a:pt x="119315" y="927297"/>
                  </a:lnTo>
                  <a:lnTo>
                    <a:pt x="102199" y="969532"/>
                  </a:lnTo>
                  <a:lnTo>
                    <a:pt x="86323" y="1012385"/>
                  </a:lnTo>
                  <a:lnTo>
                    <a:pt x="71712" y="1055836"/>
                  </a:lnTo>
                  <a:lnTo>
                    <a:pt x="58387" y="1099861"/>
                  </a:lnTo>
                  <a:lnTo>
                    <a:pt x="46370" y="1144439"/>
                  </a:lnTo>
                  <a:lnTo>
                    <a:pt x="35683" y="1189547"/>
                  </a:lnTo>
                  <a:lnTo>
                    <a:pt x="26350" y="1235163"/>
                  </a:lnTo>
                  <a:lnTo>
                    <a:pt x="18391" y="1281264"/>
                  </a:lnTo>
                  <a:lnTo>
                    <a:pt x="11829" y="1327829"/>
                  </a:lnTo>
                  <a:lnTo>
                    <a:pt x="6687" y="1374835"/>
                  </a:lnTo>
                  <a:lnTo>
                    <a:pt x="2987" y="1422260"/>
                  </a:lnTo>
                  <a:lnTo>
                    <a:pt x="750" y="1470082"/>
                  </a:lnTo>
                  <a:lnTo>
                    <a:pt x="0" y="1518278"/>
                  </a:lnTo>
                  <a:lnTo>
                    <a:pt x="750" y="1566474"/>
                  </a:lnTo>
                  <a:lnTo>
                    <a:pt x="2987" y="1614296"/>
                  </a:lnTo>
                  <a:lnTo>
                    <a:pt x="6687" y="1661721"/>
                  </a:lnTo>
                  <a:lnTo>
                    <a:pt x="11829" y="1708727"/>
                  </a:lnTo>
                  <a:lnTo>
                    <a:pt x="18391" y="1755292"/>
                  </a:lnTo>
                  <a:lnTo>
                    <a:pt x="26350" y="1801393"/>
                  </a:lnTo>
                  <a:lnTo>
                    <a:pt x="35683" y="1847009"/>
                  </a:lnTo>
                  <a:lnTo>
                    <a:pt x="46370" y="1892117"/>
                  </a:lnTo>
                  <a:lnTo>
                    <a:pt x="58387" y="1936694"/>
                  </a:lnTo>
                  <a:lnTo>
                    <a:pt x="71712" y="1980720"/>
                  </a:lnTo>
                  <a:lnTo>
                    <a:pt x="86323" y="2024170"/>
                  </a:lnTo>
                  <a:lnTo>
                    <a:pt x="102199" y="2067024"/>
                  </a:lnTo>
                  <a:lnTo>
                    <a:pt x="119315" y="2109259"/>
                  </a:lnTo>
                  <a:lnTo>
                    <a:pt x="137651" y="2150853"/>
                  </a:lnTo>
                  <a:lnTo>
                    <a:pt x="157184" y="2191783"/>
                  </a:lnTo>
                  <a:lnTo>
                    <a:pt x="177892" y="2232027"/>
                  </a:lnTo>
                  <a:lnTo>
                    <a:pt x="199753" y="2271563"/>
                  </a:lnTo>
                  <a:lnTo>
                    <a:pt x="222744" y="2310369"/>
                  </a:lnTo>
                  <a:lnTo>
                    <a:pt x="246843" y="2348423"/>
                  </a:lnTo>
                  <a:lnTo>
                    <a:pt x="272028" y="2385702"/>
                  </a:lnTo>
                  <a:lnTo>
                    <a:pt x="298277" y="2422184"/>
                  </a:lnTo>
                  <a:lnTo>
                    <a:pt x="325567" y="2457846"/>
                  </a:lnTo>
                  <a:lnTo>
                    <a:pt x="353877" y="2492668"/>
                  </a:lnTo>
                  <a:lnTo>
                    <a:pt x="383183" y="2526626"/>
                  </a:lnTo>
                  <a:lnTo>
                    <a:pt x="413464" y="2559698"/>
                  </a:lnTo>
                  <a:lnTo>
                    <a:pt x="444698" y="2591862"/>
                  </a:lnTo>
                  <a:lnTo>
                    <a:pt x="476862" y="2623095"/>
                  </a:lnTo>
                  <a:lnTo>
                    <a:pt x="509934" y="2653376"/>
                  </a:lnTo>
                  <a:lnTo>
                    <a:pt x="543892" y="2682683"/>
                  </a:lnTo>
                  <a:lnTo>
                    <a:pt x="578714" y="2710992"/>
                  </a:lnTo>
                  <a:lnTo>
                    <a:pt x="614377" y="2738282"/>
                  </a:lnTo>
                  <a:lnTo>
                    <a:pt x="650859" y="2764531"/>
                  </a:lnTo>
                  <a:lnTo>
                    <a:pt x="688138" y="2789715"/>
                  </a:lnTo>
                  <a:lnTo>
                    <a:pt x="726191" y="2813814"/>
                  </a:lnTo>
                  <a:lnTo>
                    <a:pt x="764997" y="2836805"/>
                  </a:lnTo>
                  <a:lnTo>
                    <a:pt x="804534" y="2858666"/>
                  </a:lnTo>
                  <a:lnTo>
                    <a:pt x="844778" y="2879373"/>
                  </a:lnTo>
                  <a:lnTo>
                    <a:pt x="885708" y="2898906"/>
                  </a:lnTo>
                  <a:lnTo>
                    <a:pt x="927301" y="2917242"/>
                  </a:lnTo>
                  <a:lnTo>
                    <a:pt x="969536" y="2934358"/>
                  </a:lnTo>
                  <a:lnTo>
                    <a:pt x="1012390" y="2950233"/>
                  </a:lnTo>
                  <a:lnTo>
                    <a:pt x="1055840" y="2964844"/>
                  </a:lnTo>
                  <a:lnTo>
                    <a:pt x="1099865" y="2978170"/>
                  </a:lnTo>
                  <a:lnTo>
                    <a:pt x="1144443" y="2990186"/>
                  </a:lnTo>
                  <a:lnTo>
                    <a:pt x="1189550" y="3000873"/>
                  </a:lnTo>
                  <a:lnTo>
                    <a:pt x="1235165" y="3010206"/>
                  </a:lnTo>
                  <a:lnTo>
                    <a:pt x="1281267" y="3018165"/>
                  </a:lnTo>
                  <a:lnTo>
                    <a:pt x="1327831" y="3024727"/>
                  </a:lnTo>
                  <a:lnTo>
                    <a:pt x="1374836" y="3029869"/>
                  </a:lnTo>
                  <a:lnTo>
                    <a:pt x="1422261" y="3033569"/>
                  </a:lnTo>
                  <a:lnTo>
                    <a:pt x="1470082" y="3035806"/>
                  </a:lnTo>
                  <a:lnTo>
                    <a:pt x="1518278" y="3036556"/>
                  </a:lnTo>
                  <a:lnTo>
                    <a:pt x="15287492" y="3036556"/>
                  </a:lnTo>
                  <a:lnTo>
                    <a:pt x="15335688" y="3035806"/>
                  </a:lnTo>
                  <a:lnTo>
                    <a:pt x="15383510" y="3033569"/>
                  </a:lnTo>
                  <a:lnTo>
                    <a:pt x="15430935" y="3029869"/>
                  </a:lnTo>
                  <a:lnTo>
                    <a:pt x="15477941" y="3024727"/>
                  </a:lnTo>
                  <a:lnTo>
                    <a:pt x="15524506" y="3018165"/>
                  </a:lnTo>
                  <a:lnTo>
                    <a:pt x="15570607" y="3010206"/>
                  </a:lnTo>
                  <a:lnTo>
                    <a:pt x="15616223" y="3000873"/>
                  </a:lnTo>
                  <a:lnTo>
                    <a:pt x="15661331" y="2990186"/>
                  </a:lnTo>
                  <a:lnTo>
                    <a:pt x="15705909" y="2978170"/>
                  </a:lnTo>
                  <a:lnTo>
                    <a:pt x="15749934" y="2964844"/>
                  </a:lnTo>
                  <a:lnTo>
                    <a:pt x="15793385" y="2950233"/>
                  </a:lnTo>
                  <a:lnTo>
                    <a:pt x="15836238" y="2934358"/>
                  </a:lnTo>
                  <a:lnTo>
                    <a:pt x="15878473" y="2917242"/>
                  </a:lnTo>
                  <a:lnTo>
                    <a:pt x="15920067" y="2898906"/>
                  </a:lnTo>
                  <a:lnTo>
                    <a:pt x="15960997" y="2879373"/>
                  </a:lnTo>
                  <a:lnTo>
                    <a:pt x="16001241" y="2858666"/>
                  </a:lnTo>
                  <a:lnTo>
                    <a:pt x="16040777" y="2836805"/>
                  </a:lnTo>
                  <a:lnTo>
                    <a:pt x="16079583" y="2813814"/>
                  </a:lnTo>
                  <a:lnTo>
                    <a:pt x="16117637" y="2789715"/>
                  </a:lnTo>
                  <a:lnTo>
                    <a:pt x="16154916" y="2764531"/>
                  </a:lnTo>
                  <a:lnTo>
                    <a:pt x="16191398" y="2738282"/>
                  </a:lnTo>
                  <a:lnTo>
                    <a:pt x="16227061" y="2710992"/>
                  </a:lnTo>
                  <a:lnTo>
                    <a:pt x="16261882" y="2682683"/>
                  </a:lnTo>
                  <a:lnTo>
                    <a:pt x="16295840" y="2653376"/>
                  </a:lnTo>
                  <a:lnTo>
                    <a:pt x="16328912" y="2623095"/>
                  </a:lnTo>
                  <a:lnTo>
                    <a:pt x="16361076" y="2591862"/>
                  </a:lnTo>
                  <a:lnTo>
                    <a:pt x="16392310" y="2559698"/>
                  </a:lnTo>
                  <a:lnTo>
                    <a:pt x="16422591" y="2526626"/>
                  </a:lnTo>
                  <a:lnTo>
                    <a:pt x="16451897" y="2492668"/>
                  </a:lnTo>
                  <a:lnTo>
                    <a:pt x="16480206" y="2457846"/>
                  </a:lnTo>
                  <a:lnTo>
                    <a:pt x="16507496" y="2422184"/>
                  </a:lnTo>
                  <a:lnTo>
                    <a:pt x="16533745" y="2385702"/>
                  </a:lnTo>
                  <a:lnTo>
                    <a:pt x="16558930" y="2348423"/>
                  </a:lnTo>
                  <a:lnTo>
                    <a:pt x="16583029" y="2310369"/>
                  </a:lnTo>
                  <a:lnTo>
                    <a:pt x="16606019" y="2271563"/>
                  </a:lnTo>
                  <a:lnTo>
                    <a:pt x="16627880" y="2232027"/>
                  </a:lnTo>
                  <a:lnTo>
                    <a:pt x="16648588" y="2191783"/>
                  </a:lnTo>
                  <a:lnTo>
                    <a:pt x="16668120" y="2150853"/>
                  </a:lnTo>
                  <a:lnTo>
                    <a:pt x="16686456" y="2109259"/>
                  </a:lnTo>
                  <a:lnTo>
                    <a:pt x="16703573" y="2067024"/>
                  </a:lnTo>
                  <a:lnTo>
                    <a:pt x="16719448" y="2024170"/>
                  </a:lnTo>
                  <a:lnTo>
                    <a:pt x="16734059" y="1980720"/>
                  </a:lnTo>
                  <a:lnTo>
                    <a:pt x="16747384" y="1936694"/>
                  </a:lnTo>
                  <a:lnTo>
                    <a:pt x="16759401" y="1892117"/>
                  </a:lnTo>
                  <a:lnTo>
                    <a:pt x="16770087" y="1847009"/>
                  </a:lnTo>
                  <a:lnTo>
                    <a:pt x="16779421" y="1801393"/>
                  </a:lnTo>
                  <a:lnTo>
                    <a:pt x="16787379" y="1755292"/>
                  </a:lnTo>
                  <a:lnTo>
                    <a:pt x="16793941" y="1708727"/>
                  </a:lnTo>
                  <a:lnTo>
                    <a:pt x="16799083" y="1661721"/>
                  </a:lnTo>
                  <a:lnTo>
                    <a:pt x="16802783" y="1614296"/>
                  </a:lnTo>
                  <a:lnTo>
                    <a:pt x="16805020" y="1566474"/>
                  </a:lnTo>
                  <a:lnTo>
                    <a:pt x="16805771" y="1518278"/>
                  </a:lnTo>
                  <a:lnTo>
                    <a:pt x="16805020" y="1470082"/>
                  </a:lnTo>
                  <a:lnTo>
                    <a:pt x="16802783" y="1422260"/>
                  </a:lnTo>
                  <a:lnTo>
                    <a:pt x="16799083" y="1374835"/>
                  </a:lnTo>
                  <a:lnTo>
                    <a:pt x="16793941" y="1327829"/>
                  </a:lnTo>
                  <a:lnTo>
                    <a:pt x="16787379" y="1281264"/>
                  </a:lnTo>
                  <a:lnTo>
                    <a:pt x="16779421" y="1235163"/>
                  </a:lnTo>
                  <a:lnTo>
                    <a:pt x="16770087" y="1189547"/>
                  </a:lnTo>
                  <a:lnTo>
                    <a:pt x="16759401" y="1144439"/>
                  </a:lnTo>
                  <a:lnTo>
                    <a:pt x="16747384" y="1099861"/>
                  </a:lnTo>
                  <a:lnTo>
                    <a:pt x="16734059" y="1055836"/>
                  </a:lnTo>
                  <a:lnTo>
                    <a:pt x="16719448" y="1012385"/>
                  </a:lnTo>
                  <a:lnTo>
                    <a:pt x="16703573" y="969532"/>
                  </a:lnTo>
                  <a:lnTo>
                    <a:pt x="16686456" y="927297"/>
                  </a:lnTo>
                  <a:lnTo>
                    <a:pt x="16668120" y="885703"/>
                  </a:lnTo>
                  <a:lnTo>
                    <a:pt x="16648588" y="844773"/>
                  </a:lnTo>
                  <a:lnTo>
                    <a:pt x="16627880" y="804529"/>
                  </a:lnTo>
                  <a:lnTo>
                    <a:pt x="16606019" y="764993"/>
                  </a:lnTo>
                  <a:lnTo>
                    <a:pt x="16583029" y="726187"/>
                  </a:lnTo>
                  <a:lnTo>
                    <a:pt x="16558930" y="688133"/>
                  </a:lnTo>
                  <a:lnTo>
                    <a:pt x="16533745" y="650854"/>
                  </a:lnTo>
                  <a:lnTo>
                    <a:pt x="16507496" y="614372"/>
                  </a:lnTo>
                  <a:lnTo>
                    <a:pt x="16480206" y="578709"/>
                  </a:lnTo>
                  <a:lnTo>
                    <a:pt x="16451897" y="543888"/>
                  </a:lnTo>
                  <a:lnTo>
                    <a:pt x="16422591" y="509930"/>
                  </a:lnTo>
                  <a:lnTo>
                    <a:pt x="16392310" y="476858"/>
                  </a:lnTo>
                  <a:lnTo>
                    <a:pt x="16361076" y="444694"/>
                  </a:lnTo>
                  <a:lnTo>
                    <a:pt x="16328912" y="413460"/>
                  </a:lnTo>
                  <a:lnTo>
                    <a:pt x="16295840" y="383179"/>
                  </a:lnTo>
                  <a:lnTo>
                    <a:pt x="16261882" y="353873"/>
                  </a:lnTo>
                  <a:lnTo>
                    <a:pt x="16227061" y="325564"/>
                  </a:lnTo>
                  <a:lnTo>
                    <a:pt x="16191398" y="298274"/>
                  </a:lnTo>
                  <a:lnTo>
                    <a:pt x="16154916" y="272025"/>
                  </a:lnTo>
                  <a:lnTo>
                    <a:pt x="16117637" y="246840"/>
                  </a:lnTo>
                  <a:lnTo>
                    <a:pt x="16079583" y="222741"/>
                  </a:lnTo>
                  <a:lnTo>
                    <a:pt x="16040777" y="199751"/>
                  </a:lnTo>
                  <a:lnTo>
                    <a:pt x="16001241" y="177890"/>
                  </a:lnTo>
                  <a:lnTo>
                    <a:pt x="15960997" y="157182"/>
                  </a:lnTo>
                  <a:lnTo>
                    <a:pt x="15920067" y="137650"/>
                  </a:lnTo>
                  <a:lnTo>
                    <a:pt x="15878473" y="119314"/>
                  </a:lnTo>
                  <a:lnTo>
                    <a:pt x="15836238" y="102197"/>
                  </a:lnTo>
                  <a:lnTo>
                    <a:pt x="15793385" y="86322"/>
                  </a:lnTo>
                  <a:lnTo>
                    <a:pt x="15749934" y="71711"/>
                  </a:lnTo>
                  <a:lnTo>
                    <a:pt x="15705909" y="58386"/>
                  </a:lnTo>
                  <a:lnTo>
                    <a:pt x="15661331" y="46369"/>
                  </a:lnTo>
                  <a:lnTo>
                    <a:pt x="15616223" y="35683"/>
                  </a:lnTo>
                  <a:lnTo>
                    <a:pt x="15570607" y="26349"/>
                  </a:lnTo>
                  <a:lnTo>
                    <a:pt x="15524506" y="18391"/>
                  </a:lnTo>
                  <a:lnTo>
                    <a:pt x="15477941" y="11829"/>
                  </a:lnTo>
                  <a:lnTo>
                    <a:pt x="15430935" y="6687"/>
                  </a:lnTo>
                  <a:lnTo>
                    <a:pt x="15383510" y="2987"/>
                  </a:lnTo>
                  <a:lnTo>
                    <a:pt x="15335688" y="750"/>
                  </a:lnTo>
                  <a:lnTo>
                    <a:pt x="1528749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92819" y="7375869"/>
              <a:ext cx="2145358" cy="2145358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186286" y="8702020"/>
              <a:ext cx="9607550" cy="598170"/>
            </a:xfrm>
            <a:custGeom>
              <a:avLst/>
              <a:gdLst/>
              <a:ahLst/>
              <a:cxnLst/>
              <a:rect l="l" t="t" r="r" b="b"/>
              <a:pathLst>
                <a:path w="9607550" h="598170">
                  <a:moveTo>
                    <a:pt x="458724" y="9766"/>
                  </a:moveTo>
                  <a:lnTo>
                    <a:pt x="0" y="9766"/>
                  </a:lnTo>
                  <a:lnTo>
                    <a:pt x="0" y="498525"/>
                  </a:lnTo>
                  <a:lnTo>
                    <a:pt x="136156" y="498525"/>
                  </a:lnTo>
                  <a:lnTo>
                    <a:pt x="136156" y="119392"/>
                  </a:lnTo>
                  <a:lnTo>
                    <a:pt x="321868" y="119392"/>
                  </a:lnTo>
                  <a:lnTo>
                    <a:pt x="321868" y="498525"/>
                  </a:lnTo>
                  <a:lnTo>
                    <a:pt x="458724" y="498525"/>
                  </a:lnTo>
                  <a:lnTo>
                    <a:pt x="458724" y="119392"/>
                  </a:lnTo>
                  <a:lnTo>
                    <a:pt x="458724" y="89369"/>
                  </a:lnTo>
                  <a:lnTo>
                    <a:pt x="458724" y="9766"/>
                  </a:lnTo>
                  <a:close/>
                </a:path>
                <a:path w="9607550" h="598170">
                  <a:moveTo>
                    <a:pt x="1182751" y="9766"/>
                  </a:moveTo>
                  <a:lnTo>
                    <a:pt x="1048004" y="9766"/>
                  </a:lnTo>
                  <a:lnTo>
                    <a:pt x="930414" y="245478"/>
                  </a:lnTo>
                  <a:lnTo>
                    <a:pt x="816190" y="9766"/>
                  </a:lnTo>
                  <a:lnTo>
                    <a:pt x="669569" y="9766"/>
                  </a:lnTo>
                  <a:lnTo>
                    <a:pt x="859955" y="362661"/>
                  </a:lnTo>
                  <a:lnTo>
                    <a:pt x="849680" y="375488"/>
                  </a:lnTo>
                  <a:lnTo>
                    <a:pt x="838454" y="385495"/>
                  </a:lnTo>
                  <a:lnTo>
                    <a:pt x="826477" y="392417"/>
                  </a:lnTo>
                  <a:lnTo>
                    <a:pt x="813752" y="396227"/>
                  </a:lnTo>
                  <a:lnTo>
                    <a:pt x="799719" y="397471"/>
                  </a:lnTo>
                  <a:lnTo>
                    <a:pt x="783818" y="396671"/>
                  </a:lnTo>
                  <a:lnTo>
                    <a:pt x="766025" y="393814"/>
                  </a:lnTo>
                  <a:lnTo>
                    <a:pt x="746379" y="388899"/>
                  </a:lnTo>
                  <a:lnTo>
                    <a:pt x="713562" y="490842"/>
                  </a:lnTo>
                  <a:lnTo>
                    <a:pt x="740498" y="500329"/>
                  </a:lnTo>
                  <a:lnTo>
                    <a:pt x="766876" y="506463"/>
                  </a:lnTo>
                  <a:lnTo>
                    <a:pt x="792695" y="509231"/>
                  </a:lnTo>
                  <a:lnTo>
                    <a:pt x="817930" y="508647"/>
                  </a:lnTo>
                  <a:lnTo>
                    <a:pt x="865670" y="497649"/>
                  </a:lnTo>
                  <a:lnTo>
                    <a:pt x="909066" y="473735"/>
                  </a:lnTo>
                  <a:lnTo>
                    <a:pt x="947623" y="436816"/>
                  </a:lnTo>
                  <a:lnTo>
                    <a:pt x="956233" y="425208"/>
                  </a:lnTo>
                  <a:lnTo>
                    <a:pt x="964958" y="413448"/>
                  </a:lnTo>
                  <a:lnTo>
                    <a:pt x="980973" y="386803"/>
                  </a:lnTo>
                  <a:lnTo>
                    <a:pt x="1182751" y="9766"/>
                  </a:lnTo>
                  <a:close/>
                </a:path>
                <a:path w="9607550" h="598170">
                  <a:moveTo>
                    <a:pt x="1774837" y="9766"/>
                  </a:moveTo>
                  <a:lnTo>
                    <a:pt x="1339151" y="9766"/>
                  </a:lnTo>
                  <a:lnTo>
                    <a:pt x="1339151" y="119392"/>
                  </a:lnTo>
                  <a:lnTo>
                    <a:pt x="1488567" y="119392"/>
                  </a:lnTo>
                  <a:lnTo>
                    <a:pt x="1488567" y="498525"/>
                  </a:lnTo>
                  <a:lnTo>
                    <a:pt x="1624723" y="498525"/>
                  </a:lnTo>
                  <a:lnTo>
                    <a:pt x="1624723" y="119392"/>
                  </a:lnTo>
                  <a:lnTo>
                    <a:pt x="1774837" y="119392"/>
                  </a:lnTo>
                  <a:lnTo>
                    <a:pt x="1774837" y="88671"/>
                  </a:lnTo>
                  <a:lnTo>
                    <a:pt x="1774837" y="9766"/>
                  </a:lnTo>
                  <a:close/>
                </a:path>
                <a:path w="9607550" h="598170">
                  <a:moveTo>
                    <a:pt x="2429751" y="324662"/>
                  </a:moveTo>
                  <a:lnTo>
                    <a:pt x="2426665" y="287070"/>
                  </a:lnTo>
                  <a:lnTo>
                    <a:pt x="2420289" y="264617"/>
                  </a:lnTo>
                  <a:lnTo>
                    <a:pt x="2417445" y="254584"/>
                  </a:lnTo>
                  <a:lnTo>
                    <a:pt x="2380526" y="204927"/>
                  </a:lnTo>
                  <a:lnTo>
                    <a:pt x="2321433" y="175336"/>
                  </a:lnTo>
                  <a:lnTo>
                    <a:pt x="2290813" y="169214"/>
                  </a:lnTo>
                  <a:lnTo>
                    <a:pt x="2290813" y="326758"/>
                  </a:lnTo>
                  <a:lnTo>
                    <a:pt x="2289518" y="343217"/>
                  </a:lnTo>
                  <a:lnTo>
                    <a:pt x="2270214" y="380530"/>
                  </a:lnTo>
                  <a:lnTo>
                    <a:pt x="2231656" y="398195"/>
                  </a:lnTo>
                  <a:lnTo>
                    <a:pt x="2215400" y="399376"/>
                  </a:lnTo>
                  <a:lnTo>
                    <a:pt x="2128824" y="399376"/>
                  </a:lnTo>
                  <a:lnTo>
                    <a:pt x="2128824" y="264617"/>
                  </a:lnTo>
                  <a:lnTo>
                    <a:pt x="2215400" y="264617"/>
                  </a:lnTo>
                  <a:lnTo>
                    <a:pt x="2259063" y="272478"/>
                  </a:lnTo>
                  <a:lnTo>
                    <a:pt x="2289518" y="310921"/>
                  </a:lnTo>
                  <a:lnTo>
                    <a:pt x="2290813" y="326758"/>
                  </a:lnTo>
                  <a:lnTo>
                    <a:pt x="2290813" y="169214"/>
                  </a:lnTo>
                  <a:lnTo>
                    <a:pt x="2284501" y="167944"/>
                  </a:lnTo>
                  <a:lnTo>
                    <a:pt x="2242629" y="165468"/>
                  </a:lnTo>
                  <a:lnTo>
                    <a:pt x="2128824" y="165468"/>
                  </a:lnTo>
                  <a:lnTo>
                    <a:pt x="2128824" y="9766"/>
                  </a:lnTo>
                  <a:lnTo>
                    <a:pt x="1992668" y="9766"/>
                  </a:lnTo>
                  <a:lnTo>
                    <a:pt x="1992668" y="498525"/>
                  </a:lnTo>
                  <a:lnTo>
                    <a:pt x="2223084" y="498525"/>
                  </a:lnTo>
                  <a:lnTo>
                    <a:pt x="2268677" y="495769"/>
                  </a:lnTo>
                  <a:lnTo>
                    <a:pt x="2309126" y="487527"/>
                  </a:lnTo>
                  <a:lnTo>
                    <a:pt x="2374595" y="454533"/>
                  </a:lnTo>
                  <a:lnTo>
                    <a:pt x="2415959" y="400075"/>
                  </a:lnTo>
                  <a:lnTo>
                    <a:pt x="2416162" y="399376"/>
                  </a:lnTo>
                  <a:lnTo>
                    <a:pt x="2426297" y="364985"/>
                  </a:lnTo>
                  <a:lnTo>
                    <a:pt x="2429751" y="324662"/>
                  </a:lnTo>
                  <a:close/>
                </a:path>
                <a:path w="9607550" h="598170">
                  <a:moveTo>
                    <a:pt x="3477742" y="498525"/>
                  </a:moveTo>
                  <a:lnTo>
                    <a:pt x="3362223" y="311404"/>
                  </a:lnTo>
                  <a:lnTo>
                    <a:pt x="3336366" y="269519"/>
                  </a:lnTo>
                  <a:lnTo>
                    <a:pt x="3322536" y="247116"/>
                  </a:lnTo>
                  <a:lnTo>
                    <a:pt x="3352228" y="201091"/>
                  </a:lnTo>
                  <a:lnTo>
                    <a:pt x="3352685" y="200380"/>
                  </a:lnTo>
                  <a:lnTo>
                    <a:pt x="3475647" y="9766"/>
                  </a:lnTo>
                  <a:lnTo>
                    <a:pt x="3330435" y="9766"/>
                  </a:lnTo>
                  <a:lnTo>
                    <a:pt x="3214547" y="200380"/>
                  </a:lnTo>
                  <a:lnTo>
                    <a:pt x="3147491" y="200380"/>
                  </a:lnTo>
                  <a:lnTo>
                    <a:pt x="3147491" y="9766"/>
                  </a:lnTo>
                  <a:lnTo>
                    <a:pt x="3009950" y="9766"/>
                  </a:lnTo>
                  <a:lnTo>
                    <a:pt x="3009950" y="498525"/>
                  </a:lnTo>
                  <a:lnTo>
                    <a:pt x="3147491" y="498525"/>
                  </a:lnTo>
                  <a:lnTo>
                    <a:pt x="3147491" y="311404"/>
                  </a:lnTo>
                  <a:lnTo>
                    <a:pt x="3210522" y="311404"/>
                  </a:lnTo>
                  <a:lnTo>
                    <a:pt x="3320656" y="498525"/>
                  </a:lnTo>
                  <a:lnTo>
                    <a:pt x="3477742" y="498525"/>
                  </a:lnTo>
                  <a:close/>
                </a:path>
                <a:path w="9607550" h="598170">
                  <a:moveTo>
                    <a:pt x="4438472" y="360972"/>
                  </a:moveTo>
                  <a:lnTo>
                    <a:pt x="4427283" y="309321"/>
                  </a:lnTo>
                  <a:lnTo>
                    <a:pt x="4394657" y="268376"/>
                  </a:lnTo>
                  <a:lnTo>
                    <a:pt x="4351464" y="244157"/>
                  </a:lnTo>
                  <a:lnTo>
                    <a:pt x="4364609" y="237147"/>
                  </a:lnTo>
                  <a:lnTo>
                    <a:pt x="4400423" y="203174"/>
                  </a:lnTo>
                  <a:lnTo>
                    <a:pt x="4417771" y="158013"/>
                  </a:lnTo>
                  <a:lnTo>
                    <a:pt x="4418901" y="140779"/>
                  </a:lnTo>
                  <a:lnTo>
                    <a:pt x="4417352" y="121793"/>
                  </a:lnTo>
                  <a:lnTo>
                    <a:pt x="4413936" y="108813"/>
                  </a:lnTo>
                  <a:lnTo>
                    <a:pt x="4412640" y="103860"/>
                  </a:lnTo>
                  <a:lnTo>
                    <a:pt x="4380192" y="57962"/>
                  </a:lnTo>
                  <a:lnTo>
                    <a:pt x="4346854" y="34404"/>
                  </a:lnTo>
                  <a:lnTo>
                    <a:pt x="4305706" y="16687"/>
                  </a:lnTo>
                  <a:lnTo>
                    <a:pt x="4259097" y="5346"/>
                  </a:lnTo>
                  <a:lnTo>
                    <a:pt x="4207891" y="520"/>
                  </a:lnTo>
                  <a:lnTo>
                    <a:pt x="4181525" y="698"/>
                  </a:lnTo>
                  <a:lnTo>
                    <a:pt x="4127766" y="6286"/>
                  </a:lnTo>
                  <a:lnTo>
                    <a:pt x="4074528" y="19024"/>
                  </a:lnTo>
                  <a:lnTo>
                    <a:pt x="4023728" y="39103"/>
                  </a:lnTo>
                  <a:lnTo>
                    <a:pt x="4064939" y="142443"/>
                  </a:lnTo>
                  <a:lnTo>
                    <a:pt x="4078694" y="135788"/>
                  </a:lnTo>
                  <a:lnTo>
                    <a:pt x="4092765" y="129781"/>
                  </a:lnTo>
                  <a:lnTo>
                    <a:pt x="4136580" y="115824"/>
                  </a:lnTo>
                  <a:lnTo>
                    <a:pt x="4179786" y="109270"/>
                  </a:lnTo>
                  <a:lnTo>
                    <a:pt x="4193552" y="108813"/>
                  </a:lnTo>
                  <a:lnTo>
                    <a:pt x="4206583" y="109181"/>
                  </a:lnTo>
                  <a:lnTo>
                    <a:pt x="4250385" y="118783"/>
                  </a:lnTo>
                  <a:lnTo>
                    <a:pt x="4277779" y="148475"/>
                  </a:lnTo>
                  <a:lnTo>
                    <a:pt x="4278579" y="157099"/>
                  </a:lnTo>
                  <a:lnTo>
                    <a:pt x="4277665" y="165735"/>
                  </a:lnTo>
                  <a:lnTo>
                    <a:pt x="4245762" y="194792"/>
                  </a:lnTo>
                  <a:lnTo>
                    <a:pt x="4220642" y="197586"/>
                  </a:lnTo>
                  <a:lnTo>
                    <a:pt x="4106824" y="197586"/>
                  </a:lnTo>
                  <a:lnTo>
                    <a:pt x="4106824" y="300228"/>
                  </a:lnTo>
                  <a:lnTo>
                    <a:pt x="4232503" y="300228"/>
                  </a:lnTo>
                  <a:lnTo>
                    <a:pt x="4246486" y="300837"/>
                  </a:lnTo>
                  <a:lnTo>
                    <a:pt x="4288421" y="315683"/>
                  </a:lnTo>
                  <a:lnTo>
                    <a:pt x="4298835" y="342112"/>
                  </a:lnTo>
                  <a:lnTo>
                    <a:pt x="4297870" y="351764"/>
                  </a:lnTo>
                  <a:lnTo>
                    <a:pt x="4265396" y="385927"/>
                  </a:lnTo>
                  <a:lnTo>
                    <a:pt x="4228465" y="396430"/>
                  </a:lnTo>
                  <a:lnTo>
                    <a:pt x="4199318" y="398703"/>
                  </a:lnTo>
                  <a:lnTo>
                    <a:pt x="4183634" y="398322"/>
                  </a:lnTo>
                  <a:lnTo>
                    <a:pt x="4134269" y="391985"/>
                  </a:lnTo>
                  <a:lnTo>
                    <a:pt x="4083774" y="377901"/>
                  </a:lnTo>
                  <a:lnTo>
                    <a:pt x="4051668" y="363766"/>
                  </a:lnTo>
                  <a:lnTo>
                    <a:pt x="4009771" y="460819"/>
                  </a:lnTo>
                  <a:lnTo>
                    <a:pt x="4057167" y="481418"/>
                  </a:lnTo>
                  <a:lnTo>
                    <a:pt x="4105770" y="495731"/>
                  </a:lnTo>
                  <a:lnTo>
                    <a:pt x="4154652" y="504367"/>
                  </a:lnTo>
                  <a:lnTo>
                    <a:pt x="4202823" y="507949"/>
                  </a:lnTo>
                  <a:lnTo>
                    <a:pt x="4226407" y="507784"/>
                  </a:lnTo>
                  <a:lnTo>
                    <a:pt x="4271619" y="503428"/>
                  </a:lnTo>
                  <a:lnTo>
                    <a:pt x="4313898" y="493763"/>
                  </a:lnTo>
                  <a:lnTo>
                    <a:pt x="4351439" y="479450"/>
                  </a:lnTo>
                  <a:lnTo>
                    <a:pt x="4397362" y="449554"/>
                  </a:lnTo>
                  <a:lnTo>
                    <a:pt x="4427867" y="409867"/>
                  </a:lnTo>
                  <a:lnTo>
                    <a:pt x="4437291" y="378269"/>
                  </a:lnTo>
                  <a:lnTo>
                    <a:pt x="4438472" y="360972"/>
                  </a:lnTo>
                  <a:close/>
                </a:path>
                <a:path w="9607550" h="598170">
                  <a:moveTo>
                    <a:pt x="5193208" y="388899"/>
                  </a:moveTo>
                  <a:lnTo>
                    <a:pt x="5126875" y="388899"/>
                  </a:lnTo>
                  <a:lnTo>
                    <a:pt x="5126875" y="119380"/>
                  </a:lnTo>
                  <a:lnTo>
                    <a:pt x="5126875" y="9766"/>
                  </a:lnTo>
                  <a:lnTo>
                    <a:pt x="4990731" y="9766"/>
                  </a:lnTo>
                  <a:lnTo>
                    <a:pt x="4990731" y="119380"/>
                  </a:lnTo>
                  <a:lnTo>
                    <a:pt x="4990731" y="388899"/>
                  </a:lnTo>
                  <a:lnTo>
                    <a:pt x="4805451" y="388899"/>
                  </a:lnTo>
                  <a:lnTo>
                    <a:pt x="4809388" y="383311"/>
                  </a:lnTo>
                  <a:lnTo>
                    <a:pt x="4815129" y="372833"/>
                  </a:lnTo>
                  <a:lnTo>
                    <a:pt x="4828997" y="334619"/>
                  </a:lnTo>
                  <a:lnTo>
                    <a:pt x="4838522" y="287489"/>
                  </a:lnTo>
                  <a:lnTo>
                    <a:pt x="4844821" y="233197"/>
                  </a:lnTo>
                  <a:lnTo>
                    <a:pt x="4847450" y="193408"/>
                  </a:lnTo>
                  <a:lnTo>
                    <a:pt x="4850384" y="119380"/>
                  </a:lnTo>
                  <a:lnTo>
                    <a:pt x="4990731" y="119380"/>
                  </a:lnTo>
                  <a:lnTo>
                    <a:pt x="4990731" y="9766"/>
                  </a:lnTo>
                  <a:lnTo>
                    <a:pt x="4733087" y="9766"/>
                  </a:lnTo>
                  <a:lnTo>
                    <a:pt x="4727511" y="160578"/>
                  </a:lnTo>
                  <a:lnTo>
                    <a:pt x="4726305" y="184899"/>
                  </a:lnTo>
                  <a:lnTo>
                    <a:pt x="4722990" y="230619"/>
                  </a:lnTo>
                  <a:lnTo>
                    <a:pt x="4718304" y="272300"/>
                  </a:lnTo>
                  <a:lnTo>
                    <a:pt x="4706912" y="324662"/>
                  </a:lnTo>
                  <a:lnTo>
                    <a:pt x="4689246" y="363080"/>
                  </a:lnTo>
                  <a:lnTo>
                    <a:pt x="4653305" y="388137"/>
                  </a:lnTo>
                  <a:lnTo>
                    <a:pt x="4641634" y="388899"/>
                  </a:lnTo>
                  <a:lnTo>
                    <a:pt x="4627664" y="388899"/>
                  </a:lnTo>
                  <a:lnTo>
                    <a:pt x="4626965" y="597662"/>
                  </a:lnTo>
                  <a:lnTo>
                    <a:pt x="4754042" y="597662"/>
                  </a:lnTo>
                  <a:lnTo>
                    <a:pt x="4754740" y="498513"/>
                  </a:lnTo>
                  <a:lnTo>
                    <a:pt x="5066843" y="498513"/>
                  </a:lnTo>
                  <a:lnTo>
                    <a:pt x="5066843" y="597662"/>
                  </a:lnTo>
                  <a:lnTo>
                    <a:pt x="5193208" y="597662"/>
                  </a:lnTo>
                  <a:lnTo>
                    <a:pt x="5193208" y="498513"/>
                  </a:lnTo>
                  <a:lnTo>
                    <a:pt x="5193208" y="438467"/>
                  </a:lnTo>
                  <a:lnTo>
                    <a:pt x="5193208" y="388899"/>
                  </a:lnTo>
                  <a:close/>
                </a:path>
                <a:path w="9607550" h="598170">
                  <a:moveTo>
                    <a:pt x="5927064" y="253453"/>
                  </a:moveTo>
                  <a:lnTo>
                    <a:pt x="5921921" y="200571"/>
                  </a:lnTo>
                  <a:lnTo>
                    <a:pt x="5906478" y="152222"/>
                  </a:lnTo>
                  <a:lnTo>
                    <a:pt x="5885396" y="114503"/>
                  </a:lnTo>
                  <a:lnTo>
                    <a:pt x="5881954" y="109093"/>
                  </a:lnTo>
                  <a:lnTo>
                    <a:pt x="5849569" y="71920"/>
                  </a:lnTo>
                  <a:lnTo>
                    <a:pt x="5809945" y="41541"/>
                  </a:lnTo>
                  <a:lnTo>
                    <a:pt x="5787441" y="29159"/>
                  </a:lnTo>
                  <a:lnTo>
                    <a:pt x="5787441" y="254152"/>
                  </a:lnTo>
                  <a:lnTo>
                    <a:pt x="5786806" y="269798"/>
                  </a:lnTo>
                  <a:lnTo>
                    <a:pt x="5777306" y="311746"/>
                  </a:lnTo>
                  <a:lnTo>
                    <a:pt x="5757811" y="346049"/>
                  </a:lnTo>
                  <a:lnTo>
                    <a:pt x="5719140" y="378587"/>
                  </a:lnTo>
                  <a:lnTo>
                    <a:pt x="5682437" y="391350"/>
                  </a:lnTo>
                  <a:lnTo>
                    <a:pt x="5655475" y="393788"/>
                  </a:lnTo>
                  <a:lnTo>
                    <a:pt x="5641746" y="393179"/>
                  </a:lnTo>
                  <a:lnTo>
                    <a:pt x="5603456" y="384009"/>
                  </a:lnTo>
                  <a:lnTo>
                    <a:pt x="5570652" y="364451"/>
                  </a:lnTo>
                  <a:lnTo>
                    <a:pt x="5545150" y="335495"/>
                  </a:lnTo>
                  <a:lnTo>
                    <a:pt x="5529008" y="298602"/>
                  </a:lnTo>
                  <a:lnTo>
                    <a:pt x="5523509" y="254152"/>
                  </a:lnTo>
                  <a:lnTo>
                    <a:pt x="5524119" y="238506"/>
                  </a:lnTo>
                  <a:lnTo>
                    <a:pt x="5533288" y="196545"/>
                  </a:lnTo>
                  <a:lnTo>
                    <a:pt x="5552656" y="162255"/>
                  </a:lnTo>
                  <a:lnTo>
                    <a:pt x="5580850" y="136245"/>
                  </a:lnTo>
                  <a:lnTo>
                    <a:pt x="5615737" y="120002"/>
                  </a:lnTo>
                  <a:lnTo>
                    <a:pt x="5655475" y="114503"/>
                  </a:lnTo>
                  <a:lnTo>
                    <a:pt x="5669191" y="115112"/>
                  </a:lnTo>
                  <a:lnTo>
                    <a:pt x="5707494" y="124282"/>
                  </a:lnTo>
                  <a:lnTo>
                    <a:pt x="5749379" y="152565"/>
                  </a:lnTo>
                  <a:lnTo>
                    <a:pt x="5771769" y="184238"/>
                  </a:lnTo>
                  <a:lnTo>
                    <a:pt x="5784901" y="223697"/>
                  </a:lnTo>
                  <a:lnTo>
                    <a:pt x="5787441" y="254152"/>
                  </a:lnTo>
                  <a:lnTo>
                    <a:pt x="5787441" y="29159"/>
                  </a:lnTo>
                  <a:lnTo>
                    <a:pt x="5738342" y="10604"/>
                  </a:lnTo>
                  <a:lnTo>
                    <a:pt x="5684228" y="1181"/>
                  </a:lnTo>
                  <a:lnTo>
                    <a:pt x="5655475" y="0"/>
                  </a:lnTo>
                  <a:lnTo>
                    <a:pt x="5626709" y="1181"/>
                  </a:lnTo>
                  <a:lnTo>
                    <a:pt x="5572595" y="10604"/>
                  </a:lnTo>
                  <a:lnTo>
                    <a:pt x="5523281" y="29260"/>
                  </a:lnTo>
                  <a:lnTo>
                    <a:pt x="5480342" y="55968"/>
                  </a:lnTo>
                  <a:lnTo>
                    <a:pt x="5444198" y="90271"/>
                  </a:lnTo>
                  <a:lnTo>
                    <a:pt x="5415737" y="130594"/>
                  </a:lnTo>
                  <a:lnTo>
                    <a:pt x="5395455" y="176479"/>
                  </a:lnTo>
                  <a:lnTo>
                    <a:pt x="5385168" y="226745"/>
                  </a:lnTo>
                  <a:lnTo>
                    <a:pt x="5383873" y="253453"/>
                  </a:lnTo>
                  <a:lnTo>
                    <a:pt x="5385168" y="280479"/>
                  </a:lnTo>
                  <a:lnTo>
                    <a:pt x="5395455" y="331279"/>
                  </a:lnTo>
                  <a:lnTo>
                    <a:pt x="5415737" y="377520"/>
                  </a:lnTo>
                  <a:lnTo>
                    <a:pt x="5444198" y="418007"/>
                  </a:lnTo>
                  <a:lnTo>
                    <a:pt x="5480367" y="452323"/>
                  </a:lnTo>
                  <a:lnTo>
                    <a:pt x="5523547" y="479056"/>
                  </a:lnTo>
                  <a:lnTo>
                    <a:pt x="5573065" y="497687"/>
                  </a:lnTo>
                  <a:lnTo>
                    <a:pt x="5627001" y="507123"/>
                  </a:lnTo>
                  <a:lnTo>
                    <a:pt x="5655475" y="508304"/>
                  </a:lnTo>
                  <a:lnTo>
                    <a:pt x="5684228" y="507123"/>
                  </a:lnTo>
                  <a:lnTo>
                    <a:pt x="5738342" y="497687"/>
                  </a:lnTo>
                  <a:lnTo>
                    <a:pt x="5787707" y="479031"/>
                  </a:lnTo>
                  <a:lnTo>
                    <a:pt x="5830786" y="452526"/>
                  </a:lnTo>
                  <a:lnTo>
                    <a:pt x="5867222" y="418515"/>
                  </a:lnTo>
                  <a:lnTo>
                    <a:pt x="5885827" y="393788"/>
                  </a:lnTo>
                  <a:lnTo>
                    <a:pt x="5895670" y="378193"/>
                  </a:lnTo>
                  <a:lnTo>
                    <a:pt x="5906821" y="355739"/>
                  </a:lnTo>
                  <a:lnTo>
                    <a:pt x="5915685" y="331939"/>
                  </a:lnTo>
                  <a:lnTo>
                    <a:pt x="5922010" y="306959"/>
                  </a:lnTo>
                  <a:lnTo>
                    <a:pt x="5925794" y="280797"/>
                  </a:lnTo>
                  <a:lnTo>
                    <a:pt x="5927064" y="253453"/>
                  </a:lnTo>
                  <a:close/>
                </a:path>
                <a:path w="9607550" h="598170">
                  <a:moveTo>
                    <a:pt x="6595923" y="189915"/>
                  </a:moveTo>
                  <a:lnTo>
                    <a:pt x="6589382" y="138328"/>
                  </a:lnTo>
                  <a:lnTo>
                    <a:pt x="6569748" y="93903"/>
                  </a:lnTo>
                  <a:lnTo>
                    <a:pt x="6537884" y="57861"/>
                  </a:lnTo>
                  <a:lnTo>
                    <a:pt x="6534112" y="55168"/>
                  </a:lnTo>
                  <a:lnTo>
                    <a:pt x="6517703" y="43434"/>
                  </a:lnTo>
                  <a:lnTo>
                    <a:pt x="6494691" y="31419"/>
                  </a:lnTo>
                  <a:lnTo>
                    <a:pt x="6469113" y="21945"/>
                  </a:lnTo>
                  <a:lnTo>
                    <a:pt x="6456972" y="18999"/>
                  </a:lnTo>
                  <a:lnTo>
                    <a:pt x="6456972" y="189915"/>
                  </a:lnTo>
                  <a:lnTo>
                    <a:pt x="6455626" y="206044"/>
                  </a:lnTo>
                  <a:lnTo>
                    <a:pt x="6435344" y="242620"/>
                  </a:lnTo>
                  <a:lnTo>
                    <a:pt x="6390703" y="259969"/>
                  </a:lnTo>
                  <a:lnTo>
                    <a:pt x="6370409" y="261124"/>
                  </a:lnTo>
                  <a:lnTo>
                    <a:pt x="6294298" y="261124"/>
                  </a:lnTo>
                  <a:lnTo>
                    <a:pt x="6294298" y="118694"/>
                  </a:lnTo>
                  <a:lnTo>
                    <a:pt x="6370409" y="118694"/>
                  </a:lnTo>
                  <a:lnTo>
                    <a:pt x="6408280" y="123494"/>
                  </a:lnTo>
                  <a:lnTo>
                    <a:pt x="6444805" y="148348"/>
                  </a:lnTo>
                  <a:lnTo>
                    <a:pt x="6456972" y="189915"/>
                  </a:lnTo>
                  <a:lnTo>
                    <a:pt x="6456972" y="18999"/>
                  </a:lnTo>
                  <a:lnTo>
                    <a:pt x="6441275" y="15189"/>
                  </a:lnTo>
                  <a:lnTo>
                    <a:pt x="6411163" y="11125"/>
                  </a:lnTo>
                  <a:lnTo>
                    <a:pt x="6378778" y="9766"/>
                  </a:lnTo>
                  <a:lnTo>
                    <a:pt x="6156058" y="9766"/>
                  </a:lnTo>
                  <a:lnTo>
                    <a:pt x="6156058" y="498525"/>
                  </a:lnTo>
                  <a:lnTo>
                    <a:pt x="6294298" y="498525"/>
                  </a:lnTo>
                  <a:lnTo>
                    <a:pt x="6294298" y="370751"/>
                  </a:lnTo>
                  <a:lnTo>
                    <a:pt x="6378778" y="370751"/>
                  </a:lnTo>
                  <a:lnTo>
                    <a:pt x="6441275" y="365252"/>
                  </a:lnTo>
                  <a:lnTo>
                    <a:pt x="6494691" y="348754"/>
                  </a:lnTo>
                  <a:lnTo>
                    <a:pt x="6537884" y="322224"/>
                  </a:lnTo>
                  <a:lnTo>
                    <a:pt x="6569748" y="286613"/>
                  </a:lnTo>
                  <a:lnTo>
                    <a:pt x="6589382" y="242366"/>
                  </a:lnTo>
                  <a:lnTo>
                    <a:pt x="6594284" y="217170"/>
                  </a:lnTo>
                  <a:lnTo>
                    <a:pt x="6595923" y="189915"/>
                  </a:lnTo>
                  <a:close/>
                </a:path>
                <a:path w="9607550" h="598170">
                  <a:moveTo>
                    <a:pt x="7332472" y="253453"/>
                  </a:moveTo>
                  <a:lnTo>
                    <a:pt x="7327316" y="200571"/>
                  </a:lnTo>
                  <a:lnTo>
                    <a:pt x="7311885" y="152222"/>
                  </a:lnTo>
                  <a:lnTo>
                    <a:pt x="7290790" y="114503"/>
                  </a:lnTo>
                  <a:lnTo>
                    <a:pt x="7287349" y="109093"/>
                  </a:lnTo>
                  <a:lnTo>
                    <a:pt x="7254976" y="71920"/>
                  </a:lnTo>
                  <a:lnTo>
                    <a:pt x="7215352" y="41541"/>
                  </a:lnTo>
                  <a:lnTo>
                    <a:pt x="7192835" y="29146"/>
                  </a:lnTo>
                  <a:lnTo>
                    <a:pt x="7192835" y="254152"/>
                  </a:lnTo>
                  <a:lnTo>
                    <a:pt x="7192200" y="269798"/>
                  </a:lnTo>
                  <a:lnTo>
                    <a:pt x="7182713" y="311746"/>
                  </a:lnTo>
                  <a:lnTo>
                    <a:pt x="7163206" y="346049"/>
                  </a:lnTo>
                  <a:lnTo>
                    <a:pt x="7124535" y="378587"/>
                  </a:lnTo>
                  <a:lnTo>
                    <a:pt x="7087844" y="391350"/>
                  </a:lnTo>
                  <a:lnTo>
                    <a:pt x="7060870" y="393788"/>
                  </a:lnTo>
                  <a:lnTo>
                    <a:pt x="7047154" y="393179"/>
                  </a:lnTo>
                  <a:lnTo>
                    <a:pt x="7008850" y="384009"/>
                  </a:lnTo>
                  <a:lnTo>
                    <a:pt x="6976059" y="364451"/>
                  </a:lnTo>
                  <a:lnTo>
                    <a:pt x="6950557" y="335495"/>
                  </a:lnTo>
                  <a:lnTo>
                    <a:pt x="6934403" y="298602"/>
                  </a:lnTo>
                  <a:lnTo>
                    <a:pt x="6928904" y="254152"/>
                  </a:lnTo>
                  <a:lnTo>
                    <a:pt x="6929514" y="238506"/>
                  </a:lnTo>
                  <a:lnTo>
                    <a:pt x="6938683" y="196545"/>
                  </a:lnTo>
                  <a:lnTo>
                    <a:pt x="6958063" y="162255"/>
                  </a:lnTo>
                  <a:lnTo>
                    <a:pt x="6986244" y="136245"/>
                  </a:lnTo>
                  <a:lnTo>
                    <a:pt x="7021144" y="120002"/>
                  </a:lnTo>
                  <a:lnTo>
                    <a:pt x="7060870" y="114503"/>
                  </a:lnTo>
                  <a:lnTo>
                    <a:pt x="7074598" y="115112"/>
                  </a:lnTo>
                  <a:lnTo>
                    <a:pt x="7112889" y="124282"/>
                  </a:lnTo>
                  <a:lnTo>
                    <a:pt x="7154786" y="152565"/>
                  </a:lnTo>
                  <a:lnTo>
                    <a:pt x="7177176" y="184238"/>
                  </a:lnTo>
                  <a:lnTo>
                    <a:pt x="7190295" y="223697"/>
                  </a:lnTo>
                  <a:lnTo>
                    <a:pt x="7192835" y="254152"/>
                  </a:lnTo>
                  <a:lnTo>
                    <a:pt x="7192835" y="29146"/>
                  </a:lnTo>
                  <a:lnTo>
                    <a:pt x="7143737" y="10604"/>
                  </a:lnTo>
                  <a:lnTo>
                    <a:pt x="7089635" y="1181"/>
                  </a:lnTo>
                  <a:lnTo>
                    <a:pt x="7060870" y="0"/>
                  </a:lnTo>
                  <a:lnTo>
                    <a:pt x="7032117" y="1181"/>
                  </a:lnTo>
                  <a:lnTo>
                    <a:pt x="6978002" y="10604"/>
                  </a:lnTo>
                  <a:lnTo>
                    <a:pt x="6928688" y="29260"/>
                  </a:lnTo>
                  <a:lnTo>
                    <a:pt x="6885749" y="55968"/>
                  </a:lnTo>
                  <a:lnTo>
                    <a:pt x="6849592" y="90271"/>
                  </a:lnTo>
                  <a:lnTo>
                    <a:pt x="6821144" y="130594"/>
                  </a:lnTo>
                  <a:lnTo>
                    <a:pt x="6800863" y="176479"/>
                  </a:lnTo>
                  <a:lnTo>
                    <a:pt x="6790563" y="226745"/>
                  </a:lnTo>
                  <a:lnTo>
                    <a:pt x="6789280" y="253453"/>
                  </a:lnTo>
                  <a:lnTo>
                    <a:pt x="6790563" y="280479"/>
                  </a:lnTo>
                  <a:lnTo>
                    <a:pt x="6800863" y="331279"/>
                  </a:lnTo>
                  <a:lnTo>
                    <a:pt x="6821144" y="377520"/>
                  </a:lnTo>
                  <a:lnTo>
                    <a:pt x="6849592" y="418007"/>
                  </a:lnTo>
                  <a:lnTo>
                    <a:pt x="6885775" y="452323"/>
                  </a:lnTo>
                  <a:lnTo>
                    <a:pt x="6928942" y="479056"/>
                  </a:lnTo>
                  <a:lnTo>
                    <a:pt x="6978459" y="497687"/>
                  </a:lnTo>
                  <a:lnTo>
                    <a:pt x="7032396" y="507123"/>
                  </a:lnTo>
                  <a:lnTo>
                    <a:pt x="7060870" y="508304"/>
                  </a:lnTo>
                  <a:lnTo>
                    <a:pt x="7089635" y="507123"/>
                  </a:lnTo>
                  <a:lnTo>
                    <a:pt x="7143737" y="497687"/>
                  </a:lnTo>
                  <a:lnTo>
                    <a:pt x="7193115" y="479031"/>
                  </a:lnTo>
                  <a:lnTo>
                    <a:pt x="7236180" y="452526"/>
                  </a:lnTo>
                  <a:lnTo>
                    <a:pt x="7272617" y="418515"/>
                  </a:lnTo>
                  <a:lnTo>
                    <a:pt x="7291235" y="393788"/>
                  </a:lnTo>
                  <a:lnTo>
                    <a:pt x="7301077" y="378193"/>
                  </a:lnTo>
                  <a:lnTo>
                    <a:pt x="7312228" y="355739"/>
                  </a:lnTo>
                  <a:lnTo>
                    <a:pt x="7321080" y="331939"/>
                  </a:lnTo>
                  <a:lnTo>
                    <a:pt x="7327405" y="306959"/>
                  </a:lnTo>
                  <a:lnTo>
                    <a:pt x="7331202" y="280797"/>
                  </a:lnTo>
                  <a:lnTo>
                    <a:pt x="7332472" y="253453"/>
                  </a:lnTo>
                  <a:close/>
                </a:path>
                <a:path w="9607550" h="598170">
                  <a:moveTo>
                    <a:pt x="8005585" y="358876"/>
                  </a:moveTo>
                  <a:lnTo>
                    <a:pt x="8002689" y="329628"/>
                  </a:lnTo>
                  <a:lnTo>
                    <a:pt x="7993977" y="303987"/>
                  </a:lnTo>
                  <a:lnTo>
                    <a:pt x="7990573" y="298831"/>
                  </a:lnTo>
                  <a:lnTo>
                    <a:pt x="7979461" y="281965"/>
                  </a:lnTo>
                  <a:lnTo>
                    <a:pt x="7959547" y="263918"/>
                  </a:lnTo>
                  <a:lnTo>
                    <a:pt x="7959153" y="263563"/>
                  </a:lnTo>
                  <a:lnTo>
                    <a:pt x="7933690" y="249059"/>
                  </a:lnTo>
                  <a:lnTo>
                    <a:pt x="7916304" y="243052"/>
                  </a:lnTo>
                  <a:lnTo>
                    <a:pt x="7937284" y="230403"/>
                  </a:lnTo>
                  <a:lnTo>
                    <a:pt x="7937868" y="230060"/>
                  </a:lnTo>
                  <a:lnTo>
                    <a:pt x="7957718" y="211543"/>
                  </a:lnTo>
                  <a:lnTo>
                    <a:pt x="7962265" y="204571"/>
                  </a:lnTo>
                  <a:lnTo>
                    <a:pt x="7971891" y="189826"/>
                  </a:lnTo>
                  <a:lnTo>
                    <a:pt x="7980400" y="164934"/>
                  </a:lnTo>
                  <a:lnTo>
                    <a:pt x="7983245" y="136842"/>
                  </a:lnTo>
                  <a:lnTo>
                    <a:pt x="7980286" y="108915"/>
                  </a:lnTo>
                  <a:lnTo>
                    <a:pt x="7955953" y="61252"/>
                  </a:lnTo>
                  <a:lnTo>
                    <a:pt x="7908036" y="28435"/>
                  </a:lnTo>
                  <a:lnTo>
                    <a:pt x="7865948" y="16268"/>
                  </a:lnTo>
                  <a:lnTo>
                    <a:pt x="7865948" y="348411"/>
                  </a:lnTo>
                  <a:lnTo>
                    <a:pt x="7865008" y="360210"/>
                  </a:lnTo>
                  <a:lnTo>
                    <a:pt x="7842440" y="392112"/>
                  </a:lnTo>
                  <a:lnTo>
                    <a:pt x="7805191" y="399376"/>
                  </a:lnTo>
                  <a:lnTo>
                    <a:pt x="7696975" y="399376"/>
                  </a:lnTo>
                  <a:lnTo>
                    <a:pt x="7696975" y="298831"/>
                  </a:lnTo>
                  <a:lnTo>
                    <a:pt x="7805191" y="298831"/>
                  </a:lnTo>
                  <a:lnTo>
                    <a:pt x="7850937" y="311048"/>
                  </a:lnTo>
                  <a:lnTo>
                    <a:pt x="7865948" y="348411"/>
                  </a:lnTo>
                  <a:lnTo>
                    <a:pt x="7865948" y="16268"/>
                  </a:lnTo>
                  <a:lnTo>
                    <a:pt x="7843609" y="12446"/>
                  </a:lnTo>
                  <a:lnTo>
                    <a:pt x="7843609" y="157099"/>
                  </a:lnTo>
                  <a:lnTo>
                    <a:pt x="7842682" y="168224"/>
                  </a:lnTo>
                  <a:lnTo>
                    <a:pt x="7810792" y="201612"/>
                  </a:lnTo>
                  <a:lnTo>
                    <a:pt x="7785659" y="204571"/>
                  </a:lnTo>
                  <a:lnTo>
                    <a:pt x="7696975" y="204571"/>
                  </a:lnTo>
                  <a:lnTo>
                    <a:pt x="7696975" y="108915"/>
                  </a:lnTo>
                  <a:lnTo>
                    <a:pt x="7785659" y="108915"/>
                  </a:lnTo>
                  <a:lnTo>
                    <a:pt x="7828940" y="121145"/>
                  </a:lnTo>
                  <a:lnTo>
                    <a:pt x="7843609" y="157099"/>
                  </a:lnTo>
                  <a:lnTo>
                    <a:pt x="7843609" y="12446"/>
                  </a:lnTo>
                  <a:lnTo>
                    <a:pt x="7840129" y="11849"/>
                  </a:lnTo>
                  <a:lnTo>
                    <a:pt x="7798917" y="9766"/>
                  </a:lnTo>
                  <a:lnTo>
                    <a:pt x="7560831" y="9766"/>
                  </a:lnTo>
                  <a:lnTo>
                    <a:pt x="7560831" y="498525"/>
                  </a:lnTo>
                  <a:lnTo>
                    <a:pt x="7812176" y="498525"/>
                  </a:lnTo>
                  <a:lnTo>
                    <a:pt x="7856233" y="496189"/>
                  </a:lnTo>
                  <a:lnTo>
                    <a:pt x="7894828" y="489178"/>
                  </a:lnTo>
                  <a:lnTo>
                    <a:pt x="7955661" y="461162"/>
                  </a:lnTo>
                  <a:lnTo>
                    <a:pt x="7993100" y="416915"/>
                  </a:lnTo>
                  <a:lnTo>
                    <a:pt x="7999120" y="399376"/>
                  </a:lnTo>
                  <a:lnTo>
                    <a:pt x="8002473" y="389623"/>
                  </a:lnTo>
                  <a:lnTo>
                    <a:pt x="8005585" y="358876"/>
                  </a:lnTo>
                  <a:close/>
                </a:path>
                <a:path w="9607550" h="598170">
                  <a:moveTo>
                    <a:pt x="8672347" y="324662"/>
                  </a:moveTo>
                  <a:lnTo>
                    <a:pt x="8662899" y="264617"/>
                  </a:lnTo>
                  <a:lnTo>
                    <a:pt x="8644661" y="227203"/>
                  </a:lnTo>
                  <a:lnTo>
                    <a:pt x="8596046" y="187667"/>
                  </a:lnTo>
                  <a:lnTo>
                    <a:pt x="8533409" y="169214"/>
                  </a:lnTo>
                  <a:lnTo>
                    <a:pt x="8533409" y="326758"/>
                  </a:lnTo>
                  <a:lnTo>
                    <a:pt x="8532114" y="343217"/>
                  </a:lnTo>
                  <a:lnTo>
                    <a:pt x="8512810" y="380530"/>
                  </a:lnTo>
                  <a:lnTo>
                    <a:pt x="8474253" y="398195"/>
                  </a:lnTo>
                  <a:lnTo>
                    <a:pt x="8458009" y="399376"/>
                  </a:lnTo>
                  <a:lnTo>
                    <a:pt x="8371421" y="399376"/>
                  </a:lnTo>
                  <a:lnTo>
                    <a:pt x="8371421" y="264617"/>
                  </a:lnTo>
                  <a:lnTo>
                    <a:pt x="8458009" y="264617"/>
                  </a:lnTo>
                  <a:lnTo>
                    <a:pt x="8501659" y="272478"/>
                  </a:lnTo>
                  <a:lnTo>
                    <a:pt x="8532114" y="310921"/>
                  </a:lnTo>
                  <a:lnTo>
                    <a:pt x="8533409" y="326758"/>
                  </a:lnTo>
                  <a:lnTo>
                    <a:pt x="8533409" y="169214"/>
                  </a:lnTo>
                  <a:lnTo>
                    <a:pt x="8527097" y="167944"/>
                  </a:lnTo>
                  <a:lnTo>
                    <a:pt x="8485238" y="165468"/>
                  </a:lnTo>
                  <a:lnTo>
                    <a:pt x="8371421" y="165468"/>
                  </a:lnTo>
                  <a:lnTo>
                    <a:pt x="8371421" y="9766"/>
                  </a:lnTo>
                  <a:lnTo>
                    <a:pt x="8235277" y="9766"/>
                  </a:lnTo>
                  <a:lnTo>
                    <a:pt x="8235277" y="498525"/>
                  </a:lnTo>
                  <a:lnTo>
                    <a:pt x="8465680" y="498525"/>
                  </a:lnTo>
                  <a:lnTo>
                    <a:pt x="8511286" y="495769"/>
                  </a:lnTo>
                  <a:lnTo>
                    <a:pt x="8551735" y="487527"/>
                  </a:lnTo>
                  <a:lnTo>
                    <a:pt x="8617191" y="454533"/>
                  </a:lnTo>
                  <a:lnTo>
                    <a:pt x="8658555" y="400075"/>
                  </a:lnTo>
                  <a:lnTo>
                    <a:pt x="8668906" y="364985"/>
                  </a:lnTo>
                  <a:lnTo>
                    <a:pt x="8672347" y="324662"/>
                  </a:lnTo>
                  <a:close/>
                </a:path>
                <a:path w="9607550" h="598170">
                  <a:moveTo>
                    <a:pt x="9607207" y="254152"/>
                  </a:moveTo>
                  <a:lnTo>
                    <a:pt x="9602318" y="201180"/>
                  </a:lnTo>
                  <a:lnTo>
                    <a:pt x="9587662" y="152565"/>
                  </a:lnTo>
                  <a:lnTo>
                    <a:pt x="9567342" y="114503"/>
                  </a:lnTo>
                  <a:lnTo>
                    <a:pt x="9532506" y="71920"/>
                  </a:lnTo>
                  <a:lnTo>
                    <a:pt x="9493745" y="41541"/>
                  </a:lnTo>
                  <a:lnTo>
                    <a:pt x="9466859" y="26949"/>
                  </a:lnTo>
                  <a:lnTo>
                    <a:pt x="9466859" y="254152"/>
                  </a:lnTo>
                  <a:lnTo>
                    <a:pt x="9466301" y="269824"/>
                  </a:lnTo>
                  <a:lnTo>
                    <a:pt x="9457792" y="312102"/>
                  </a:lnTo>
                  <a:lnTo>
                    <a:pt x="9439656" y="346532"/>
                  </a:lnTo>
                  <a:lnTo>
                    <a:pt x="9402801" y="378599"/>
                  </a:lnTo>
                  <a:lnTo>
                    <a:pt x="9355607" y="393179"/>
                  </a:lnTo>
                  <a:lnTo>
                    <a:pt x="9342590" y="393788"/>
                  </a:lnTo>
                  <a:lnTo>
                    <a:pt x="9329864" y="393179"/>
                  </a:lnTo>
                  <a:lnTo>
                    <a:pt x="9283090" y="378599"/>
                  </a:lnTo>
                  <a:lnTo>
                    <a:pt x="9246667" y="346532"/>
                  </a:lnTo>
                  <a:lnTo>
                    <a:pt x="9228074" y="312102"/>
                  </a:lnTo>
                  <a:lnTo>
                    <a:pt x="9226956" y="308610"/>
                  </a:lnTo>
                  <a:lnTo>
                    <a:pt x="9223794" y="298792"/>
                  </a:lnTo>
                  <a:lnTo>
                    <a:pt x="9220746" y="284695"/>
                  </a:lnTo>
                  <a:lnTo>
                    <a:pt x="9218917" y="269824"/>
                  </a:lnTo>
                  <a:lnTo>
                    <a:pt x="9218308" y="254152"/>
                  </a:lnTo>
                  <a:lnTo>
                    <a:pt x="9218917" y="238480"/>
                  </a:lnTo>
                  <a:lnTo>
                    <a:pt x="9220746" y="223608"/>
                  </a:lnTo>
                  <a:lnTo>
                    <a:pt x="9223794" y="209511"/>
                  </a:lnTo>
                  <a:lnTo>
                    <a:pt x="9228074" y="196202"/>
                  </a:lnTo>
                  <a:lnTo>
                    <a:pt x="9229573" y="192709"/>
                  </a:lnTo>
                  <a:lnTo>
                    <a:pt x="9233408" y="183769"/>
                  </a:lnTo>
                  <a:lnTo>
                    <a:pt x="9263367" y="143662"/>
                  </a:lnTo>
                  <a:lnTo>
                    <a:pt x="9305607" y="120002"/>
                  </a:lnTo>
                  <a:lnTo>
                    <a:pt x="9342590" y="114503"/>
                  </a:lnTo>
                  <a:lnTo>
                    <a:pt x="9355607" y="115112"/>
                  </a:lnTo>
                  <a:lnTo>
                    <a:pt x="9402801" y="129692"/>
                  </a:lnTo>
                  <a:lnTo>
                    <a:pt x="9439656" y="161772"/>
                  </a:lnTo>
                  <a:lnTo>
                    <a:pt x="9457792" y="196202"/>
                  </a:lnTo>
                  <a:lnTo>
                    <a:pt x="9466301" y="238480"/>
                  </a:lnTo>
                  <a:lnTo>
                    <a:pt x="9466859" y="254152"/>
                  </a:lnTo>
                  <a:lnTo>
                    <a:pt x="9466859" y="26949"/>
                  </a:lnTo>
                  <a:lnTo>
                    <a:pt x="9424060" y="10604"/>
                  </a:lnTo>
                  <a:lnTo>
                    <a:pt x="9371343" y="1181"/>
                  </a:lnTo>
                  <a:lnTo>
                    <a:pt x="9343288" y="0"/>
                  </a:lnTo>
                  <a:lnTo>
                    <a:pt x="9314942" y="1181"/>
                  </a:lnTo>
                  <a:lnTo>
                    <a:pt x="9262059" y="10604"/>
                  </a:lnTo>
                  <a:lnTo>
                    <a:pt x="9214333" y="29235"/>
                  </a:lnTo>
                  <a:lnTo>
                    <a:pt x="9172435" y="55778"/>
                  </a:lnTo>
                  <a:lnTo>
                    <a:pt x="9136748" y="89789"/>
                  </a:lnTo>
                  <a:lnTo>
                    <a:pt x="9109011" y="129908"/>
                  </a:lnTo>
                  <a:lnTo>
                    <a:pt x="9089657" y="175818"/>
                  </a:lnTo>
                  <a:lnTo>
                    <a:pt x="9085491" y="192709"/>
                  </a:lnTo>
                  <a:lnTo>
                    <a:pt x="9033281" y="192709"/>
                  </a:lnTo>
                  <a:lnTo>
                    <a:pt x="9033281" y="9766"/>
                  </a:lnTo>
                  <a:lnTo>
                    <a:pt x="8897137" y="9766"/>
                  </a:lnTo>
                  <a:lnTo>
                    <a:pt x="8897137" y="498525"/>
                  </a:lnTo>
                  <a:lnTo>
                    <a:pt x="9033281" y="498525"/>
                  </a:lnTo>
                  <a:lnTo>
                    <a:pt x="9033281" y="308610"/>
                  </a:lnTo>
                  <a:lnTo>
                    <a:pt x="9083942" y="308610"/>
                  </a:lnTo>
                  <a:lnTo>
                    <a:pt x="9098216" y="355739"/>
                  </a:lnTo>
                  <a:lnTo>
                    <a:pt x="9121864" y="399122"/>
                  </a:lnTo>
                  <a:lnTo>
                    <a:pt x="9153715" y="436372"/>
                  </a:lnTo>
                  <a:lnTo>
                    <a:pt x="9192641" y="466750"/>
                  </a:lnTo>
                  <a:lnTo>
                    <a:pt x="9237510" y="489445"/>
                  </a:lnTo>
                  <a:lnTo>
                    <a:pt x="9287866" y="503580"/>
                  </a:lnTo>
                  <a:lnTo>
                    <a:pt x="9343288" y="508304"/>
                  </a:lnTo>
                  <a:lnTo>
                    <a:pt x="9371343" y="507123"/>
                  </a:lnTo>
                  <a:lnTo>
                    <a:pt x="9424060" y="497687"/>
                  </a:lnTo>
                  <a:lnTo>
                    <a:pt x="9472016" y="479056"/>
                  </a:lnTo>
                  <a:lnTo>
                    <a:pt x="9513913" y="452526"/>
                  </a:lnTo>
                  <a:lnTo>
                    <a:pt x="9549295" y="418515"/>
                  </a:lnTo>
                  <a:lnTo>
                    <a:pt x="9567342" y="393788"/>
                  </a:lnTo>
                  <a:lnTo>
                    <a:pt x="9576879" y="378193"/>
                  </a:lnTo>
                  <a:lnTo>
                    <a:pt x="9587662" y="355739"/>
                  </a:lnTo>
                  <a:lnTo>
                    <a:pt x="9596222" y="331939"/>
                  </a:lnTo>
                  <a:lnTo>
                    <a:pt x="9602318" y="307124"/>
                  </a:lnTo>
                  <a:lnTo>
                    <a:pt x="9605988" y="281190"/>
                  </a:lnTo>
                  <a:lnTo>
                    <a:pt x="9607207" y="254152"/>
                  </a:lnTo>
                  <a:close/>
                </a:path>
              </a:pathLst>
            </a:custGeom>
            <a:solidFill>
              <a:srgbClr val="2D30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259746" y="8780340"/>
              <a:ext cx="1385507" cy="17454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13479" y="9571122"/>
              <a:ext cx="133756" cy="115985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5212499" y="9585255"/>
              <a:ext cx="4331335" cy="297815"/>
            </a:xfrm>
            <a:custGeom>
              <a:avLst/>
              <a:gdLst/>
              <a:ahLst/>
              <a:cxnLst/>
              <a:rect l="l" t="t" r="r" b="b"/>
              <a:pathLst>
                <a:path w="4331334" h="297815">
                  <a:moveTo>
                    <a:pt x="309714" y="294335"/>
                  </a:moveTo>
                  <a:lnTo>
                    <a:pt x="309397" y="66103"/>
                  </a:lnTo>
                  <a:lnTo>
                    <a:pt x="309308" y="3327"/>
                  </a:lnTo>
                  <a:lnTo>
                    <a:pt x="275209" y="3327"/>
                  </a:lnTo>
                  <a:lnTo>
                    <a:pt x="155422" y="207746"/>
                  </a:lnTo>
                  <a:lnTo>
                    <a:pt x="71348" y="66103"/>
                  </a:lnTo>
                  <a:lnTo>
                    <a:pt x="34086" y="3327"/>
                  </a:lnTo>
                  <a:lnTo>
                    <a:pt x="0" y="3327"/>
                  </a:lnTo>
                  <a:lnTo>
                    <a:pt x="0" y="294335"/>
                  </a:lnTo>
                  <a:lnTo>
                    <a:pt x="39916" y="294335"/>
                  </a:lnTo>
                  <a:lnTo>
                    <a:pt x="39916" y="83451"/>
                  </a:lnTo>
                  <a:lnTo>
                    <a:pt x="145084" y="258991"/>
                  </a:lnTo>
                  <a:lnTo>
                    <a:pt x="164211" y="258991"/>
                  </a:lnTo>
                  <a:lnTo>
                    <a:pt x="185470" y="223253"/>
                  </a:lnTo>
                  <a:lnTo>
                    <a:pt x="269417" y="82118"/>
                  </a:lnTo>
                  <a:lnTo>
                    <a:pt x="269811" y="294335"/>
                  </a:lnTo>
                  <a:lnTo>
                    <a:pt x="309714" y="294335"/>
                  </a:lnTo>
                  <a:close/>
                </a:path>
                <a:path w="4331334" h="297815">
                  <a:moveTo>
                    <a:pt x="635215" y="196646"/>
                  </a:moveTo>
                  <a:lnTo>
                    <a:pt x="633476" y="175196"/>
                  </a:lnTo>
                  <a:lnTo>
                    <a:pt x="628243" y="156578"/>
                  </a:lnTo>
                  <a:lnTo>
                    <a:pt x="619544" y="140804"/>
                  </a:lnTo>
                  <a:lnTo>
                    <a:pt x="616546" y="137617"/>
                  </a:lnTo>
                  <a:lnTo>
                    <a:pt x="607364" y="127850"/>
                  </a:lnTo>
                  <a:lnTo>
                    <a:pt x="593648" y="118872"/>
                  </a:lnTo>
                  <a:lnTo>
                    <a:pt x="593648" y="197472"/>
                  </a:lnTo>
                  <a:lnTo>
                    <a:pt x="592429" y="212305"/>
                  </a:lnTo>
                  <a:lnTo>
                    <a:pt x="563587" y="252387"/>
                  </a:lnTo>
                  <a:lnTo>
                    <a:pt x="518807" y="261493"/>
                  </a:lnTo>
                  <a:lnTo>
                    <a:pt x="441490" y="261493"/>
                  </a:lnTo>
                  <a:lnTo>
                    <a:pt x="441490" y="137617"/>
                  </a:lnTo>
                  <a:lnTo>
                    <a:pt x="518807" y="137617"/>
                  </a:lnTo>
                  <a:lnTo>
                    <a:pt x="563867" y="145796"/>
                  </a:lnTo>
                  <a:lnTo>
                    <a:pt x="592442" y="183108"/>
                  </a:lnTo>
                  <a:lnTo>
                    <a:pt x="593648" y="197472"/>
                  </a:lnTo>
                  <a:lnTo>
                    <a:pt x="593648" y="118872"/>
                  </a:lnTo>
                  <a:lnTo>
                    <a:pt x="591959" y="117754"/>
                  </a:lnTo>
                  <a:lnTo>
                    <a:pt x="573582" y="110540"/>
                  </a:lnTo>
                  <a:lnTo>
                    <a:pt x="552246" y="106210"/>
                  </a:lnTo>
                  <a:lnTo>
                    <a:pt x="527964" y="104775"/>
                  </a:lnTo>
                  <a:lnTo>
                    <a:pt x="441490" y="104775"/>
                  </a:lnTo>
                  <a:lnTo>
                    <a:pt x="441490" y="3327"/>
                  </a:lnTo>
                  <a:lnTo>
                    <a:pt x="400329" y="3327"/>
                  </a:lnTo>
                  <a:lnTo>
                    <a:pt x="400329" y="294335"/>
                  </a:lnTo>
                  <a:lnTo>
                    <a:pt x="520471" y="294335"/>
                  </a:lnTo>
                  <a:lnTo>
                    <a:pt x="546176" y="292785"/>
                  </a:lnTo>
                  <a:lnTo>
                    <a:pt x="568845" y="288150"/>
                  </a:lnTo>
                  <a:lnTo>
                    <a:pt x="588479" y="280428"/>
                  </a:lnTo>
                  <a:lnTo>
                    <a:pt x="605078" y="269608"/>
                  </a:lnTo>
                  <a:lnTo>
                    <a:pt x="612800" y="261493"/>
                  </a:lnTo>
                  <a:lnTo>
                    <a:pt x="618261" y="255778"/>
                  </a:lnTo>
                  <a:lnTo>
                    <a:pt x="627684" y="239001"/>
                  </a:lnTo>
                  <a:lnTo>
                    <a:pt x="633323" y="219290"/>
                  </a:lnTo>
                  <a:lnTo>
                    <a:pt x="635215" y="196646"/>
                  </a:lnTo>
                  <a:close/>
                </a:path>
                <a:path w="4331334" h="297815">
                  <a:moveTo>
                    <a:pt x="722503" y="3327"/>
                  </a:moveTo>
                  <a:lnTo>
                    <a:pt x="681355" y="3327"/>
                  </a:lnTo>
                  <a:lnTo>
                    <a:pt x="681355" y="294335"/>
                  </a:lnTo>
                  <a:lnTo>
                    <a:pt x="722503" y="294335"/>
                  </a:lnTo>
                  <a:lnTo>
                    <a:pt x="722503" y="3327"/>
                  </a:lnTo>
                  <a:close/>
                </a:path>
                <a:path w="4331334" h="297815">
                  <a:moveTo>
                    <a:pt x="903351" y="162966"/>
                  </a:moveTo>
                  <a:lnTo>
                    <a:pt x="791527" y="162966"/>
                  </a:lnTo>
                  <a:lnTo>
                    <a:pt x="791527" y="197472"/>
                  </a:lnTo>
                  <a:lnTo>
                    <a:pt x="903351" y="197472"/>
                  </a:lnTo>
                  <a:lnTo>
                    <a:pt x="903351" y="162966"/>
                  </a:lnTo>
                  <a:close/>
                </a:path>
                <a:path w="4331334" h="297815">
                  <a:moveTo>
                    <a:pt x="1325308" y="45326"/>
                  </a:moveTo>
                  <a:lnTo>
                    <a:pt x="1290574" y="17856"/>
                  </a:lnTo>
                  <a:lnTo>
                    <a:pt x="1247089" y="2870"/>
                  </a:lnTo>
                  <a:lnTo>
                    <a:pt x="1214716" y="12"/>
                  </a:lnTo>
                  <a:lnTo>
                    <a:pt x="1198410" y="698"/>
                  </a:lnTo>
                  <a:lnTo>
                    <a:pt x="1153401" y="11036"/>
                  </a:lnTo>
                  <a:lnTo>
                    <a:pt x="1115402" y="32702"/>
                  </a:lnTo>
                  <a:lnTo>
                    <a:pt x="1086053" y="64096"/>
                  </a:lnTo>
                  <a:lnTo>
                    <a:pt x="1067041" y="103238"/>
                  </a:lnTo>
                  <a:lnTo>
                    <a:pt x="1060488" y="148844"/>
                  </a:lnTo>
                  <a:lnTo>
                    <a:pt x="1061212" y="164719"/>
                  </a:lnTo>
                  <a:lnTo>
                    <a:pt x="1072134" y="208280"/>
                  </a:lnTo>
                  <a:lnTo>
                    <a:pt x="1094613" y="244970"/>
                  </a:lnTo>
                  <a:lnTo>
                    <a:pt x="1126794" y="273354"/>
                  </a:lnTo>
                  <a:lnTo>
                    <a:pt x="1167345" y="291465"/>
                  </a:lnTo>
                  <a:lnTo>
                    <a:pt x="1214297" y="297662"/>
                  </a:lnTo>
                  <a:lnTo>
                    <a:pt x="1230998" y="296938"/>
                  </a:lnTo>
                  <a:lnTo>
                    <a:pt x="1276870" y="286029"/>
                  </a:lnTo>
                  <a:lnTo>
                    <a:pt x="1314792" y="262483"/>
                  </a:lnTo>
                  <a:lnTo>
                    <a:pt x="1325308" y="251942"/>
                  </a:lnTo>
                  <a:lnTo>
                    <a:pt x="1298282" y="225755"/>
                  </a:lnTo>
                  <a:lnTo>
                    <a:pt x="1289710" y="234111"/>
                  </a:lnTo>
                  <a:lnTo>
                    <a:pt x="1280617" y="241287"/>
                  </a:lnTo>
                  <a:lnTo>
                    <a:pt x="1239354" y="258533"/>
                  </a:lnTo>
                  <a:lnTo>
                    <a:pt x="1216380" y="260667"/>
                  </a:lnTo>
                  <a:lnTo>
                    <a:pt x="1204328" y="260146"/>
                  </a:lnTo>
                  <a:lnTo>
                    <a:pt x="1160716" y="247789"/>
                  </a:lnTo>
                  <a:lnTo>
                    <a:pt x="1127213" y="221234"/>
                  </a:lnTo>
                  <a:lnTo>
                    <a:pt x="1106843" y="183019"/>
                  </a:lnTo>
                  <a:lnTo>
                    <a:pt x="1102055" y="148844"/>
                  </a:lnTo>
                  <a:lnTo>
                    <a:pt x="1102588" y="137007"/>
                  </a:lnTo>
                  <a:lnTo>
                    <a:pt x="1115263" y="94208"/>
                  </a:lnTo>
                  <a:lnTo>
                    <a:pt x="1142530" y="61544"/>
                  </a:lnTo>
                  <a:lnTo>
                    <a:pt x="1181569" y="41694"/>
                  </a:lnTo>
                  <a:lnTo>
                    <a:pt x="1216380" y="37007"/>
                  </a:lnTo>
                  <a:lnTo>
                    <a:pt x="1228039" y="37541"/>
                  </a:lnTo>
                  <a:lnTo>
                    <a:pt x="1271003" y="50355"/>
                  </a:lnTo>
                  <a:lnTo>
                    <a:pt x="1298282" y="71513"/>
                  </a:lnTo>
                  <a:lnTo>
                    <a:pt x="1325308" y="45326"/>
                  </a:lnTo>
                  <a:close/>
                </a:path>
                <a:path w="4331334" h="297815">
                  <a:moveTo>
                    <a:pt x="1633334" y="3327"/>
                  </a:moveTo>
                  <a:lnTo>
                    <a:pt x="1382661" y="3327"/>
                  </a:lnTo>
                  <a:lnTo>
                    <a:pt x="1382661" y="294335"/>
                  </a:lnTo>
                  <a:lnTo>
                    <a:pt x="1423822" y="294335"/>
                  </a:lnTo>
                  <a:lnTo>
                    <a:pt x="1423822" y="39497"/>
                  </a:lnTo>
                  <a:lnTo>
                    <a:pt x="1592605" y="39497"/>
                  </a:lnTo>
                  <a:lnTo>
                    <a:pt x="1592605" y="294335"/>
                  </a:lnTo>
                  <a:lnTo>
                    <a:pt x="1633334" y="294335"/>
                  </a:lnTo>
                  <a:lnTo>
                    <a:pt x="1633334" y="39497"/>
                  </a:lnTo>
                  <a:lnTo>
                    <a:pt x="1633334" y="28689"/>
                  </a:lnTo>
                  <a:lnTo>
                    <a:pt x="1633334" y="3327"/>
                  </a:lnTo>
                  <a:close/>
                </a:path>
                <a:path w="4331334" h="297815">
                  <a:moveTo>
                    <a:pt x="2009165" y="148831"/>
                  </a:moveTo>
                  <a:lnTo>
                    <a:pt x="2002726" y="103505"/>
                  </a:lnTo>
                  <a:lnTo>
                    <a:pt x="1983943" y="64135"/>
                  </a:lnTo>
                  <a:lnTo>
                    <a:pt x="1967585" y="44450"/>
                  </a:lnTo>
                  <a:lnTo>
                    <a:pt x="1967585" y="148831"/>
                  </a:lnTo>
                  <a:lnTo>
                    <a:pt x="1967052" y="160655"/>
                  </a:lnTo>
                  <a:lnTo>
                    <a:pt x="1954377" y="203174"/>
                  </a:lnTo>
                  <a:lnTo>
                    <a:pt x="1927440" y="236029"/>
                  </a:lnTo>
                  <a:lnTo>
                    <a:pt x="1889074" y="255981"/>
                  </a:lnTo>
                  <a:lnTo>
                    <a:pt x="1854504" y="260654"/>
                  </a:lnTo>
                  <a:lnTo>
                    <a:pt x="1842668" y="260146"/>
                  </a:lnTo>
                  <a:lnTo>
                    <a:pt x="1799856" y="247764"/>
                  </a:lnTo>
                  <a:lnTo>
                    <a:pt x="1766595" y="220954"/>
                  </a:lnTo>
                  <a:lnTo>
                    <a:pt x="1746224" y="182892"/>
                  </a:lnTo>
                  <a:lnTo>
                    <a:pt x="1741424" y="148831"/>
                  </a:lnTo>
                  <a:lnTo>
                    <a:pt x="1741957" y="137020"/>
                  </a:lnTo>
                  <a:lnTo>
                    <a:pt x="1754644" y="94780"/>
                  </a:lnTo>
                  <a:lnTo>
                    <a:pt x="1781873" y="61772"/>
                  </a:lnTo>
                  <a:lnTo>
                    <a:pt x="1820329" y="41681"/>
                  </a:lnTo>
                  <a:lnTo>
                    <a:pt x="1854504" y="37007"/>
                  </a:lnTo>
                  <a:lnTo>
                    <a:pt x="1866519" y="37528"/>
                  </a:lnTo>
                  <a:lnTo>
                    <a:pt x="1909559" y="49923"/>
                  </a:lnTo>
                  <a:lnTo>
                    <a:pt x="1942528" y="77012"/>
                  </a:lnTo>
                  <a:lnTo>
                    <a:pt x="1962785" y="114884"/>
                  </a:lnTo>
                  <a:lnTo>
                    <a:pt x="1967585" y="148831"/>
                  </a:lnTo>
                  <a:lnTo>
                    <a:pt x="1967585" y="44450"/>
                  </a:lnTo>
                  <a:lnTo>
                    <a:pt x="1965502" y="42202"/>
                  </a:lnTo>
                  <a:lnTo>
                    <a:pt x="1959559" y="37007"/>
                  </a:lnTo>
                  <a:lnTo>
                    <a:pt x="1954644" y="32689"/>
                  </a:lnTo>
                  <a:lnTo>
                    <a:pt x="1916455" y="11023"/>
                  </a:lnTo>
                  <a:lnTo>
                    <a:pt x="1871243" y="685"/>
                  </a:lnTo>
                  <a:lnTo>
                    <a:pt x="1854923" y="0"/>
                  </a:lnTo>
                  <a:lnTo>
                    <a:pt x="1838426" y="698"/>
                  </a:lnTo>
                  <a:lnTo>
                    <a:pt x="1792973" y="11239"/>
                  </a:lnTo>
                  <a:lnTo>
                    <a:pt x="1754784" y="33096"/>
                  </a:lnTo>
                  <a:lnTo>
                    <a:pt x="1725422" y="64490"/>
                  </a:lnTo>
                  <a:lnTo>
                    <a:pt x="1706410" y="103632"/>
                  </a:lnTo>
                  <a:lnTo>
                    <a:pt x="1699856" y="148831"/>
                  </a:lnTo>
                  <a:lnTo>
                    <a:pt x="1700580" y="164528"/>
                  </a:lnTo>
                  <a:lnTo>
                    <a:pt x="1711502" y="207860"/>
                  </a:lnTo>
                  <a:lnTo>
                    <a:pt x="1734096" y="244538"/>
                  </a:lnTo>
                  <a:lnTo>
                    <a:pt x="1766633" y="272973"/>
                  </a:lnTo>
                  <a:lnTo>
                    <a:pt x="1807718" y="291350"/>
                  </a:lnTo>
                  <a:lnTo>
                    <a:pt x="1854923" y="297649"/>
                  </a:lnTo>
                  <a:lnTo>
                    <a:pt x="1871345" y="296951"/>
                  </a:lnTo>
                  <a:lnTo>
                    <a:pt x="1916455" y="286639"/>
                  </a:lnTo>
                  <a:lnTo>
                    <a:pt x="1954644" y="264972"/>
                  </a:lnTo>
                  <a:lnTo>
                    <a:pt x="1959571" y="260654"/>
                  </a:lnTo>
                  <a:lnTo>
                    <a:pt x="1965502" y="255473"/>
                  </a:lnTo>
                  <a:lnTo>
                    <a:pt x="1991423" y="221361"/>
                  </a:lnTo>
                  <a:lnTo>
                    <a:pt x="2006295" y="179908"/>
                  </a:lnTo>
                  <a:lnTo>
                    <a:pt x="2008441" y="164706"/>
                  </a:lnTo>
                  <a:lnTo>
                    <a:pt x="2009165" y="148831"/>
                  </a:lnTo>
                  <a:close/>
                </a:path>
                <a:path w="4331334" h="297815">
                  <a:moveTo>
                    <a:pt x="2311374" y="104775"/>
                  </a:moveTo>
                  <a:lnTo>
                    <a:pt x="2303183" y="62293"/>
                  </a:lnTo>
                  <a:lnTo>
                    <a:pt x="2279154" y="30162"/>
                  </a:lnTo>
                  <a:lnTo>
                    <a:pt x="2269794" y="23418"/>
                  </a:lnTo>
                  <a:lnTo>
                    <a:pt x="2269794" y="104775"/>
                  </a:lnTo>
                  <a:lnTo>
                    <a:pt x="2268512" y="119481"/>
                  </a:lnTo>
                  <a:lnTo>
                    <a:pt x="2249220" y="152996"/>
                  </a:lnTo>
                  <a:lnTo>
                    <a:pt x="2207488" y="168986"/>
                  </a:lnTo>
                  <a:lnTo>
                    <a:pt x="2188743" y="170040"/>
                  </a:lnTo>
                  <a:lnTo>
                    <a:pt x="2118068" y="170040"/>
                  </a:lnTo>
                  <a:lnTo>
                    <a:pt x="2118068" y="39509"/>
                  </a:lnTo>
                  <a:lnTo>
                    <a:pt x="2188743" y="39509"/>
                  </a:lnTo>
                  <a:lnTo>
                    <a:pt x="2237727" y="49098"/>
                  </a:lnTo>
                  <a:lnTo>
                    <a:pt x="2264651" y="77127"/>
                  </a:lnTo>
                  <a:lnTo>
                    <a:pt x="2269794" y="104775"/>
                  </a:lnTo>
                  <a:lnTo>
                    <a:pt x="2269794" y="23418"/>
                  </a:lnTo>
                  <a:lnTo>
                    <a:pt x="2225421" y="6362"/>
                  </a:lnTo>
                  <a:lnTo>
                    <a:pt x="2189988" y="3340"/>
                  </a:lnTo>
                  <a:lnTo>
                    <a:pt x="2076500" y="3340"/>
                  </a:lnTo>
                  <a:lnTo>
                    <a:pt x="2076500" y="294347"/>
                  </a:lnTo>
                  <a:lnTo>
                    <a:pt x="2118068" y="294347"/>
                  </a:lnTo>
                  <a:lnTo>
                    <a:pt x="2118068" y="206209"/>
                  </a:lnTo>
                  <a:lnTo>
                    <a:pt x="2189988" y="206209"/>
                  </a:lnTo>
                  <a:lnTo>
                    <a:pt x="2241042" y="199313"/>
                  </a:lnTo>
                  <a:lnTo>
                    <a:pt x="2279154" y="179095"/>
                  </a:lnTo>
                  <a:lnTo>
                    <a:pt x="2303183" y="147142"/>
                  </a:lnTo>
                  <a:lnTo>
                    <a:pt x="2310460" y="120015"/>
                  </a:lnTo>
                  <a:lnTo>
                    <a:pt x="2311374" y="104775"/>
                  </a:lnTo>
                  <a:close/>
                </a:path>
                <a:path w="4331334" h="297815">
                  <a:moveTo>
                    <a:pt x="2559964" y="3505"/>
                  </a:moveTo>
                  <a:lnTo>
                    <a:pt x="2429433" y="3505"/>
                  </a:lnTo>
                  <a:lnTo>
                    <a:pt x="2429433" y="39065"/>
                  </a:lnTo>
                  <a:lnTo>
                    <a:pt x="2424557" y="39065"/>
                  </a:lnTo>
                  <a:lnTo>
                    <a:pt x="2424557" y="33997"/>
                  </a:lnTo>
                  <a:lnTo>
                    <a:pt x="2429433" y="39065"/>
                  </a:lnTo>
                  <a:lnTo>
                    <a:pt x="2429433" y="3505"/>
                  </a:lnTo>
                  <a:lnTo>
                    <a:pt x="2320099" y="3505"/>
                  </a:lnTo>
                  <a:lnTo>
                    <a:pt x="2320099" y="28905"/>
                  </a:lnTo>
                  <a:lnTo>
                    <a:pt x="2320099" y="39065"/>
                  </a:lnTo>
                  <a:lnTo>
                    <a:pt x="2419464" y="39065"/>
                  </a:lnTo>
                  <a:lnTo>
                    <a:pt x="2419464" y="294335"/>
                  </a:lnTo>
                  <a:lnTo>
                    <a:pt x="2460206" y="294335"/>
                  </a:lnTo>
                  <a:lnTo>
                    <a:pt x="2460206" y="39497"/>
                  </a:lnTo>
                  <a:lnTo>
                    <a:pt x="2559964" y="39497"/>
                  </a:lnTo>
                  <a:lnTo>
                    <a:pt x="2559964" y="28905"/>
                  </a:lnTo>
                  <a:lnTo>
                    <a:pt x="2559964" y="28689"/>
                  </a:lnTo>
                  <a:lnTo>
                    <a:pt x="2559964" y="3505"/>
                  </a:lnTo>
                  <a:close/>
                </a:path>
                <a:path w="4331334" h="297815">
                  <a:moveTo>
                    <a:pt x="2862199" y="3327"/>
                  </a:moveTo>
                  <a:lnTo>
                    <a:pt x="2823946" y="3327"/>
                  </a:lnTo>
                  <a:lnTo>
                    <a:pt x="2651849" y="227812"/>
                  </a:lnTo>
                  <a:lnTo>
                    <a:pt x="2651849" y="3327"/>
                  </a:lnTo>
                  <a:lnTo>
                    <a:pt x="2610688" y="3327"/>
                  </a:lnTo>
                  <a:lnTo>
                    <a:pt x="2610688" y="294335"/>
                  </a:lnTo>
                  <a:lnTo>
                    <a:pt x="2648928" y="294335"/>
                  </a:lnTo>
                  <a:lnTo>
                    <a:pt x="2821457" y="70269"/>
                  </a:lnTo>
                  <a:lnTo>
                    <a:pt x="2821457" y="294335"/>
                  </a:lnTo>
                  <a:lnTo>
                    <a:pt x="2862199" y="294335"/>
                  </a:lnTo>
                  <a:lnTo>
                    <a:pt x="2862199" y="3327"/>
                  </a:lnTo>
                  <a:close/>
                </a:path>
                <a:path w="4331334" h="297815">
                  <a:moveTo>
                    <a:pt x="3193948" y="214947"/>
                  </a:moveTo>
                  <a:lnTo>
                    <a:pt x="3192322" y="197548"/>
                  </a:lnTo>
                  <a:lnTo>
                    <a:pt x="3187446" y="182359"/>
                  </a:lnTo>
                  <a:lnTo>
                    <a:pt x="3179330" y="169379"/>
                  </a:lnTo>
                  <a:lnTo>
                    <a:pt x="3172574" y="162979"/>
                  </a:lnTo>
                  <a:lnTo>
                    <a:pt x="3167964" y="158610"/>
                  </a:lnTo>
                  <a:lnTo>
                    <a:pt x="3156280" y="151752"/>
                  </a:lnTo>
                  <a:lnTo>
                    <a:pt x="3153549" y="150152"/>
                  </a:lnTo>
                  <a:lnTo>
                    <a:pt x="3151949" y="149593"/>
                  </a:lnTo>
                  <a:lnTo>
                    <a:pt x="3151949" y="211620"/>
                  </a:lnTo>
                  <a:lnTo>
                    <a:pt x="3150895" y="223481"/>
                  </a:lnTo>
                  <a:lnTo>
                    <a:pt x="3125686" y="254596"/>
                  </a:lnTo>
                  <a:lnTo>
                    <a:pt x="3085020" y="261493"/>
                  </a:lnTo>
                  <a:lnTo>
                    <a:pt x="2993987" y="261493"/>
                  </a:lnTo>
                  <a:lnTo>
                    <a:pt x="2993987" y="162979"/>
                  </a:lnTo>
                  <a:lnTo>
                    <a:pt x="3085020" y="162979"/>
                  </a:lnTo>
                  <a:lnTo>
                    <a:pt x="3125686" y="169519"/>
                  </a:lnTo>
                  <a:lnTo>
                    <a:pt x="3150895" y="199796"/>
                  </a:lnTo>
                  <a:lnTo>
                    <a:pt x="3151949" y="211620"/>
                  </a:lnTo>
                  <a:lnTo>
                    <a:pt x="3151949" y="149593"/>
                  </a:lnTo>
                  <a:lnTo>
                    <a:pt x="3136315" y="144119"/>
                  </a:lnTo>
                  <a:lnTo>
                    <a:pt x="3133166" y="143548"/>
                  </a:lnTo>
                  <a:lnTo>
                    <a:pt x="3139719" y="141109"/>
                  </a:lnTo>
                  <a:lnTo>
                    <a:pt x="3172955" y="109715"/>
                  </a:lnTo>
                  <a:lnTo>
                    <a:pt x="3179394" y="78168"/>
                  </a:lnTo>
                  <a:lnTo>
                    <a:pt x="3177705" y="60972"/>
                  </a:lnTo>
                  <a:lnTo>
                    <a:pt x="3152368" y="22466"/>
                  </a:lnTo>
                  <a:lnTo>
                    <a:pt x="3137408" y="14046"/>
                  </a:lnTo>
                  <a:lnTo>
                    <a:pt x="3137408" y="83985"/>
                  </a:lnTo>
                  <a:lnTo>
                    <a:pt x="3136404" y="94932"/>
                  </a:lnTo>
                  <a:lnTo>
                    <a:pt x="3101810" y="128371"/>
                  </a:lnTo>
                  <a:lnTo>
                    <a:pt x="3075051" y="131381"/>
                  </a:lnTo>
                  <a:lnTo>
                    <a:pt x="2993987" y="131381"/>
                  </a:lnTo>
                  <a:lnTo>
                    <a:pt x="2993987" y="36169"/>
                  </a:lnTo>
                  <a:lnTo>
                    <a:pt x="3075051" y="36169"/>
                  </a:lnTo>
                  <a:lnTo>
                    <a:pt x="3121393" y="48234"/>
                  </a:lnTo>
                  <a:lnTo>
                    <a:pt x="3137408" y="83985"/>
                  </a:lnTo>
                  <a:lnTo>
                    <a:pt x="3137408" y="14046"/>
                  </a:lnTo>
                  <a:lnTo>
                    <a:pt x="3120250" y="8115"/>
                  </a:lnTo>
                  <a:lnTo>
                    <a:pt x="3100387" y="4533"/>
                  </a:lnTo>
                  <a:lnTo>
                    <a:pt x="3077959" y="3340"/>
                  </a:lnTo>
                  <a:lnTo>
                    <a:pt x="2952826" y="3340"/>
                  </a:lnTo>
                  <a:lnTo>
                    <a:pt x="2952826" y="294347"/>
                  </a:lnTo>
                  <a:lnTo>
                    <a:pt x="3085858" y="294347"/>
                  </a:lnTo>
                  <a:lnTo>
                    <a:pt x="3132886" y="289102"/>
                  </a:lnTo>
                  <a:lnTo>
                    <a:pt x="3178632" y="261835"/>
                  </a:lnTo>
                  <a:lnTo>
                    <a:pt x="3178835" y="261493"/>
                  </a:lnTo>
                  <a:lnTo>
                    <a:pt x="3187141" y="248259"/>
                  </a:lnTo>
                  <a:lnTo>
                    <a:pt x="3192246" y="232625"/>
                  </a:lnTo>
                  <a:lnTo>
                    <a:pt x="3193948" y="214947"/>
                  </a:lnTo>
                  <a:close/>
                </a:path>
                <a:path w="4331334" h="297815">
                  <a:moveTo>
                    <a:pt x="3513632" y="3721"/>
                  </a:moveTo>
                  <a:lnTo>
                    <a:pt x="3472053" y="3721"/>
                  </a:lnTo>
                  <a:lnTo>
                    <a:pt x="3472053" y="128181"/>
                  </a:lnTo>
                  <a:lnTo>
                    <a:pt x="3472053" y="128473"/>
                  </a:lnTo>
                  <a:lnTo>
                    <a:pt x="3304933" y="128473"/>
                  </a:lnTo>
                  <a:lnTo>
                    <a:pt x="3300780" y="128473"/>
                  </a:lnTo>
                  <a:lnTo>
                    <a:pt x="3300780" y="128181"/>
                  </a:lnTo>
                  <a:lnTo>
                    <a:pt x="3304933" y="128181"/>
                  </a:lnTo>
                  <a:lnTo>
                    <a:pt x="3304933" y="3721"/>
                  </a:lnTo>
                  <a:lnTo>
                    <a:pt x="3263366" y="3721"/>
                  </a:lnTo>
                  <a:lnTo>
                    <a:pt x="3263366" y="128181"/>
                  </a:lnTo>
                  <a:lnTo>
                    <a:pt x="3263366" y="165011"/>
                  </a:lnTo>
                  <a:lnTo>
                    <a:pt x="3263366" y="294551"/>
                  </a:lnTo>
                  <a:lnTo>
                    <a:pt x="3304933" y="294551"/>
                  </a:lnTo>
                  <a:lnTo>
                    <a:pt x="3304933" y="165011"/>
                  </a:lnTo>
                  <a:lnTo>
                    <a:pt x="3300780" y="165011"/>
                  </a:lnTo>
                  <a:lnTo>
                    <a:pt x="3300780" y="164642"/>
                  </a:lnTo>
                  <a:lnTo>
                    <a:pt x="3304933" y="164642"/>
                  </a:lnTo>
                  <a:lnTo>
                    <a:pt x="3472053" y="164642"/>
                  </a:lnTo>
                  <a:lnTo>
                    <a:pt x="3472053" y="165011"/>
                  </a:lnTo>
                  <a:lnTo>
                    <a:pt x="3472053" y="294551"/>
                  </a:lnTo>
                  <a:lnTo>
                    <a:pt x="3513632" y="294551"/>
                  </a:lnTo>
                  <a:lnTo>
                    <a:pt x="3513632" y="165011"/>
                  </a:lnTo>
                  <a:lnTo>
                    <a:pt x="3475799" y="165011"/>
                  </a:lnTo>
                  <a:lnTo>
                    <a:pt x="3475799" y="164642"/>
                  </a:lnTo>
                  <a:lnTo>
                    <a:pt x="3513632" y="164642"/>
                  </a:lnTo>
                  <a:lnTo>
                    <a:pt x="3513632" y="128473"/>
                  </a:lnTo>
                  <a:lnTo>
                    <a:pt x="3475799" y="128473"/>
                  </a:lnTo>
                  <a:lnTo>
                    <a:pt x="3475799" y="128181"/>
                  </a:lnTo>
                  <a:lnTo>
                    <a:pt x="3513632" y="128181"/>
                  </a:lnTo>
                  <a:lnTo>
                    <a:pt x="3513632" y="3721"/>
                  </a:lnTo>
                  <a:close/>
                </a:path>
                <a:path w="4331334" h="297815">
                  <a:moveTo>
                    <a:pt x="3839133" y="196646"/>
                  </a:moveTo>
                  <a:lnTo>
                    <a:pt x="3832161" y="156578"/>
                  </a:lnTo>
                  <a:lnTo>
                    <a:pt x="3797554" y="118872"/>
                  </a:lnTo>
                  <a:lnTo>
                    <a:pt x="3797554" y="197472"/>
                  </a:lnTo>
                  <a:lnTo>
                    <a:pt x="3796347" y="212305"/>
                  </a:lnTo>
                  <a:lnTo>
                    <a:pt x="3767518" y="252387"/>
                  </a:lnTo>
                  <a:lnTo>
                    <a:pt x="3722725" y="261493"/>
                  </a:lnTo>
                  <a:lnTo>
                    <a:pt x="3645408" y="261493"/>
                  </a:lnTo>
                  <a:lnTo>
                    <a:pt x="3645408" y="137617"/>
                  </a:lnTo>
                  <a:lnTo>
                    <a:pt x="3722725" y="137617"/>
                  </a:lnTo>
                  <a:lnTo>
                    <a:pt x="3767785" y="145796"/>
                  </a:lnTo>
                  <a:lnTo>
                    <a:pt x="3796360" y="183108"/>
                  </a:lnTo>
                  <a:lnTo>
                    <a:pt x="3797554" y="197472"/>
                  </a:lnTo>
                  <a:lnTo>
                    <a:pt x="3797554" y="118872"/>
                  </a:lnTo>
                  <a:lnTo>
                    <a:pt x="3795865" y="117754"/>
                  </a:lnTo>
                  <a:lnTo>
                    <a:pt x="3777500" y="110540"/>
                  </a:lnTo>
                  <a:lnTo>
                    <a:pt x="3756164" y="106210"/>
                  </a:lnTo>
                  <a:lnTo>
                    <a:pt x="3731869" y="104775"/>
                  </a:lnTo>
                  <a:lnTo>
                    <a:pt x="3645408" y="104775"/>
                  </a:lnTo>
                  <a:lnTo>
                    <a:pt x="3645408" y="3327"/>
                  </a:lnTo>
                  <a:lnTo>
                    <a:pt x="3604247" y="3327"/>
                  </a:lnTo>
                  <a:lnTo>
                    <a:pt x="3604247" y="294335"/>
                  </a:lnTo>
                  <a:lnTo>
                    <a:pt x="3724389" y="294335"/>
                  </a:lnTo>
                  <a:lnTo>
                    <a:pt x="3750106" y="292785"/>
                  </a:lnTo>
                  <a:lnTo>
                    <a:pt x="3772776" y="288150"/>
                  </a:lnTo>
                  <a:lnTo>
                    <a:pt x="3792397" y="280428"/>
                  </a:lnTo>
                  <a:lnTo>
                    <a:pt x="3808984" y="269608"/>
                  </a:lnTo>
                  <a:lnTo>
                    <a:pt x="3816718" y="261493"/>
                  </a:lnTo>
                  <a:lnTo>
                    <a:pt x="3822179" y="255778"/>
                  </a:lnTo>
                  <a:lnTo>
                    <a:pt x="3831602" y="239001"/>
                  </a:lnTo>
                  <a:lnTo>
                    <a:pt x="3837254" y="219290"/>
                  </a:lnTo>
                  <a:lnTo>
                    <a:pt x="3839133" y="196646"/>
                  </a:lnTo>
                  <a:close/>
                </a:path>
                <a:path w="4331334" h="297815">
                  <a:moveTo>
                    <a:pt x="3926433" y="3327"/>
                  </a:moveTo>
                  <a:lnTo>
                    <a:pt x="3885285" y="3327"/>
                  </a:lnTo>
                  <a:lnTo>
                    <a:pt x="3885285" y="294335"/>
                  </a:lnTo>
                  <a:lnTo>
                    <a:pt x="3926433" y="294335"/>
                  </a:lnTo>
                  <a:lnTo>
                    <a:pt x="3926433" y="3327"/>
                  </a:lnTo>
                  <a:close/>
                </a:path>
                <a:path w="4331334" h="297815">
                  <a:moveTo>
                    <a:pt x="4228236" y="257721"/>
                  </a:moveTo>
                  <a:lnTo>
                    <a:pt x="4058628" y="257721"/>
                  </a:lnTo>
                  <a:lnTo>
                    <a:pt x="4058628" y="164223"/>
                  </a:lnTo>
                  <a:lnTo>
                    <a:pt x="4204538" y="164223"/>
                  </a:lnTo>
                  <a:lnTo>
                    <a:pt x="4204538" y="128879"/>
                  </a:lnTo>
                  <a:lnTo>
                    <a:pt x="4058628" y="128879"/>
                  </a:lnTo>
                  <a:lnTo>
                    <a:pt x="4058628" y="39281"/>
                  </a:lnTo>
                  <a:lnTo>
                    <a:pt x="4222407" y="39281"/>
                  </a:lnTo>
                  <a:lnTo>
                    <a:pt x="4222407" y="3721"/>
                  </a:lnTo>
                  <a:lnTo>
                    <a:pt x="4017060" y="3721"/>
                  </a:lnTo>
                  <a:lnTo>
                    <a:pt x="4017060" y="39281"/>
                  </a:lnTo>
                  <a:lnTo>
                    <a:pt x="4017060" y="129451"/>
                  </a:lnTo>
                  <a:lnTo>
                    <a:pt x="4017060" y="163741"/>
                  </a:lnTo>
                  <a:lnTo>
                    <a:pt x="4017060" y="257721"/>
                  </a:lnTo>
                  <a:lnTo>
                    <a:pt x="4017060" y="294551"/>
                  </a:lnTo>
                  <a:lnTo>
                    <a:pt x="4228236" y="294551"/>
                  </a:lnTo>
                  <a:lnTo>
                    <a:pt x="4228236" y="257721"/>
                  </a:lnTo>
                  <a:close/>
                </a:path>
                <a:path w="4331334" h="297815">
                  <a:moveTo>
                    <a:pt x="4327576" y="3327"/>
                  </a:moveTo>
                  <a:lnTo>
                    <a:pt x="4280611" y="3327"/>
                  </a:lnTo>
                  <a:lnTo>
                    <a:pt x="4288091" y="202463"/>
                  </a:lnTo>
                  <a:lnTo>
                    <a:pt x="4319689" y="202463"/>
                  </a:lnTo>
                  <a:lnTo>
                    <a:pt x="4327576" y="3327"/>
                  </a:lnTo>
                  <a:close/>
                </a:path>
                <a:path w="4331334" h="297815">
                  <a:moveTo>
                    <a:pt x="4330916" y="262470"/>
                  </a:moveTo>
                  <a:lnTo>
                    <a:pt x="4328414" y="256095"/>
                  </a:lnTo>
                  <a:lnTo>
                    <a:pt x="4318444" y="246113"/>
                  </a:lnTo>
                  <a:lnTo>
                    <a:pt x="4312069" y="243624"/>
                  </a:lnTo>
                  <a:lnTo>
                    <a:pt x="4296549" y="243624"/>
                  </a:lnTo>
                  <a:lnTo>
                    <a:pt x="4290034" y="246113"/>
                  </a:lnTo>
                  <a:lnTo>
                    <a:pt x="4279493" y="256095"/>
                  </a:lnTo>
                  <a:lnTo>
                    <a:pt x="4276864" y="262470"/>
                  </a:lnTo>
                  <a:lnTo>
                    <a:pt x="4276864" y="277431"/>
                  </a:lnTo>
                  <a:lnTo>
                    <a:pt x="4279493" y="283679"/>
                  </a:lnTo>
                  <a:lnTo>
                    <a:pt x="4290034" y="294208"/>
                  </a:lnTo>
                  <a:lnTo>
                    <a:pt x="4296549" y="296837"/>
                  </a:lnTo>
                  <a:lnTo>
                    <a:pt x="4312069" y="296837"/>
                  </a:lnTo>
                  <a:lnTo>
                    <a:pt x="4318444" y="294208"/>
                  </a:lnTo>
                  <a:lnTo>
                    <a:pt x="4328414" y="283679"/>
                  </a:lnTo>
                  <a:lnTo>
                    <a:pt x="4330916" y="277431"/>
                  </a:lnTo>
                  <a:lnTo>
                    <a:pt x="4330916" y="262470"/>
                  </a:lnTo>
                  <a:close/>
                </a:path>
              </a:pathLst>
            </a:custGeom>
            <a:solidFill>
              <a:srgbClr val="2D30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592064" y="9568629"/>
              <a:ext cx="133440" cy="115985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9757514" y="9825125"/>
              <a:ext cx="55244" cy="116205"/>
            </a:xfrm>
            <a:custGeom>
              <a:avLst/>
              <a:gdLst/>
              <a:ahLst/>
              <a:cxnLst/>
              <a:rect l="l" t="t" r="r" b="b"/>
              <a:pathLst>
                <a:path w="55245" h="116204">
                  <a:moveTo>
                    <a:pt x="17169" y="54991"/>
                  </a:moveTo>
                  <a:lnTo>
                    <a:pt x="2073" y="115985"/>
                  </a:lnTo>
                  <a:lnTo>
                    <a:pt x="28260" y="115985"/>
                  </a:lnTo>
                  <a:lnTo>
                    <a:pt x="47810" y="58197"/>
                  </a:lnTo>
                  <a:lnTo>
                    <a:pt x="48611" y="56123"/>
                  </a:lnTo>
                  <a:lnTo>
                    <a:pt x="20219" y="56123"/>
                  </a:lnTo>
                  <a:lnTo>
                    <a:pt x="17169" y="54991"/>
                  </a:lnTo>
                  <a:close/>
                </a:path>
                <a:path w="55245" h="116204">
                  <a:moveTo>
                    <a:pt x="22857" y="32009"/>
                  </a:moveTo>
                  <a:lnTo>
                    <a:pt x="17169" y="54991"/>
                  </a:lnTo>
                  <a:lnTo>
                    <a:pt x="20219" y="56123"/>
                  </a:lnTo>
                  <a:lnTo>
                    <a:pt x="28260" y="56123"/>
                  </a:lnTo>
                  <a:lnTo>
                    <a:pt x="22857" y="32009"/>
                  </a:lnTo>
                  <a:close/>
                </a:path>
                <a:path w="55245" h="116204">
                  <a:moveTo>
                    <a:pt x="54792" y="32009"/>
                  </a:moveTo>
                  <a:lnTo>
                    <a:pt x="22857" y="32009"/>
                  </a:lnTo>
                  <a:lnTo>
                    <a:pt x="28260" y="56123"/>
                  </a:lnTo>
                  <a:lnTo>
                    <a:pt x="48611" y="56123"/>
                  </a:lnTo>
                  <a:lnTo>
                    <a:pt x="49736" y="53213"/>
                  </a:lnTo>
                  <a:lnTo>
                    <a:pt x="54792" y="32009"/>
                  </a:lnTo>
                  <a:close/>
                </a:path>
                <a:path w="55245" h="116204">
                  <a:moveTo>
                    <a:pt x="35883" y="0"/>
                  </a:moveTo>
                  <a:lnTo>
                    <a:pt x="20083" y="0"/>
                  </a:lnTo>
                  <a:lnTo>
                    <a:pt x="13507" y="2638"/>
                  </a:lnTo>
                  <a:lnTo>
                    <a:pt x="2701" y="13172"/>
                  </a:lnTo>
                  <a:lnTo>
                    <a:pt x="0" y="19957"/>
                  </a:lnTo>
                  <a:lnTo>
                    <a:pt x="0" y="36857"/>
                  </a:lnTo>
                  <a:lnTo>
                    <a:pt x="2701" y="43653"/>
                  </a:lnTo>
                  <a:lnTo>
                    <a:pt x="13507" y="53631"/>
                  </a:lnTo>
                  <a:lnTo>
                    <a:pt x="17169" y="54991"/>
                  </a:lnTo>
                  <a:lnTo>
                    <a:pt x="22857" y="32009"/>
                  </a:lnTo>
                  <a:lnTo>
                    <a:pt x="54792" y="32009"/>
                  </a:lnTo>
                  <a:lnTo>
                    <a:pt x="54766" y="19957"/>
                  </a:lnTo>
                  <a:lnTo>
                    <a:pt x="52375" y="13507"/>
                  </a:lnTo>
                  <a:lnTo>
                    <a:pt x="42407" y="2701"/>
                  </a:lnTo>
                  <a:lnTo>
                    <a:pt x="35883" y="0"/>
                  </a:lnTo>
                  <a:close/>
                </a:path>
              </a:pathLst>
            </a:custGeom>
            <a:solidFill>
              <a:srgbClr val="2D30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962972" y="9571122"/>
              <a:ext cx="133746" cy="115985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0087572" y="9585267"/>
              <a:ext cx="4838700" cy="358140"/>
            </a:xfrm>
            <a:custGeom>
              <a:avLst/>
              <a:gdLst/>
              <a:ahLst/>
              <a:cxnLst/>
              <a:rect l="l" t="t" r="r" b="b"/>
              <a:pathLst>
                <a:path w="4838700" h="358140">
                  <a:moveTo>
                    <a:pt x="345046" y="3314"/>
                  </a:moveTo>
                  <a:lnTo>
                    <a:pt x="296811" y="3314"/>
                  </a:lnTo>
                  <a:lnTo>
                    <a:pt x="296811" y="39484"/>
                  </a:lnTo>
                  <a:lnTo>
                    <a:pt x="253161" y="258152"/>
                  </a:lnTo>
                  <a:lnTo>
                    <a:pt x="90512" y="258152"/>
                  </a:lnTo>
                  <a:lnTo>
                    <a:pt x="94919" y="254482"/>
                  </a:lnTo>
                  <a:lnTo>
                    <a:pt x="100812" y="247967"/>
                  </a:lnTo>
                  <a:lnTo>
                    <a:pt x="121602" y="211188"/>
                  </a:lnTo>
                  <a:lnTo>
                    <a:pt x="135026" y="174129"/>
                  </a:lnTo>
                  <a:lnTo>
                    <a:pt x="146900" y="132295"/>
                  </a:lnTo>
                  <a:lnTo>
                    <a:pt x="154228" y="102260"/>
                  </a:lnTo>
                  <a:lnTo>
                    <a:pt x="169202" y="39484"/>
                  </a:lnTo>
                  <a:lnTo>
                    <a:pt x="296811" y="39484"/>
                  </a:lnTo>
                  <a:lnTo>
                    <a:pt x="296811" y="3314"/>
                  </a:lnTo>
                  <a:lnTo>
                    <a:pt x="140931" y="3314"/>
                  </a:lnTo>
                  <a:lnTo>
                    <a:pt x="118897" y="95199"/>
                  </a:lnTo>
                  <a:lnTo>
                    <a:pt x="114858" y="112166"/>
                  </a:lnTo>
                  <a:lnTo>
                    <a:pt x="110680" y="128562"/>
                  </a:lnTo>
                  <a:lnTo>
                    <a:pt x="97040" y="174472"/>
                  </a:lnTo>
                  <a:lnTo>
                    <a:pt x="81889" y="212013"/>
                  </a:lnTo>
                  <a:lnTo>
                    <a:pt x="57772" y="246926"/>
                  </a:lnTo>
                  <a:lnTo>
                    <a:pt x="28270" y="258152"/>
                  </a:lnTo>
                  <a:lnTo>
                    <a:pt x="20370" y="258152"/>
                  </a:lnTo>
                  <a:lnTo>
                    <a:pt x="0" y="357924"/>
                  </a:lnTo>
                  <a:lnTo>
                    <a:pt x="38239" y="357924"/>
                  </a:lnTo>
                  <a:lnTo>
                    <a:pt x="51549" y="294322"/>
                  </a:lnTo>
                  <a:lnTo>
                    <a:pt x="291007" y="294322"/>
                  </a:lnTo>
                  <a:lnTo>
                    <a:pt x="278523" y="357924"/>
                  </a:lnTo>
                  <a:lnTo>
                    <a:pt x="316776" y="357924"/>
                  </a:lnTo>
                  <a:lnTo>
                    <a:pt x="329501" y="294322"/>
                  </a:lnTo>
                  <a:lnTo>
                    <a:pt x="333400" y="274789"/>
                  </a:lnTo>
                  <a:lnTo>
                    <a:pt x="336727" y="258152"/>
                  </a:lnTo>
                  <a:lnTo>
                    <a:pt x="293928" y="258152"/>
                  </a:lnTo>
                  <a:lnTo>
                    <a:pt x="337794" y="39484"/>
                  </a:lnTo>
                  <a:lnTo>
                    <a:pt x="345046" y="3314"/>
                  </a:lnTo>
                  <a:close/>
                </a:path>
                <a:path w="4838700" h="358140">
                  <a:moveTo>
                    <a:pt x="663460" y="67335"/>
                  </a:moveTo>
                  <a:lnTo>
                    <a:pt x="661949" y="52501"/>
                  </a:lnTo>
                  <a:lnTo>
                    <a:pt x="657428" y="39585"/>
                  </a:lnTo>
                  <a:lnTo>
                    <a:pt x="655637" y="36995"/>
                  </a:lnTo>
                  <a:lnTo>
                    <a:pt x="649884" y="28600"/>
                  </a:lnTo>
                  <a:lnTo>
                    <a:pt x="639343" y="19532"/>
                  </a:lnTo>
                  <a:lnTo>
                    <a:pt x="626059" y="12433"/>
                  </a:lnTo>
                  <a:lnTo>
                    <a:pt x="620217" y="10553"/>
                  </a:lnTo>
                  <a:lnTo>
                    <a:pt x="620217" y="73990"/>
                  </a:lnTo>
                  <a:lnTo>
                    <a:pt x="619620" y="82956"/>
                  </a:lnTo>
                  <a:lnTo>
                    <a:pt x="599173" y="116078"/>
                  </a:lnTo>
                  <a:lnTo>
                    <a:pt x="554812" y="129717"/>
                  </a:lnTo>
                  <a:lnTo>
                    <a:pt x="543737" y="130111"/>
                  </a:lnTo>
                  <a:lnTo>
                    <a:pt x="458685" y="130111"/>
                  </a:lnTo>
                  <a:lnTo>
                    <a:pt x="477215" y="36995"/>
                  </a:lnTo>
                  <a:lnTo>
                    <a:pt x="562851" y="36995"/>
                  </a:lnTo>
                  <a:lnTo>
                    <a:pt x="605256" y="45935"/>
                  </a:lnTo>
                  <a:lnTo>
                    <a:pt x="620217" y="73990"/>
                  </a:lnTo>
                  <a:lnTo>
                    <a:pt x="620217" y="10553"/>
                  </a:lnTo>
                  <a:lnTo>
                    <a:pt x="610349" y="7366"/>
                  </a:lnTo>
                  <a:lnTo>
                    <a:pt x="592188" y="4330"/>
                  </a:lnTo>
                  <a:lnTo>
                    <a:pt x="571588" y="3314"/>
                  </a:lnTo>
                  <a:lnTo>
                    <a:pt x="442709" y="3314"/>
                  </a:lnTo>
                  <a:lnTo>
                    <a:pt x="384505" y="294322"/>
                  </a:lnTo>
                  <a:lnTo>
                    <a:pt x="524598" y="294322"/>
                  </a:lnTo>
                  <a:lnTo>
                    <a:pt x="576478" y="288594"/>
                  </a:lnTo>
                  <a:lnTo>
                    <a:pt x="616572" y="271411"/>
                  </a:lnTo>
                  <a:lnTo>
                    <a:pt x="629018" y="260642"/>
                  </a:lnTo>
                  <a:lnTo>
                    <a:pt x="635381" y="253580"/>
                  </a:lnTo>
                  <a:lnTo>
                    <a:pt x="642213" y="242798"/>
                  </a:lnTo>
                  <a:lnTo>
                    <a:pt x="647090" y="230822"/>
                  </a:lnTo>
                  <a:lnTo>
                    <a:pt x="650011" y="217652"/>
                  </a:lnTo>
                  <a:lnTo>
                    <a:pt x="650989" y="203276"/>
                  </a:lnTo>
                  <a:lnTo>
                    <a:pt x="649732" y="188620"/>
                  </a:lnTo>
                  <a:lnTo>
                    <a:pt x="624725" y="151726"/>
                  </a:lnTo>
                  <a:lnTo>
                    <a:pt x="609828" y="144500"/>
                  </a:lnTo>
                  <a:lnTo>
                    <a:pt x="609828" y="203695"/>
                  </a:lnTo>
                  <a:lnTo>
                    <a:pt x="608469" y="216789"/>
                  </a:lnTo>
                  <a:lnTo>
                    <a:pt x="576313" y="252463"/>
                  </a:lnTo>
                  <a:lnTo>
                    <a:pt x="527507" y="260642"/>
                  </a:lnTo>
                  <a:lnTo>
                    <a:pt x="432727" y="260642"/>
                  </a:lnTo>
                  <a:lnTo>
                    <a:pt x="451993" y="163779"/>
                  </a:lnTo>
                  <a:lnTo>
                    <a:pt x="549135" y="163779"/>
                  </a:lnTo>
                  <a:lnTo>
                    <a:pt x="594017" y="172720"/>
                  </a:lnTo>
                  <a:lnTo>
                    <a:pt x="609828" y="203695"/>
                  </a:lnTo>
                  <a:lnTo>
                    <a:pt x="609828" y="144500"/>
                  </a:lnTo>
                  <a:lnTo>
                    <a:pt x="609295" y="144272"/>
                  </a:lnTo>
                  <a:lnTo>
                    <a:pt x="614819" y="142163"/>
                  </a:lnTo>
                  <a:lnTo>
                    <a:pt x="619620" y="139661"/>
                  </a:lnTo>
                  <a:lnTo>
                    <a:pt x="649935" y="113690"/>
                  </a:lnTo>
                  <a:lnTo>
                    <a:pt x="662609" y="80518"/>
                  </a:lnTo>
                  <a:lnTo>
                    <a:pt x="663460" y="67335"/>
                  </a:lnTo>
                  <a:close/>
                </a:path>
                <a:path w="4838700" h="358140">
                  <a:moveTo>
                    <a:pt x="1010602" y="3314"/>
                  </a:moveTo>
                  <a:lnTo>
                    <a:pt x="971943" y="3314"/>
                  </a:lnTo>
                  <a:lnTo>
                    <a:pt x="754926" y="227799"/>
                  </a:lnTo>
                  <a:lnTo>
                    <a:pt x="800239" y="3314"/>
                  </a:lnTo>
                  <a:lnTo>
                    <a:pt x="759091" y="3314"/>
                  </a:lnTo>
                  <a:lnTo>
                    <a:pt x="700887" y="294322"/>
                  </a:lnTo>
                  <a:lnTo>
                    <a:pt x="739546" y="294322"/>
                  </a:lnTo>
                  <a:lnTo>
                    <a:pt x="956970" y="70256"/>
                  </a:lnTo>
                  <a:lnTo>
                    <a:pt x="911656" y="294322"/>
                  </a:lnTo>
                  <a:lnTo>
                    <a:pt x="952398" y="294322"/>
                  </a:lnTo>
                  <a:lnTo>
                    <a:pt x="1010602" y="3314"/>
                  </a:lnTo>
                  <a:close/>
                </a:path>
                <a:path w="4838700" h="358140">
                  <a:moveTo>
                    <a:pt x="1469529" y="3314"/>
                  </a:moveTo>
                  <a:lnTo>
                    <a:pt x="1423809" y="3314"/>
                  </a:lnTo>
                  <a:lnTo>
                    <a:pt x="1320736" y="129705"/>
                  </a:lnTo>
                  <a:lnTo>
                    <a:pt x="1265491" y="129705"/>
                  </a:lnTo>
                  <a:lnTo>
                    <a:pt x="1290777" y="3314"/>
                  </a:lnTo>
                  <a:lnTo>
                    <a:pt x="1250035" y="3314"/>
                  </a:lnTo>
                  <a:lnTo>
                    <a:pt x="1224749" y="129705"/>
                  </a:lnTo>
                  <a:lnTo>
                    <a:pt x="1167739" y="129705"/>
                  </a:lnTo>
                  <a:lnTo>
                    <a:pt x="1114933" y="3314"/>
                  </a:lnTo>
                  <a:lnTo>
                    <a:pt x="1071689" y="3314"/>
                  </a:lnTo>
                  <a:lnTo>
                    <a:pt x="1132547" y="142354"/>
                  </a:lnTo>
                  <a:lnTo>
                    <a:pt x="1005598" y="294322"/>
                  </a:lnTo>
                  <a:lnTo>
                    <a:pt x="1055065" y="294322"/>
                  </a:lnTo>
                  <a:lnTo>
                    <a:pt x="1161961" y="166268"/>
                  </a:lnTo>
                  <a:lnTo>
                    <a:pt x="1217434" y="166268"/>
                  </a:lnTo>
                  <a:lnTo>
                    <a:pt x="1191831" y="294322"/>
                  </a:lnTo>
                  <a:lnTo>
                    <a:pt x="1232573" y="294322"/>
                  </a:lnTo>
                  <a:lnTo>
                    <a:pt x="1258176" y="166268"/>
                  </a:lnTo>
                  <a:lnTo>
                    <a:pt x="1313713" y="166268"/>
                  </a:lnTo>
                  <a:lnTo>
                    <a:pt x="1369771" y="294322"/>
                  </a:lnTo>
                  <a:lnTo>
                    <a:pt x="1417154" y="294322"/>
                  </a:lnTo>
                  <a:lnTo>
                    <a:pt x="1361071" y="166268"/>
                  </a:lnTo>
                  <a:lnTo>
                    <a:pt x="1355432" y="153390"/>
                  </a:lnTo>
                  <a:lnTo>
                    <a:pt x="1351635" y="144729"/>
                  </a:lnTo>
                  <a:lnTo>
                    <a:pt x="1363827" y="130111"/>
                  </a:lnTo>
                  <a:lnTo>
                    <a:pt x="1364170" y="129705"/>
                  </a:lnTo>
                  <a:lnTo>
                    <a:pt x="1469529" y="3314"/>
                  </a:lnTo>
                  <a:close/>
                </a:path>
                <a:path w="4838700" h="358140">
                  <a:moveTo>
                    <a:pt x="1724863" y="3327"/>
                  </a:moveTo>
                  <a:lnTo>
                    <a:pt x="1519491" y="3327"/>
                  </a:lnTo>
                  <a:lnTo>
                    <a:pt x="1461300" y="294335"/>
                  </a:lnTo>
                  <a:lnTo>
                    <a:pt x="1672894" y="294335"/>
                  </a:lnTo>
                  <a:lnTo>
                    <a:pt x="1679956" y="258165"/>
                  </a:lnTo>
                  <a:lnTo>
                    <a:pt x="1509928" y="258165"/>
                  </a:lnTo>
                  <a:lnTo>
                    <a:pt x="1528673" y="164211"/>
                  </a:lnTo>
                  <a:lnTo>
                    <a:pt x="1674964" y="164211"/>
                  </a:lnTo>
                  <a:lnTo>
                    <a:pt x="1682038" y="128866"/>
                  </a:lnTo>
                  <a:lnTo>
                    <a:pt x="1535734" y="128866"/>
                  </a:lnTo>
                  <a:lnTo>
                    <a:pt x="1553578" y="39497"/>
                  </a:lnTo>
                  <a:lnTo>
                    <a:pt x="1717789" y="39497"/>
                  </a:lnTo>
                  <a:lnTo>
                    <a:pt x="1724863" y="3327"/>
                  </a:lnTo>
                  <a:close/>
                </a:path>
                <a:path w="4838700" h="358140">
                  <a:moveTo>
                    <a:pt x="2046198" y="3314"/>
                  </a:moveTo>
                  <a:lnTo>
                    <a:pt x="2004618" y="3314"/>
                  </a:lnTo>
                  <a:lnTo>
                    <a:pt x="1979587" y="128447"/>
                  </a:lnTo>
                  <a:lnTo>
                    <a:pt x="1812467" y="128447"/>
                  </a:lnTo>
                  <a:lnTo>
                    <a:pt x="1837499" y="3314"/>
                  </a:lnTo>
                  <a:lnTo>
                    <a:pt x="1795919" y="3314"/>
                  </a:lnTo>
                  <a:lnTo>
                    <a:pt x="1737741" y="294322"/>
                  </a:lnTo>
                  <a:lnTo>
                    <a:pt x="1779295" y="294322"/>
                  </a:lnTo>
                  <a:lnTo>
                    <a:pt x="1805241" y="164617"/>
                  </a:lnTo>
                  <a:lnTo>
                    <a:pt x="1972360" y="164617"/>
                  </a:lnTo>
                  <a:lnTo>
                    <a:pt x="1946427" y="294322"/>
                  </a:lnTo>
                  <a:lnTo>
                    <a:pt x="1987994" y="294322"/>
                  </a:lnTo>
                  <a:lnTo>
                    <a:pt x="2013940" y="164617"/>
                  </a:lnTo>
                  <a:lnTo>
                    <a:pt x="2021166" y="128447"/>
                  </a:lnTo>
                  <a:lnTo>
                    <a:pt x="2046198" y="3314"/>
                  </a:lnTo>
                  <a:close/>
                </a:path>
                <a:path w="4838700" h="358140">
                  <a:moveTo>
                    <a:pt x="2388247" y="3314"/>
                  </a:moveTo>
                  <a:lnTo>
                    <a:pt x="2349589" y="3314"/>
                  </a:lnTo>
                  <a:lnTo>
                    <a:pt x="2132584" y="227799"/>
                  </a:lnTo>
                  <a:lnTo>
                    <a:pt x="2177897" y="3314"/>
                  </a:lnTo>
                  <a:lnTo>
                    <a:pt x="2136737" y="3314"/>
                  </a:lnTo>
                  <a:lnTo>
                    <a:pt x="2078545" y="294322"/>
                  </a:lnTo>
                  <a:lnTo>
                    <a:pt x="2117204" y="294322"/>
                  </a:lnTo>
                  <a:lnTo>
                    <a:pt x="2334615" y="70256"/>
                  </a:lnTo>
                  <a:lnTo>
                    <a:pt x="2289314" y="294322"/>
                  </a:lnTo>
                  <a:lnTo>
                    <a:pt x="2330056" y="294322"/>
                  </a:lnTo>
                  <a:lnTo>
                    <a:pt x="2388247" y="3314"/>
                  </a:lnTo>
                  <a:close/>
                </a:path>
                <a:path w="4838700" h="358140">
                  <a:moveTo>
                    <a:pt x="2684310" y="3327"/>
                  </a:moveTo>
                  <a:lnTo>
                    <a:pt x="2478938" y="3327"/>
                  </a:lnTo>
                  <a:lnTo>
                    <a:pt x="2420747" y="294335"/>
                  </a:lnTo>
                  <a:lnTo>
                    <a:pt x="2632341" y="294335"/>
                  </a:lnTo>
                  <a:lnTo>
                    <a:pt x="2639403" y="258165"/>
                  </a:lnTo>
                  <a:lnTo>
                    <a:pt x="2469375" y="258165"/>
                  </a:lnTo>
                  <a:lnTo>
                    <a:pt x="2488120" y="164211"/>
                  </a:lnTo>
                  <a:lnTo>
                    <a:pt x="2634411" y="164211"/>
                  </a:lnTo>
                  <a:lnTo>
                    <a:pt x="2641485" y="128866"/>
                  </a:lnTo>
                  <a:lnTo>
                    <a:pt x="2495181" y="128866"/>
                  </a:lnTo>
                  <a:lnTo>
                    <a:pt x="2513025" y="39497"/>
                  </a:lnTo>
                  <a:lnTo>
                    <a:pt x="2677236" y="39497"/>
                  </a:lnTo>
                  <a:lnTo>
                    <a:pt x="2684310" y="3327"/>
                  </a:lnTo>
                  <a:close/>
                </a:path>
                <a:path w="4838700" h="358140">
                  <a:moveTo>
                    <a:pt x="2925800" y="162953"/>
                  </a:moveTo>
                  <a:lnTo>
                    <a:pt x="2813977" y="162953"/>
                  </a:lnTo>
                  <a:lnTo>
                    <a:pt x="2807322" y="197459"/>
                  </a:lnTo>
                  <a:lnTo>
                    <a:pt x="2918739" y="197459"/>
                  </a:lnTo>
                  <a:lnTo>
                    <a:pt x="2925800" y="162953"/>
                  </a:lnTo>
                  <a:close/>
                </a:path>
                <a:path w="4838700" h="358140">
                  <a:moveTo>
                    <a:pt x="3506546" y="3314"/>
                  </a:moveTo>
                  <a:lnTo>
                    <a:pt x="3460813" y="3314"/>
                  </a:lnTo>
                  <a:lnTo>
                    <a:pt x="3357740" y="129705"/>
                  </a:lnTo>
                  <a:lnTo>
                    <a:pt x="3302508" y="129705"/>
                  </a:lnTo>
                  <a:lnTo>
                    <a:pt x="3327781" y="3314"/>
                  </a:lnTo>
                  <a:lnTo>
                    <a:pt x="3287039" y="3314"/>
                  </a:lnTo>
                  <a:lnTo>
                    <a:pt x="3261766" y="129705"/>
                  </a:lnTo>
                  <a:lnTo>
                    <a:pt x="3204743" y="129705"/>
                  </a:lnTo>
                  <a:lnTo>
                    <a:pt x="3151936" y="3314"/>
                  </a:lnTo>
                  <a:lnTo>
                    <a:pt x="3108706" y="3314"/>
                  </a:lnTo>
                  <a:lnTo>
                    <a:pt x="3169551" y="142354"/>
                  </a:lnTo>
                  <a:lnTo>
                    <a:pt x="3042602" y="294322"/>
                  </a:lnTo>
                  <a:lnTo>
                    <a:pt x="3092069" y="294322"/>
                  </a:lnTo>
                  <a:lnTo>
                    <a:pt x="3198965" y="166268"/>
                  </a:lnTo>
                  <a:lnTo>
                    <a:pt x="3254451" y="166268"/>
                  </a:lnTo>
                  <a:lnTo>
                    <a:pt x="3228848" y="294322"/>
                  </a:lnTo>
                  <a:lnTo>
                    <a:pt x="3269577" y="294322"/>
                  </a:lnTo>
                  <a:lnTo>
                    <a:pt x="3295192" y="166268"/>
                  </a:lnTo>
                  <a:lnTo>
                    <a:pt x="3350717" y="166268"/>
                  </a:lnTo>
                  <a:lnTo>
                    <a:pt x="3406775" y="294322"/>
                  </a:lnTo>
                  <a:lnTo>
                    <a:pt x="3454158" y="294322"/>
                  </a:lnTo>
                  <a:lnTo>
                    <a:pt x="3398075" y="166268"/>
                  </a:lnTo>
                  <a:lnTo>
                    <a:pt x="3392436" y="153390"/>
                  </a:lnTo>
                  <a:lnTo>
                    <a:pt x="3388639" y="144729"/>
                  </a:lnTo>
                  <a:lnTo>
                    <a:pt x="3400831" y="130111"/>
                  </a:lnTo>
                  <a:lnTo>
                    <a:pt x="3401174" y="129705"/>
                  </a:lnTo>
                  <a:lnTo>
                    <a:pt x="3506546" y="3314"/>
                  </a:lnTo>
                  <a:close/>
                </a:path>
                <a:path w="4838700" h="358140">
                  <a:moveTo>
                    <a:pt x="3807993" y="3314"/>
                  </a:moveTo>
                  <a:lnTo>
                    <a:pt x="3769334" y="3314"/>
                  </a:lnTo>
                  <a:lnTo>
                    <a:pt x="3552329" y="227799"/>
                  </a:lnTo>
                  <a:lnTo>
                    <a:pt x="3597643" y="3314"/>
                  </a:lnTo>
                  <a:lnTo>
                    <a:pt x="3556482" y="3314"/>
                  </a:lnTo>
                  <a:lnTo>
                    <a:pt x="3498291" y="294322"/>
                  </a:lnTo>
                  <a:lnTo>
                    <a:pt x="3536950" y="294322"/>
                  </a:lnTo>
                  <a:lnTo>
                    <a:pt x="3754361" y="70256"/>
                  </a:lnTo>
                  <a:lnTo>
                    <a:pt x="3709060" y="294322"/>
                  </a:lnTo>
                  <a:lnTo>
                    <a:pt x="3749802" y="294322"/>
                  </a:lnTo>
                  <a:lnTo>
                    <a:pt x="3807993" y="3314"/>
                  </a:lnTo>
                  <a:close/>
                </a:path>
                <a:path w="4838700" h="358140">
                  <a:moveTo>
                    <a:pt x="4069410" y="71501"/>
                  </a:moveTo>
                  <a:lnTo>
                    <a:pt x="4055884" y="33045"/>
                  </a:lnTo>
                  <a:lnTo>
                    <a:pt x="4019715" y="8534"/>
                  </a:lnTo>
                  <a:lnTo>
                    <a:pt x="3968800" y="0"/>
                  </a:lnTo>
                  <a:lnTo>
                    <a:pt x="3957053" y="381"/>
                  </a:lnTo>
                  <a:lnTo>
                    <a:pt x="3908120" y="9448"/>
                  </a:lnTo>
                  <a:lnTo>
                    <a:pt x="3871099" y="24523"/>
                  </a:lnTo>
                  <a:lnTo>
                    <a:pt x="3877335" y="58623"/>
                  </a:lnTo>
                  <a:lnTo>
                    <a:pt x="3888359" y="53009"/>
                  </a:lnTo>
                  <a:lnTo>
                    <a:pt x="3899370" y="48234"/>
                  </a:lnTo>
                  <a:lnTo>
                    <a:pt x="3942715" y="37096"/>
                  </a:lnTo>
                  <a:lnTo>
                    <a:pt x="3962565" y="35737"/>
                  </a:lnTo>
                  <a:lnTo>
                    <a:pt x="3971620" y="36042"/>
                  </a:lnTo>
                  <a:lnTo>
                    <a:pt x="4013327" y="50393"/>
                  </a:lnTo>
                  <a:lnTo>
                    <a:pt x="4026166" y="69151"/>
                  </a:lnTo>
                  <a:lnTo>
                    <a:pt x="4026166" y="78574"/>
                  </a:lnTo>
                  <a:lnTo>
                    <a:pt x="4008285" y="113538"/>
                  </a:lnTo>
                  <a:lnTo>
                    <a:pt x="3969677" y="126822"/>
                  </a:lnTo>
                  <a:lnTo>
                    <a:pt x="3959656" y="127215"/>
                  </a:lnTo>
                  <a:lnTo>
                    <a:pt x="3895623" y="127215"/>
                  </a:lnTo>
                  <a:lnTo>
                    <a:pt x="3889400" y="160883"/>
                  </a:lnTo>
                  <a:lnTo>
                    <a:pt x="3955084" y="160883"/>
                  </a:lnTo>
                  <a:lnTo>
                    <a:pt x="3968737" y="161505"/>
                  </a:lnTo>
                  <a:lnTo>
                    <a:pt x="4005389" y="176441"/>
                  </a:lnTo>
                  <a:lnTo>
                    <a:pt x="4013695" y="200380"/>
                  </a:lnTo>
                  <a:lnTo>
                    <a:pt x="4013212" y="207264"/>
                  </a:lnTo>
                  <a:lnTo>
                    <a:pt x="3991432" y="240703"/>
                  </a:lnTo>
                  <a:lnTo>
                    <a:pt x="3955288" y="256908"/>
                  </a:lnTo>
                  <a:lnTo>
                    <a:pt x="3920147" y="261073"/>
                  </a:lnTo>
                  <a:lnTo>
                    <a:pt x="3908552" y="260616"/>
                  </a:lnTo>
                  <a:lnTo>
                    <a:pt x="3863238" y="249631"/>
                  </a:lnTo>
                  <a:lnTo>
                    <a:pt x="3834523" y="230720"/>
                  </a:lnTo>
                  <a:lnTo>
                    <a:pt x="3814140" y="261480"/>
                  </a:lnTo>
                  <a:lnTo>
                    <a:pt x="3850081" y="283933"/>
                  </a:lnTo>
                  <a:lnTo>
                    <a:pt x="3891572" y="295478"/>
                  </a:lnTo>
                  <a:lnTo>
                    <a:pt x="3919740" y="297649"/>
                  </a:lnTo>
                  <a:lnTo>
                    <a:pt x="3932707" y="297230"/>
                  </a:lnTo>
                  <a:lnTo>
                    <a:pt x="3981793" y="287324"/>
                  </a:lnTo>
                  <a:lnTo>
                    <a:pt x="4022344" y="265645"/>
                  </a:lnTo>
                  <a:lnTo>
                    <a:pt x="4027563" y="261073"/>
                  </a:lnTo>
                  <a:lnTo>
                    <a:pt x="4030421" y="258572"/>
                  </a:lnTo>
                  <a:lnTo>
                    <a:pt x="4052049" y="224332"/>
                  </a:lnTo>
                  <a:lnTo>
                    <a:pt x="4054856" y="204114"/>
                  </a:lnTo>
                  <a:lnTo>
                    <a:pt x="4054221" y="194271"/>
                  </a:lnTo>
                  <a:lnTo>
                    <a:pt x="4032821" y="155524"/>
                  </a:lnTo>
                  <a:lnTo>
                    <a:pt x="4022610" y="148831"/>
                  </a:lnTo>
                  <a:lnTo>
                    <a:pt x="4016603" y="145707"/>
                  </a:lnTo>
                  <a:lnTo>
                    <a:pt x="4009542" y="143103"/>
                  </a:lnTo>
                  <a:lnTo>
                    <a:pt x="4020972" y="138849"/>
                  </a:lnTo>
                  <a:lnTo>
                    <a:pt x="4023410" y="137604"/>
                  </a:lnTo>
                  <a:lnTo>
                    <a:pt x="4056519" y="111201"/>
                  </a:lnTo>
                  <a:lnTo>
                    <a:pt x="4068597" y="82245"/>
                  </a:lnTo>
                  <a:lnTo>
                    <a:pt x="4069410" y="71501"/>
                  </a:lnTo>
                  <a:close/>
                </a:path>
                <a:path w="4838700" h="358140">
                  <a:moveTo>
                    <a:pt x="4415764" y="3314"/>
                  </a:moveTo>
                  <a:lnTo>
                    <a:pt x="4374185" y="3314"/>
                  </a:lnTo>
                  <a:lnTo>
                    <a:pt x="4349153" y="128447"/>
                  </a:lnTo>
                  <a:lnTo>
                    <a:pt x="4182033" y="128447"/>
                  </a:lnTo>
                  <a:lnTo>
                    <a:pt x="4207065" y="3314"/>
                  </a:lnTo>
                  <a:lnTo>
                    <a:pt x="4165485" y="3314"/>
                  </a:lnTo>
                  <a:lnTo>
                    <a:pt x="4107294" y="294322"/>
                  </a:lnTo>
                  <a:lnTo>
                    <a:pt x="4148861" y="294322"/>
                  </a:lnTo>
                  <a:lnTo>
                    <a:pt x="4174794" y="164617"/>
                  </a:lnTo>
                  <a:lnTo>
                    <a:pt x="4341914" y="164617"/>
                  </a:lnTo>
                  <a:lnTo>
                    <a:pt x="4315980" y="294322"/>
                  </a:lnTo>
                  <a:lnTo>
                    <a:pt x="4357548" y="294322"/>
                  </a:lnTo>
                  <a:lnTo>
                    <a:pt x="4383494" y="164617"/>
                  </a:lnTo>
                  <a:lnTo>
                    <a:pt x="4390733" y="128447"/>
                  </a:lnTo>
                  <a:lnTo>
                    <a:pt x="4415764" y="3314"/>
                  </a:lnTo>
                  <a:close/>
                </a:path>
                <a:path w="4838700" h="358140">
                  <a:moveTo>
                    <a:pt x="4705121" y="182499"/>
                  </a:moveTo>
                  <a:lnTo>
                    <a:pt x="4699178" y="148488"/>
                  </a:lnTo>
                  <a:lnTo>
                    <a:pt x="4691177" y="137604"/>
                  </a:lnTo>
                  <a:lnTo>
                    <a:pt x="4681321" y="124193"/>
                  </a:lnTo>
                  <a:lnTo>
                    <a:pt x="4662716" y="115087"/>
                  </a:lnTo>
                  <a:lnTo>
                    <a:pt x="4662716" y="186664"/>
                  </a:lnTo>
                  <a:lnTo>
                    <a:pt x="4662030" y="197904"/>
                  </a:lnTo>
                  <a:lnTo>
                    <a:pt x="4645622" y="234708"/>
                  </a:lnTo>
                  <a:lnTo>
                    <a:pt x="4610290" y="256463"/>
                  </a:lnTo>
                  <a:lnTo>
                    <a:pt x="4573333" y="261480"/>
                  </a:lnTo>
                  <a:lnTo>
                    <a:pt x="4496003" y="261480"/>
                  </a:lnTo>
                  <a:lnTo>
                    <a:pt x="4520539" y="137604"/>
                  </a:lnTo>
                  <a:lnTo>
                    <a:pt x="4600346" y="137604"/>
                  </a:lnTo>
                  <a:lnTo>
                    <a:pt x="4639170" y="144157"/>
                  </a:lnTo>
                  <a:lnTo>
                    <a:pt x="4662716" y="186664"/>
                  </a:lnTo>
                  <a:lnTo>
                    <a:pt x="4662716" y="115087"/>
                  </a:lnTo>
                  <a:lnTo>
                    <a:pt x="4651565" y="109613"/>
                  </a:lnTo>
                  <a:lnTo>
                    <a:pt x="4609922" y="104762"/>
                  </a:lnTo>
                  <a:lnTo>
                    <a:pt x="4527194" y="104762"/>
                  </a:lnTo>
                  <a:lnTo>
                    <a:pt x="4547552" y="3327"/>
                  </a:lnTo>
                  <a:lnTo>
                    <a:pt x="4506392" y="3327"/>
                  </a:lnTo>
                  <a:lnTo>
                    <a:pt x="4448213" y="294335"/>
                  </a:lnTo>
                  <a:lnTo>
                    <a:pt x="4568761" y="294335"/>
                  </a:lnTo>
                  <a:lnTo>
                    <a:pt x="4588878" y="293471"/>
                  </a:lnTo>
                  <a:lnTo>
                    <a:pt x="4641100" y="280606"/>
                  </a:lnTo>
                  <a:lnTo>
                    <a:pt x="4670996" y="261480"/>
                  </a:lnTo>
                  <a:lnTo>
                    <a:pt x="4679289" y="253606"/>
                  </a:lnTo>
                  <a:lnTo>
                    <a:pt x="4688484" y="241731"/>
                  </a:lnTo>
                  <a:lnTo>
                    <a:pt x="4695761" y="228612"/>
                  </a:lnTo>
                  <a:lnTo>
                    <a:pt x="4700968" y="214363"/>
                  </a:lnTo>
                  <a:lnTo>
                    <a:pt x="4704080" y="198983"/>
                  </a:lnTo>
                  <a:lnTo>
                    <a:pt x="4705121" y="182499"/>
                  </a:lnTo>
                  <a:close/>
                </a:path>
                <a:path w="4838700" h="358140">
                  <a:moveTo>
                    <a:pt x="4788192" y="261213"/>
                  </a:moveTo>
                  <a:lnTo>
                    <a:pt x="4785753" y="255397"/>
                  </a:lnTo>
                  <a:lnTo>
                    <a:pt x="4776063" y="245973"/>
                  </a:lnTo>
                  <a:lnTo>
                    <a:pt x="4769891" y="243611"/>
                  </a:lnTo>
                  <a:lnTo>
                    <a:pt x="4754651" y="243611"/>
                  </a:lnTo>
                  <a:lnTo>
                    <a:pt x="4748073" y="246253"/>
                  </a:lnTo>
                  <a:lnTo>
                    <a:pt x="4737265" y="256768"/>
                  </a:lnTo>
                  <a:lnTo>
                    <a:pt x="4734560" y="263575"/>
                  </a:lnTo>
                  <a:lnTo>
                    <a:pt x="4734560" y="278536"/>
                  </a:lnTo>
                  <a:lnTo>
                    <a:pt x="4736985" y="284340"/>
                  </a:lnTo>
                  <a:lnTo>
                    <a:pt x="4746688" y="294322"/>
                  </a:lnTo>
                  <a:lnTo>
                    <a:pt x="4752848" y="296824"/>
                  </a:lnTo>
                  <a:lnTo>
                    <a:pt x="4765599" y="296824"/>
                  </a:lnTo>
                  <a:lnTo>
                    <a:pt x="4788192" y="273405"/>
                  </a:lnTo>
                  <a:lnTo>
                    <a:pt x="4788192" y="261213"/>
                  </a:lnTo>
                  <a:close/>
                </a:path>
                <a:path w="4838700" h="358140">
                  <a:moveTo>
                    <a:pt x="4838497" y="3314"/>
                  </a:moveTo>
                  <a:lnTo>
                    <a:pt x="4791100" y="3314"/>
                  </a:lnTo>
                  <a:lnTo>
                    <a:pt x="4759096" y="202450"/>
                  </a:lnTo>
                  <a:lnTo>
                    <a:pt x="4790694" y="202450"/>
                  </a:lnTo>
                  <a:lnTo>
                    <a:pt x="4838497" y="3314"/>
                  </a:lnTo>
                  <a:close/>
                </a:path>
              </a:pathLst>
            </a:custGeom>
            <a:solidFill>
              <a:srgbClr val="2D30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960979" y="9568629"/>
              <a:ext cx="148822" cy="115985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827967" y="10069986"/>
              <a:ext cx="149241" cy="115985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3988117" y="10084124"/>
              <a:ext cx="7019290" cy="358140"/>
            </a:xfrm>
            <a:custGeom>
              <a:avLst/>
              <a:gdLst/>
              <a:ahLst/>
              <a:cxnLst/>
              <a:rect l="l" t="t" r="r" b="b"/>
              <a:pathLst>
                <a:path w="7019290" h="358140">
                  <a:moveTo>
                    <a:pt x="313651" y="125133"/>
                  </a:moveTo>
                  <a:lnTo>
                    <a:pt x="304749" y="72796"/>
                  </a:lnTo>
                  <a:lnTo>
                    <a:pt x="281012" y="36995"/>
                  </a:lnTo>
                  <a:lnTo>
                    <a:pt x="271767" y="28854"/>
                  </a:lnTo>
                  <a:lnTo>
                    <a:pt x="271767" y="125133"/>
                  </a:lnTo>
                  <a:lnTo>
                    <a:pt x="271195" y="138671"/>
                  </a:lnTo>
                  <a:lnTo>
                    <a:pt x="262610" y="177101"/>
                  </a:lnTo>
                  <a:lnTo>
                    <a:pt x="244449" y="210731"/>
                  </a:lnTo>
                  <a:lnTo>
                    <a:pt x="206654" y="244233"/>
                  </a:lnTo>
                  <a:lnTo>
                    <a:pt x="168986" y="258000"/>
                  </a:lnTo>
                  <a:lnTo>
                    <a:pt x="140398" y="260654"/>
                  </a:lnTo>
                  <a:lnTo>
                    <a:pt x="124853" y="259956"/>
                  </a:lnTo>
                  <a:lnTo>
                    <a:pt x="86144" y="249428"/>
                  </a:lnTo>
                  <a:lnTo>
                    <a:pt x="52895" y="218465"/>
                  </a:lnTo>
                  <a:lnTo>
                    <a:pt x="41465" y="172529"/>
                  </a:lnTo>
                  <a:lnTo>
                    <a:pt x="42037" y="158991"/>
                  </a:lnTo>
                  <a:lnTo>
                    <a:pt x="50596" y="120561"/>
                  </a:lnTo>
                  <a:lnTo>
                    <a:pt x="68884" y="86931"/>
                  </a:lnTo>
                  <a:lnTo>
                    <a:pt x="106857" y="53416"/>
                  </a:lnTo>
                  <a:lnTo>
                    <a:pt x="144399" y="39649"/>
                  </a:lnTo>
                  <a:lnTo>
                    <a:pt x="173240" y="36995"/>
                  </a:lnTo>
                  <a:lnTo>
                    <a:pt x="188620" y="37706"/>
                  </a:lnTo>
                  <a:lnTo>
                    <a:pt x="227291" y="48221"/>
                  </a:lnTo>
                  <a:lnTo>
                    <a:pt x="260540" y="79197"/>
                  </a:lnTo>
                  <a:lnTo>
                    <a:pt x="271767" y="125133"/>
                  </a:lnTo>
                  <a:lnTo>
                    <a:pt x="271767" y="28854"/>
                  </a:lnTo>
                  <a:lnTo>
                    <a:pt x="234797" y="8648"/>
                  </a:lnTo>
                  <a:lnTo>
                    <a:pt x="176568" y="0"/>
                  </a:lnTo>
                  <a:lnTo>
                    <a:pt x="156895" y="838"/>
                  </a:lnTo>
                  <a:lnTo>
                    <a:pt x="103809" y="13500"/>
                  </a:lnTo>
                  <a:lnTo>
                    <a:pt x="60261" y="39801"/>
                  </a:lnTo>
                  <a:lnTo>
                    <a:pt x="27533" y="77165"/>
                  </a:lnTo>
                  <a:lnTo>
                    <a:pt x="6896" y="123215"/>
                  </a:lnTo>
                  <a:lnTo>
                    <a:pt x="0" y="172529"/>
                  </a:lnTo>
                  <a:lnTo>
                    <a:pt x="12" y="177101"/>
                  </a:lnTo>
                  <a:lnTo>
                    <a:pt x="8890" y="224866"/>
                  </a:lnTo>
                  <a:lnTo>
                    <a:pt x="35585" y="263829"/>
                  </a:lnTo>
                  <a:lnTo>
                    <a:pt x="78816" y="289001"/>
                  </a:lnTo>
                  <a:lnTo>
                    <a:pt x="136664" y="297649"/>
                  </a:lnTo>
                  <a:lnTo>
                    <a:pt x="156337" y="296811"/>
                  </a:lnTo>
                  <a:lnTo>
                    <a:pt x="209613" y="284149"/>
                  </a:lnTo>
                  <a:lnTo>
                    <a:pt x="249669" y="260654"/>
                  </a:lnTo>
                  <a:lnTo>
                    <a:pt x="286105" y="220484"/>
                  </a:lnTo>
                  <a:lnTo>
                    <a:pt x="306743" y="174434"/>
                  </a:lnTo>
                  <a:lnTo>
                    <a:pt x="312978" y="140449"/>
                  </a:lnTo>
                  <a:lnTo>
                    <a:pt x="313651" y="125133"/>
                  </a:lnTo>
                  <a:close/>
                </a:path>
                <a:path w="7019290" h="358140">
                  <a:moveTo>
                    <a:pt x="571080" y="71501"/>
                  </a:moveTo>
                  <a:lnTo>
                    <a:pt x="557568" y="33045"/>
                  </a:lnTo>
                  <a:lnTo>
                    <a:pt x="521398" y="8534"/>
                  </a:lnTo>
                  <a:lnTo>
                    <a:pt x="470484" y="0"/>
                  </a:lnTo>
                  <a:lnTo>
                    <a:pt x="458736" y="381"/>
                  </a:lnTo>
                  <a:lnTo>
                    <a:pt x="409803" y="9448"/>
                  </a:lnTo>
                  <a:lnTo>
                    <a:pt x="372783" y="24536"/>
                  </a:lnTo>
                  <a:lnTo>
                    <a:pt x="379018" y="58623"/>
                  </a:lnTo>
                  <a:lnTo>
                    <a:pt x="390042" y="53009"/>
                  </a:lnTo>
                  <a:lnTo>
                    <a:pt x="401053" y="48234"/>
                  </a:lnTo>
                  <a:lnTo>
                    <a:pt x="444398" y="37096"/>
                  </a:lnTo>
                  <a:lnTo>
                    <a:pt x="464248" y="35750"/>
                  </a:lnTo>
                  <a:lnTo>
                    <a:pt x="473316" y="36042"/>
                  </a:lnTo>
                  <a:lnTo>
                    <a:pt x="515010" y="50393"/>
                  </a:lnTo>
                  <a:lnTo>
                    <a:pt x="527850" y="69151"/>
                  </a:lnTo>
                  <a:lnTo>
                    <a:pt x="527850" y="78574"/>
                  </a:lnTo>
                  <a:lnTo>
                    <a:pt x="509968" y="113538"/>
                  </a:lnTo>
                  <a:lnTo>
                    <a:pt x="471347" y="126822"/>
                  </a:lnTo>
                  <a:lnTo>
                    <a:pt x="461327" y="127215"/>
                  </a:lnTo>
                  <a:lnTo>
                    <a:pt x="397319" y="127215"/>
                  </a:lnTo>
                  <a:lnTo>
                    <a:pt x="391083" y="160883"/>
                  </a:lnTo>
                  <a:lnTo>
                    <a:pt x="456768" y="160883"/>
                  </a:lnTo>
                  <a:lnTo>
                    <a:pt x="470420" y="161505"/>
                  </a:lnTo>
                  <a:lnTo>
                    <a:pt x="507072" y="176441"/>
                  </a:lnTo>
                  <a:lnTo>
                    <a:pt x="515378" y="200380"/>
                  </a:lnTo>
                  <a:lnTo>
                    <a:pt x="514896" y="207264"/>
                  </a:lnTo>
                  <a:lnTo>
                    <a:pt x="493115" y="240703"/>
                  </a:lnTo>
                  <a:lnTo>
                    <a:pt x="456971" y="256908"/>
                  </a:lnTo>
                  <a:lnTo>
                    <a:pt x="421843" y="261073"/>
                  </a:lnTo>
                  <a:lnTo>
                    <a:pt x="410235" y="260629"/>
                  </a:lnTo>
                  <a:lnTo>
                    <a:pt x="364921" y="249631"/>
                  </a:lnTo>
                  <a:lnTo>
                    <a:pt x="336207" y="230720"/>
                  </a:lnTo>
                  <a:lnTo>
                    <a:pt x="315836" y="261493"/>
                  </a:lnTo>
                  <a:lnTo>
                    <a:pt x="351764" y="283933"/>
                  </a:lnTo>
                  <a:lnTo>
                    <a:pt x="393255" y="295478"/>
                  </a:lnTo>
                  <a:lnTo>
                    <a:pt x="421424" y="297649"/>
                  </a:lnTo>
                  <a:lnTo>
                    <a:pt x="434390" y="297243"/>
                  </a:lnTo>
                  <a:lnTo>
                    <a:pt x="483463" y="287324"/>
                  </a:lnTo>
                  <a:lnTo>
                    <a:pt x="524027" y="265645"/>
                  </a:lnTo>
                  <a:lnTo>
                    <a:pt x="529259" y="261073"/>
                  </a:lnTo>
                  <a:lnTo>
                    <a:pt x="532117" y="258584"/>
                  </a:lnTo>
                  <a:lnTo>
                    <a:pt x="553732" y="224332"/>
                  </a:lnTo>
                  <a:lnTo>
                    <a:pt x="556539" y="204114"/>
                  </a:lnTo>
                  <a:lnTo>
                    <a:pt x="555904" y="194271"/>
                  </a:lnTo>
                  <a:lnTo>
                    <a:pt x="534504" y="155524"/>
                  </a:lnTo>
                  <a:lnTo>
                    <a:pt x="524294" y="148831"/>
                  </a:lnTo>
                  <a:lnTo>
                    <a:pt x="518287" y="145707"/>
                  </a:lnTo>
                  <a:lnTo>
                    <a:pt x="511225" y="143103"/>
                  </a:lnTo>
                  <a:lnTo>
                    <a:pt x="522655" y="138849"/>
                  </a:lnTo>
                  <a:lnTo>
                    <a:pt x="525094" y="137604"/>
                  </a:lnTo>
                  <a:lnTo>
                    <a:pt x="558203" y="111201"/>
                  </a:lnTo>
                  <a:lnTo>
                    <a:pt x="570268" y="82257"/>
                  </a:lnTo>
                  <a:lnTo>
                    <a:pt x="571080" y="71501"/>
                  </a:lnTo>
                  <a:close/>
                </a:path>
                <a:path w="7019290" h="358140">
                  <a:moveTo>
                    <a:pt x="901585" y="3314"/>
                  </a:moveTo>
                  <a:lnTo>
                    <a:pt x="853363" y="3314"/>
                  </a:lnTo>
                  <a:lnTo>
                    <a:pt x="853363" y="39484"/>
                  </a:lnTo>
                  <a:lnTo>
                    <a:pt x="809701" y="258165"/>
                  </a:lnTo>
                  <a:lnTo>
                    <a:pt x="647052" y="258165"/>
                  </a:lnTo>
                  <a:lnTo>
                    <a:pt x="651471" y="254482"/>
                  </a:lnTo>
                  <a:lnTo>
                    <a:pt x="657352" y="247967"/>
                  </a:lnTo>
                  <a:lnTo>
                    <a:pt x="678141" y="211188"/>
                  </a:lnTo>
                  <a:lnTo>
                    <a:pt x="691565" y="174129"/>
                  </a:lnTo>
                  <a:lnTo>
                    <a:pt x="703453" y="132308"/>
                  </a:lnTo>
                  <a:lnTo>
                    <a:pt x="710768" y="102260"/>
                  </a:lnTo>
                  <a:lnTo>
                    <a:pt x="725741" y="39484"/>
                  </a:lnTo>
                  <a:lnTo>
                    <a:pt x="853363" y="39484"/>
                  </a:lnTo>
                  <a:lnTo>
                    <a:pt x="853363" y="3314"/>
                  </a:lnTo>
                  <a:lnTo>
                    <a:pt x="697471" y="3314"/>
                  </a:lnTo>
                  <a:lnTo>
                    <a:pt x="675436" y="95199"/>
                  </a:lnTo>
                  <a:lnTo>
                    <a:pt x="671410" y="112166"/>
                  </a:lnTo>
                  <a:lnTo>
                    <a:pt x="667232" y="128562"/>
                  </a:lnTo>
                  <a:lnTo>
                    <a:pt x="653592" y="174472"/>
                  </a:lnTo>
                  <a:lnTo>
                    <a:pt x="638441" y="212013"/>
                  </a:lnTo>
                  <a:lnTo>
                    <a:pt x="614324" y="246938"/>
                  </a:lnTo>
                  <a:lnTo>
                    <a:pt x="584809" y="258165"/>
                  </a:lnTo>
                  <a:lnTo>
                    <a:pt x="576910" y="258165"/>
                  </a:lnTo>
                  <a:lnTo>
                    <a:pt x="556539" y="357924"/>
                  </a:lnTo>
                  <a:lnTo>
                    <a:pt x="594791" y="357924"/>
                  </a:lnTo>
                  <a:lnTo>
                    <a:pt x="608088" y="294322"/>
                  </a:lnTo>
                  <a:lnTo>
                    <a:pt x="847534" y="294322"/>
                  </a:lnTo>
                  <a:lnTo>
                    <a:pt x="835075" y="357924"/>
                  </a:lnTo>
                  <a:lnTo>
                    <a:pt x="873315" y="357924"/>
                  </a:lnTo>
                  <a:lnTo>
                    <a:pt x="886040" y="294322"/>
                  </a:lnTo>
                  <a:lnTo>
                    <a:pt x="889952" y="274789"/>
                  </a:lnTo>
                  <a:lnTo>
                    <a:pt x="893279" y="258165"/>
                  </a:lnTo>
                  <a:lnTo>
                    <a:pt x="850468" y="258165"/>
                  </a:lnTo>
                  <a:lnTo>
                    <a:pt x="847128" y="274789"/>
                  </a:lnTo>
                  <a:lnTo>
                    <a:pt x="894334" y="39484"/>
                  </a:lnTo>
                  <a:lnTo>
                    <a:pt x="901585" y="3314"/>
                  </a:lnTo>
                  <a:close/>
                </a:path>
                <a:path w="7019290" h="358140">
                  <a:moveTo>
                    <a:pt x="1261478" y="120561"/>
                  </a:moveTo>
                  <a:lnTo>
                    <a:pt x="1252588" y="72796"/>
                  </a:lnTo>
                  <a:lnTo>
                    <a:pt x="1228852" y="36995"/>
                  </a:lnTo>
                  <a:lnTo>
                    <a:pt x="1219606" y="28867"/>
                  </a:lnTo>
                  <a:lnTo>
                    <a:pt x="1219606" y="125133"/>
                  </a:lnTo>
                  <a:lnTo>
                    <a:pt x="1219034" y="138671"/>
                  </a:lnTo>
                  <a:lnTo>
                    <a:pt x="1210449" y="177101"/>
                  </a:lnTo>
                  <a:lnTo>
                    <a:pt x="1192288" y="210731"/>
                  </a:lnTo>
                  <a:lnTo>
                    <a:pt x="1154480" y="244233"/>
                  </a:lnTo>
                  <a:lnTo>
                    <a:pt x="1116812" y="258000"/>
                  </a:lnTo>
                  <a:lnTo>
                    <a:pt x="1088237" y="260654"/>
                  </a:lnTo>
                  <a:lnTo>
                    <a:pt x="1072680" y="259956"/>
                  </a:lnTo>
                  <a:lnTo>
                    <a:pt x="1033983" y="249428"/>
                  </a:lnTo>
                  <a:lnTo>
                    <a:pt x="1000734" y="218465"/>
                  </a:lnTo>
                  <a:lnTo>
                    <a:pt x="989291" y="172529"/>
                  </a:lnTo>
                  <a:lnTo>
                    <a:pt x="989863" y="158991"/>
                  </a:lnTo>
                  <a:lnTo>
                    <a:pt x="998435" y="120561"/>
                  </a:lnTo>
                  <a:lnTo>
                    <a:pt x="1016711" y="86931"/>
                  </a:lnTo>
                  <a:lnTo>
                    <a:pt x="1054696" y="53416"/>
                  </a:lnTo>
                  <a:lnTo>
                    <a:pt x="1092238" y="39649"/>
                  </a:lnTo>
                  <a:lnTo>
                    <a:pt x="1121067" y="36995"/>
                  </a:lnTo>
                  <a:lnTo>
                    <a:pt x="1136459" y="37706"/>
                  </a:lnTo>
                  <a:lnTo>
                    <a:pt x="1175118" y="48221"/>
                  </a:lnTo>
                  <a:lnTo>
                    <a:pt x="1208379" y="79197"/>
                  </a:lnTo>
                  <a:lnTo>
                    <a:pt x="1219606" y="125133"/>
                  </a:lnTo>
                  <a:lnTo>
                    <a:pt x="1219606" y="28867"/>
                  </a:lnTo>
                  <a:lnTo>
                    <a:pt x="1182624" y="8648"/>
                  </a:lnTo>
                  <a:lnTo>
                    <a:pt x="1124407" y="0"/>
                  </a:lnTo>
                  <a:lnTo>
                    <a:pt x="1104734" y="838"/>
                  </a:lnTo>
                  <a:lnTo>
                    <a:pt x="1051648" y="13500"/>
                  </a:lnTo>
                  <a:lnTo>
                    <a:pt x="1008087" y="39801"/>
                  </a:lnTo>
                  <a:lnTo>
                    <a:pt x="975372" y="77165"/>
                  </a:lnTo>
                  <a:lnTo>
                    <a:pt x="954735" y="123215"/>
                  </a:lnTo>
                  <a:lnTo>
                    <a:pt x="947839" y="172529"/>
                  </a:lnTo>
                  <a:lnTo>
                    <a:pt x="947839" y="177101"/>
                  </a:lnTo>
                  <a:lnTo>
                    <a:pt x="956729" y="224866"/>
                  </a:lnTo>
                  <a:lnTo>
                    <a:pt x="983424" y="263829"/>
                  </a:lnTo>
                  <a:lnTo>
                    <a:pt x="1026655" y="289001"/>
                  </a:lnTo>
                  <a:lnTo>
                    <a:pt x="1084491" y="297649"/>
                  </a:lnTo>
                  <a:lnTo>
                    <a:pt x="1104176" y="296811"/>
                  </a:lnTo>
                  <a:lnTo>
                    <a:pt x="1157452" y="284149"/>
                  </a:lnTo>
                  <a:lnTo>
                    <a:pt x="1197495" y="260654"/>
                  </a:lnTo>
                  <a:lnTo>
                    <a:pt x="1233944" y="220484"/>
                  </a:lnTo>
                  <a:lnTo>
                    <a:pt x="1254569" y="174434"/>
                  </a:lnTo>
                  <a:lnTo>
                    <a:pt x="1261478" y="125133"/>
                  </a:lnTo>
                  <a:lnTo>
                    <a:pt x="1261478" y="120561"/>
                  </a:lnTo>
                  <a:close/>
                </a:path>
                <a:path w="7019290" h="358140">
                  <a:moveTo>
                    <a:pt x="1570050" y="88544"/>
                  </a:moveTo>
                  <a:lnTo>
                    <a:pt x="1554378" y="38112"/>
                  </a:lnTo>
                  <a:lnTo>
                    <a:pt x="1528483" y="17018"/>
                  </a:lnTo>
                  <a:lnTo>
                    <a:pt x="1528483" y="92290"/>
                  </a:lnTo>
                  <a:lnTo>
                    <a:pt x="1526933" y="110261"/>
                  </a:lnTo>
                  <a:lnTo>
                    <a:pt x="1503743" y="150279"/>
                  </a:lnTo>
                  <a:lnTo>
                    <a:pt x="1455534" y="168795"/>
                  </a:lnTo>
                  <a:lnTo>
                    <a:pt x="1434528" y="170027"/>
                  </a:lnTo>
                  <a:lnTo>
                    <a:pt x="1363446" y="170027"/>
                  </a:lnTo>
                  <a:lnTo>
                    <a:pt x="1389545" y="39497"/>
                  </a:lnTo>
                  <a:lnTo>
                    <a:pt x="1459471" y="39497"/>
                  </a:lnTo>
                  <a:lnTo>
                    <a:pt x="1500708" y="46977"/>
                  </a:lnTo>
                  <a:lnTo>
                    <a:pt x="1527365" y="80010"/>
                  </a:lnTo>
                  <a:lnTo>
                    <a:pt x="1528483" y="92290"/>
                  </a:lnTo>
                  <a:lnTo>
                    <a:pt x="1528483" y="17018"/>
                  </a:lnTo>
                  <a:lnTo>
                    <a:pt x="1526819" y="15951"/>
                  </a:lnTo>
                  <a:lnTo>
                    <a:pt x="1508518" y="8940"/>
                  </a:lnTo>
                  <a:lnTo>
                    <a:pt x="1487322" y="4724"/>
                  </a:lnTo>
                  <a:lnTo>
                    <a:pt x="1463217" y="3327"/>
                  </a:lnTo>
                  <a:lnTo>
                    <a:pt x="1355128" y="3327"/>
                  </a:lnTo>
                  <a:lnTo>
                    <a:pt x="1296924" y="294335"/>
                  </a:lnTo>
                  <a:lnTo>
                    <a:pt x="1338503" y="294335"/>
                  </a:lnTo>
                  <a:lnTo>
                    <a:pt x="1356131" y="206197"/>
                  </a:lnTo>
                  <a:lnTo>
                    <a:pt x="1359217" y="190728"/>
                  </a:lnTo>
                  <a:lnTo>
                    <a:pt x="1356131" y="206197"/>
                  </a:lnTo>
                  <a:lnTo>
                    <a:pt x="1433703" y="206197"/>
                  </a:lnTo>
                  <a:lnTo>
                    <a:pt x="1472882" y="202717"/>
                  </a:lnTo>
                  <a:lnTo>
                    <a:pt x="1520939" y="184531"/>
                  </a:lnTo>
                  <a:lnTo>
                    <a:pt x="1553629" y="151942"/>
                  </a:lnTo>
                  <a:lnTo>
                    <a:pt x="1569021" y="106387"/>
                  </a:lnTo>
                  <a:lnTo>
                    <a:pt x="1570050" y="88544"/>
                  </a:lnTo>
                  <a:close/>
                </a:path>
                <a:path w="7019290" h="358140">
                  <a:moveTo>
                    <a:pt x="1916645" y="125133"/>
                  </a:moveTo>
                  <a:lnTo>
                    <a:pt x="1907743" y="72796"/>
                  </a:lnTo>
                  <a:lnTo>
                    <a:pt x="1884006" y="36995"/>
                  </a:lnTo>
                  <a:lnTo>
                    <a:pt x="1874761" y="28854"/>
                  </a:lnTo>
                  <a:lnTo>
                    <a:pt x="1874761" y="125133"/>
                  </a:lnTo>
                  <a:lnTo>
                    <a:pt x="1874189" y="138671"/>
                  </a:lnTo>
                  <a:lnTo>
                    <a:pt x="1865617" y="177101"/>
                  </a:lnTo>
                  <a:lnTo>
                    <a:pt x="1847456" y="210731"/>
                  </a:lnTo>
                  <a:lnTo>
                    <a:pt x="1809648" y="244233"/>
                  </a:lnTo>
                  <a:lnTo>
                    <a:pt x="1771980" y="258000"/>
                  </a:lnTo>
                  <a:lnTo>
                    <a:pt x="1743392" y="260654"/>
                  </a:lnTo>
                  <a:lnTo>
                    <a:pt x="1727847" y="259956"/>
                  </a:lnTo>
                  <a:lnTo>
                    <a:pt x="1689150" y="249428"/>
                  </a:lnTo>
                  <a:lnTo>
                    <a:pt x="1655889" y="218465"/>
                  </a:lnTo>
                  <a:lnTo>
                    <a:pt x="1644459" y="172529"/>
                  </a:lnTo>
                  <a:lnTo>
                    <a:pt x="1645031" y="158991"/>
                  </a:lnTo>
                  <a:lnTo>
                    <a:pt x="1653603" y="120561"/>
                  </a:lnTo>
                  <a:lnTo>
                    <a:pt x="1671878" y="86931"/>
                  </a:lnTo>
                  <a:lnTo>
                    <a:pt x="1709851" y="53416"/>
                  </a:lnTo>
                  <a:lnTo>
                    <a:pt x="1747393" y="39649"/>
                  </a:lnTo>
                  <a:lnTo>
                    <a:pt x="1776234" y="36995"/>
                  </a:lnTo>
                  <a:lnTo>
                    <a:pt x="1791614" y="37706"/>
                  </a:lnTo>
                  <a:lnTo>
                    <a:pt x="1830285" y="48221"/>
                  </a:lnTo>
                  <a:lnTo>
                    <a:pt x="1863547" y="79197"/>
                  </a:lnTo>
                  <a:lnTo>
                    <a:pt x="1874761" y="125133"/>
                  </a:lnTo>
                  <a:lnTo>
                    <a:pt x="1874761" y="28854"/>
                  </a:lnTo>
                  <a:lnTo>
                    <a:pt x="1837791" y="8648"/>
                  </a:lnTo>
                  <a:lnTo>
                    <a:pt x="1779562" y="0"/>
                  </a:lnTo>
                  <a:lnTo>
                    <a:pt x="1759889" y="838"/>
                  </a:lnTo>
                  <a:lnTo>
                    <a:pt x="1706816" y="13500"/>
                  </a:lnTo>
                  <a:lnTo>
                    <a:pt x="1663255" y="39801"/>
                  </a:lnTo>
                  <a:lnTo>
                    <a:pt x="1630527" y="77165"/>
                  </a:lnTo>
                  <a:lnTo>
                    <a:pt x="1609902" y="123215"/>
                  </a:lnTo>
                  <a:lnTo>
                    <a:pt x="1602994" y="172529"/>
                  </a:lnTo>
                  <a:lnTo>
                    <a:pt x="1603006" y="177101"/>
                  </a:lnTo>
                  <a:lnTo>
                    <a:pt x="1611884" y="224866"/>
                  </a:lnTo>
                  <a:lnTo>
                    <a:pt x="1638579" y="263829"/>
                  </a:lnTo>
                  <a:lnTo>
                    <a:pt x="1681822" y="289001"/>
                  </a:lnTo>
                  <a:lnTo>
                    <a:pt x="1739658" y="297649"/>
                  </a:lnTo>
                  <a:lnTo>
                    <a:pt x="1759331" y="296811"/>
                  </a:lnTo>
                  <a:lnTo>
                    <a:pt x="1812607" y="284149"/>
                  </a:lnTo>
                  <a:lnTo>
                    <a:pt x="1852663" y="260654"/>
                  </a:lnTo>
                  <a:lnTo>
                    <a:pt x="1889112" y="220484"/>
                  </a:lnTo>
                  <a:lnTo>
                    <a:pt x="1909737" y="174434"/>
                  </a:lnTo>
                  <a:lnTo>
                    <a:pt x="1915972" y="140449"/>
                  </a:lnTo>
                  <a:lnTo>
                    <a:pt x="1916645" y="125133"/>
                  </a:lnTo>
                  <a:close/>
                </a:path>
                <a:path w="7019290" h="358140">
                  <a:moveTo>
                    <a:pt x="2230628" y="67348"/>
                  </a:moveTo>
                  <a:lnTo>
                    <a:pt x="2217064" y="28613"/>
                  </a:lnTo>
                  <a:lnTo>
                    <a:pt x="2187397" y="10566"/>
                  </a:lnTo>
                  <a:lnTo>
                    <a:pt x="2187397" y="74002"/>
                  </a:lnTo>
                  <a:lnTo>
                    <a:pt x="2186800" y="82956"/>
                  </a:lnTo>
                  <a:lnTo>
                    <a:pt x="2166340" y="116090"/>
                  </a:lnTo>
                  <a:lnTo>
                    <a:pt x="2121979" y="129730"/>
                  </a:lnTo>
                  <a:lnTo>
                    <a:pt x="2110905" y="130111"/>
                  </a:lnTo>
                  <a:lnTo>
                    <a:pt x="2025865" y="130111"/>
                  </a:lnTo>
                  <a:lnTo>
                    <a:pt x="2044382" y="36995"/>
                  </a:lnTo>
                  <a:lnTo>
                    <a:pt x="2130031" y="36995"/>
                  </a:lnTo>
                  <a:lnTo>
                    <a:pt x="2172436" y="45935"/>
                  </a:lnTo>
                  <a:lnTo>
                    <a:pt x="2187397" y="74002"/>
                  </a:lnTo>
                  <a:lnTo>
                    <a:pt x="2187397" y="10566"/>
                  </a:lnTo>
                  <a:lnTo>
                    <a:pt x="2177516" y="7378"/>
                  </a:lnTo>
                  <a:lnTo>
                    <a:pt x="2159355" y="4343"/>
                  </a:lnTo>
                  <a:lnTo>
                    <a:pt x="2138756" y="3327"/>
                  </a:lnTo>
                  <a:lnTo>
                    <a:pt x="2009876" y="3327"/>
                  </a:lnTo>
                  <a:lnTo>
                    <a:pt x="1951685" y="294335"/>
                  </a:lnTo>
                  <a:lnTo>
                    <a:pt x="2091778" y="294335"/>
                  </a:lnTo>
                  <a:lnTo>
                    <a:pt x="2143645" y="288607"/>
                  </a:lnTo>
                  <a:lnTo>
                    <a:pt x="2183752" y="271411"/>
                  </a:lnTo>
                  <a:lnTo>
                    <a:pt x="2196198" y="260654"/>
                  </a:lnTo>
                  <a:lnTo>
                    <a:pt x="2202561" y="253593"/>
                  </a:lnTo>
                  <a:lnTo>
                    <a:pt x="2209393" y="242811"/>
                  </a:lnTo>
                  <a:lnTo>
                    <a:pt x="2214257" y="230835"/>
                  </a:lnTo>
                  <a:lnTo>
                    <a:pt x="2217178" y="217652"/>
                  </a:lnTo>
                  <a:lnTo>
                    <a:pt x="2218156" y="203288"/>
                  </a:lnTo>
                  <a:lnTo>
                    <a:pt x="2216912" y="188633"/>
                  </a:lnTo>
                  <a:lnTo>
                    <a:pt x="2213165" y="175844"/>
                  </a:lnTo>
                  <a:lnTo>
                    <a:pt x="2206929" y="164934"/>
                  </a:lnTo>
                  <a:lnTo>
                    <a:pt x="2198205" y="155892"/>
                  </a:lnTo>
                  <a:lnTo>
                    <a:pt x="2191893" y="151739"/>
                  </a:lnTo>
                  <a:lnTo>
                    <a:pt x="2187448" y="148805"/>
                  </a:lnTo>
                  <a:lnTo>
                    <a:pt x="2176996" y="144513"/>
                  </a:lnTo>
                  <a:lnTo>
                    <a:pt x="2176996" y="203708"/>
                  </a:lnTo>
                  <a:lnTo>
                    <a:pt x="2175649" y="216801"/>
                  </a:lnTo>
                  <a:lnTo>
                    <a:pt x="2143480" y="252476"/>
                  </a:lnTo>
                  <a:lnTo>
                    <a:pt x="2094687" y="260654"/>
                  </a:lnTo>
                  <a:lnTo>
                    <a:pt x="1999907" y="260654"/>
                  </a:lnTo>
                  <a:lnTo>
                    <a:pt x="2019173" y="163791"/>
                  </a:lnTo>
                  <a:lnTo>
                    <a:pt x="2116302" y="163791"/>
                  </a:lnTo>
                  <a:lnTo>
                    <a:pt x="2161209" y="172732"/>
                  </a:lnTo>
                  <a:lnTo>
                    <a:pt x="2176996" y="203708"/>
                  </a:lnTo>
                  <a:lnTo>
                    <a:pt x="2176996" y="144513"/>
                  </a:lnTo>
                  <a:lnTo>
                    <a:pt x="2176462" y="144284"/>
                  </a:lnTo>
                  <a:lnTo>
                    <a:pt x="2181987" y="142176"/>
                  </a:lnTo>
                  <a:lnTo>
                    <a:pt x="2186800" y="139674"/>
                  </a:lnTo>
                  <a:lnTo>
                    <a:pt x="2217128" y="113703"/>
                  </a:lnTo>
                  <a:lnTo>
                    <a:pt x="2229789" y="80530"/>
                  </a:lnTo>
                  <a:lnTo>
                    <a:pt x="2230628" y="67348"/>
                  </a:lnTo>
                  <a:close/>
                </a:path>
                <a:path w="7019290" h="358140">
                  <a:moveTo>
                    <a:pt x="2577744" y="3327"/>
                  </a:moveTo>
                  <a:lnTo>
                    <a:pt x="2539085" y="3327"/>
                  </a:lnTo>
                  <a:lnTo>
                    <a:pt x="2322080" y="227812"/>
                  </a:lnTo>
                  <a:lnTo>
                    <a:pt x="2367394" y="3327"/>
                  </a:lnTo>
                  <a:lnTo>
                    <a:pt x="2326233" y="3327"/>
                  </a:lnTo>
                  <a:lnTo>
                    <a:pt x="2268029" y="294335"/>
                  </a:lnTo>
                  <a:lnTo>
                    <a:pt x="2306688" y="294335"/>
                  </a:lnTo>
                  <a:lnTo>
                    <a:pt x="2524112" y="70269"/>
                  </a:lnTo>
                  <a:lnTo>
                    <a:pt x="2478798" y="294335"/>
                  </a:lnTo>
                  <a:lnTo>
                    <a:pt x="2519540" y="294335"/>
                  </a:lnTo>
                  <a:lnTo>
                    <a:pt x="2577744" y="3327"/>
                  </a:lnTo>
                  <a:close/>
                </a:path>
                <a:path w="7019290" h="358140">
                  <a:moveTo>
                    <a:pt x="2868333" y="3327"/>
                  </a:moveTo>
                  <a:lnTo>
                    <a:pt x="2628455" y="3327"/>
                  </a:lnTo>
                  <a:lnTo>
                    <a:pt x="2621394" y="39484"/>
                  </a:lnTo>
                  <a:lnTo>
                    <a:pt x="2719857" y="39484"/>
                  </a:lnTo>
                  <a:lnTo>
                    <a:pt x="2669616" y="294335"/>
                  </a:lnTo>
                  <a:lnTo>
                    <a:pt x="2710764" y="294335"/>
                  </a:lnTo>
                  <a:lnTo>
                    <a:pt x="2761018" y="39484"/>
                  </a:lnTo>
                  <a:lnTo>
                    <a:pt x="2861259" y="39484"/>
                  </a:lnTo>
                  <a:lnTo>
                    <a:pt x="2863367" y="28689"/>
                  </a:lnTo>
                  <a:lnTo>
                    <a:pt x="2868333" y="3327"/>
                  </a:lnTo>
                  <a:close/>
                </a:path>
                <a:path w="7019290" h="358140">
                  <a:moveTo>
                    <a:pt x="3124403" y="3327"/>
                  </a:moveTo>
                  <a:lnTo>
                    <a:pt x="2919044" y="3327"/>
                  </a:lnTo>
                  <a:lnTo>
                    <a:pt x="2860840" y="294335"/>
                  </a:lnTo>
                  <a:lnTo>
                    <a:pt x="3072434" y="294335"/>
                  </a:lnTo>
                  <a:lnTo>
                    <a:pt x="3079508" y="258165"/>
                  </a:lnTo>
                  <a:lnTo>
                    <a:pt x="2909481" y="258165"/>
                  </a:lnTo>
                  <a:lnTo>
                    <a:pt x="2928239" y="164211"/>
                  </a:lnTo>
                  <a:lnTo>
                    <a:pt x="3074517" y="164211"/>
                  </a:lnTo>
                  <a:lnTo>
                    <a:pt x="3081591" y="128866"/>
                  </a:lnTo>
                  <a:lnTo>
                    <a:pt x="2935287" y="128866"/>
                  </a:lnTo>
                  <a:lnTo>
                    <a:pt x="2953131" y="39484"/>
                  </a:lnTo>
                  <a:lnTo>
                    <a:pt x="3117342" y="39484"/>
                  </a:lnTo>
                  <a:lnTo>
                    <a:pt x="3124403" y="3327"/>
                  </a:lnTo>
                  <a:close/>
                </a:path>
                <a:path w="7019290" h="358140">
                  <a:moveTo>
                    <a:pt x="3433280" y="3327"/>
                  </a:moveTo>
                  <a:lnTo>
                    <a:pt x="3228327" y="3327"/>
                  </a:lnTo>
                  <a:lnTo>
                    <a:pt x="3198812" y="125971"/>
                  </a:lnTo>
                  <a:lnTo>
                    <a:pt x="3193173" y="149072"/>
                  </a:lnTo>
                  <a:lnTo>
                    <a:pt x="3181743" y="187934"/>
                  </a:lnTo>
                  <a:lnTo>
                    <a:pt x="3163900" y="228752"/>
                  </a:lnTo>
                  <a:lnTo>
                    <a:pt x="3136557" y="255358"/>
                  </a:lnTo>
                  <a:lnTo>
                    <a:pt x="3119831" y="258584"/>
                  </a:lnTo>
                  <a:lnTo>
                    <a:pt x="3115665" y="258584"/>
                  </a:lnTo>
                  <a:lnTo>
                    <a:pt x="3111665" y="258025"/>
                  </a:lnTo>
                  <a:lnTo>
                    <a:pt x="3107779" y="256908"/>
                  </a:lnTo>
                  <a:lnTo>
                    <a:pt x="3097377" y="294335"/>
                  </a:lnTo>
                  <a:lnTo>
                    <a:pt x="3102648" y="295160"/>
                  </a:lnTo>
                  <a:lnTo>
                    <a:pt x="3115322" y="297307"/>
                  </a:lnTo>
                  <a:lnTo>
                    <a:pt x="3119551" y="297649"/>
                  </a:lnTo>
                  <a:lnTo>
                    <a:pt x="3123984" y="297649"/>
                  </a:lnTo>
                  <a:lnTo>
                    <a:pt x="3133902" y="297078"/>
                  </a:lnTo>
                  <a:lnTo>
                    <a:pt x="3175584" y="276618"/>
                  </a:lnTo>
                  <a:lnTo>
                    <a:pt x="3189605" y="258584"/>
                  </a:lnTo>
                  <a:lnTo>
                    <a:pt x="3195599" y="248323"/>
                  </a:lnTo>
                  <a:lnTo>
                    <a:pt x="3213570" y="205994"/>
                  </a:lnTo>
                  <a:lnTo>
                    <a:pt x="3224949" y="169151"/>
                  </a:lnTo>
                  <a:lnTo>
                    <a:pt x="3236226" y="124714"/>
                  </a:lnTo>
                  <a:lnTo>
                    <a:pt x="3256432" y="39497"/>
                  </a:lnTo>
                  <a:lnTo>
                    <a:pt x="3385375" y="39497"/>
                  </a:lnTo>
                  <a:lnTo>
                    <a:pt x="3334334" y="294335"/>
                  </a:lnTo>
                  <a:lnTo>
                    <a:pt x="3375075" y="294335"/>
                  </a:lnTo>
                  <a:lnTo>
                    <a:pt x="3426053" y="39497"/>
                  </a:lnTo>
                  <a:lnTo>
                    <a:pt x="3428212" y="28689"/>
                  </a:lnTo>
                  <a:lnTo>
                    <a:pt x="3428288" y="28270"/>
                  </a:lnTo>
                  <a:lnTo>
                    <a:pt x="3433280" y="3327"/>
                  </a:lnTo>
                  <a:close/>
                </a:path>
                <a:path w="7019290" h="358140">
                  <a:moveTo>
                    <a:pt x="3722611" y="182499"/>
                  </a:moveTo>
                  <a:lnTo>
                    <a:pt x="3716667" y="148488"/>
                  </a:lnTo>
                  <a:lnTo>
                    <a:pt x="3708666" y="137604"/>
                  </a:lnTo>
                  <a:lnTo>
                    <a:pt x="3698824" y="124193"/>
                  </a:lnTo>
                  <a:lnTo>
                    <a:pt x="3680218" y="115087"/>
                  </a:lnTo>
                  <a:lnTo>
                    <a:pt x="3680218" y="186664"/>
                  </a:lnTo>
                  <a:lnTo>
                    <a:pt x="3679533" y="197904"/>
                  </a:lnTo>
                  <a:lnTo>
                    <a:pt x="3663137" y="234708"/>
                  </a:lnTo>
                  <a:lnTo>
                    <a:pt x="3627780" y="256463"/>
                  </a:lnTo>
                  <a:lnTo>
                    <a:pt x="3590836" y="261480"/>
                  </a:lnTo>
                  <a:lnTo>
                    <a:pt x="3513505" y="261480"/>
                  </a:lnTo>
                  <a:lnTo>
                    <a:pt x="3538042" y="137604"/>
                  </a:lnTo>
                  <a:lnTo>
                    <a:pt x="3617861" y="137604"/>
                  </a:lnTo>
                  <a:lnTo>
                    <a:pt x="3656673" y="144157"/>
                  </a:lnTo>
                  <a:lnTo>
                    <a:pt x="3680218" y="186664"/>
                  </a:lnTo>
                  <a:lnTo>
                    <a:pt x="3680218" y="115087"/>
                  </a:lnTo>
                  <a:lnTo>
                    <a:pt x="3669068" y="109613"/>
                  </a:lnTo>
                  <a:lnTo>
                    <a:pt x="3627424" y="104762"/>
                  </a:lnTo>
                  <a:lnTo>
                    <a:pt x="3544697" y="104762"/>
                  </a:lnTo>
                  <a:lnTo>
                    <a:pt x="3565067" y="3327"/>
                  </a:lnTo>
                  <a:lnTo>
                    <a:pt x="3523907" y="3327"/>
                  </a:lnTo>
                  <a:lnTo>
                    <a:pt x="3465703" y="294335"/>
                  </a:lnTo>
                  <a:lnTo>
                    <a:pt x="3586264" y="294335"/>
                  </a:lnTo>
                  <a:lnTo>
                    <a:pt x="3606368" y="293471"/>
                  </a:lnTo>
                  <a:lnTo>
                    <a:pt x="3658590" y="280606"/>
                  </a:lnTo>
                  <a:lnTo>
                    <a:pt x="3688511" y="261480"/>
                  </a:lnTo>
                  <a:lnTo>
                    <a:pt x="3696792" y="253606"/>
                  </a:lnTo>
                  <a:lnTo>
                    <a:pt x="3705999" y="241731"/>
                  </a:lnTo>
                  <a:lnTo>
                    <a:pt x="3713264" y="228612"/>
                  </a:lnTo>
                  <a:lnTo>
                    <a:pt x="3718458" y="214363"/>
                  </a:lnTo>
                  <a:lnTo>
                    <a:pt x="3721582" y="198983"/>
                  </a:lnTo>
                  <a:lnTo>
                    <a:pt x="3722611" y="182499"/>
                  </a:lnTo>
                  <a:close/>
                </a:path>
                <a:path w="7019290" h="358140">
                  <a:moveTo>
                    <a:pt x="4072242" y="3327"/>
                  </a:moveTo>
                  <a:lnTo>
                    <a:pt x="4030662" y="3327"/>
                  </a:lnTo>
                  <a:lnTo>
                    <a:pt x="4005630" y="128460"/>
                  </a:lnTo>
                  <a:lnTo>
                    <a:pt x="3838524" y="128460"/>
                  </a:lnTo>
                  <a:lnTo>
                    <a:pt x="3863556" y="3327"/>
                  </a:lnTo>
                  <a:lnTo>
                    <a:pt x="3821976" y="3327"/>
                  </a:lnTo>
                  <a:lnTo>
                    <a:pt x="3763772" y="294335"/>
                  </a:lnTo>
                  <a:lnTo>
                    <a:pt x="3805351" y="294335"/>
                  </a:lnTo>
                  <a:lnTo>
                    <a:pt x="3831285" y="164630"/>
                  </a:lnTo>
                  <a:lnTo>
                    <a:pt x="3998391" y="164630"/>
                  </a:lnTo>
                  <a:lnTo>
                    <a:pt x="3972458" y="294335"/>
                  </a:lnTo>
                  <a:lnTo>
                    <a:pt x="4014038" y="294335"/>
                  </a:lnTo>
                  <a:lnTo>
                    <a:pt x="4039984" y="164630"/>
                  </a:lnTo>
                  <a:lnTo>
                    <a:pt x="4047210" y="128460"/>
                  </a:lnTo>
                  <a:lnTo>
                    <a:pt x="4072242" y="3327"/>
                  </a:lnTo>
                  <a:close/>
                </a:path>
                <a:path w="7019290" h="358140">
                  <a:moveTo>
                    <a:pt x="4361573" y="182499"/>
                  </a:moveTo>
                  <a:lnTo>
                    <a:pt x="4355617" y="148488"/>
                  </a:lnTo>
                  <a:lnTo>
                    <a:pt x="4347616" y="137604"/>
                  </a:lnTo>
                  <a:lnTo>
                    <a:pt x="4337774" y="124206"/>
                  </a:lnTo>
                  <a:lnTo>
                    <a:pt x="4319168" y="115100"/>
                  </a:lnTo>
                  <a:lnTo>
                    <a:pt x="4319168" y="186651"/>
                  </a:lnTo>
                  <a:lnTo>
                    <a:pt x="4318470" y="197904"/>
                  </a:lnTo>
                  <a:lnTo>
                    <a:pt x="4302087" y="234696"/>
                  </a:lnTo>
                  <a:lnTo>
                    <a:pt x="4266730" y="256463"/>
                  </a:lnTo>
                  <a:lnTo>
                    <a:pt x="4229786" y="261480"/>
                  </a:lnTo>
                  <a:lnTo>
                    <a:pt x="4152468" y="261480"/>
                  </a:lnTo>
                  <a:lnTo>
                    <a:pt x="4176992" y="137604"/>
                  </a:lnTo>
                  <a:lnTo>
                    <a:pt x="4256811" y="137604"/>
                  </a:lnTo>
                  <a:lnTo>
                    <a:pt x="4295622" y="144157"/>
                  </a:lnTo>
                  <a:lnTo>
                    <a:pt x="4319168" y="186651"/>
                  </a:lnTo>
                  <a:lnTo>
                    <a:pt x="4319168" y="115100"/>
                  </a:lnTo>
                  <a:lnTo>
                    <a:pt x="4308018" y="109626"/>
                  </a:lnTo>
                  <a:lnTo>
                    <a:pt x="4266374" y="104762"/>
                  </a:lnTo>
                  <a:lnTo>
                    <a:pt x="4183634" y="104762"/>
                  </a:lnTo>
                  <a:lnTo>
                    <a:pt x="4204017" y="3327"/>
                  </a:lnTo>
                  <a:lnTo>
                    <a:pt x="4162856" y="3327"/>
                  </a:lnTo>
                  <a:lnTo>
                    <a:pt x="4104652" y="294335"/>
                  </a:lnTo>
                  <a:lnTo>
                    <a:pt x="4225201" y="294335"/>
                  </a:lnTo>
                  <a:lnTo>
                    <a:pt x="4245318" y="293471"/>
                  </a:lnTo>
                  <a:lnTo>
                    <a:pt x="4297553" y="280606"/>
                  </a:lnTo>
                  <a:lnTo>
                    <a:pt x="4327461" y="261480"/>
                  </a:lnTo>
                  <a:lnTo>
                    <a:pt x="4335742" y="253606"/>
                  </a:lnTo>
                  <a:lnTo>
                    <a:pt x="4344936" y="241744"/>
                  </a:lnTo>
                  <a:lnTo>
                    <a:pt x="4352214" y="228612"/>
                  </a:lnTo>
                  <a:lnTo>
                    <a:pt x="4357408" y="214363"/>
                  </a:lnTo>
                  <a:lnTo>
                    <a:pt x="4360532" y="198983"/>
                  </a:lnTo>
                  <a:lnTo>
                    <a:pt x="4361573" y="182499"/>
                  </a:lnTo>
                  <a:close/>
                </a:path>
                <a:path w="7019290" h="358140">
                  <a:moveTo>
                    <a:pt x="4497514" y="3327"/>
                  </a:moveTo>
                  <a:lnTo>
                    <a:pt x="4455947" y="3327"/>
                  </a:lnTo>
                  <a:lnTo>
                    <a:pt x="4397730" y="294335"/>
                  </a:lnTo>
                  <a:lnTo>
                    <a:pt x="4439310" y="294335"/>
                  </a:lnTo>
                  <a:lnTo>
                    <a:pt x="4497514" y="3327"/>
                  </a:lnTo>
                  <a:close/>
                </a:path>
                <a:path w="7019290" h="358140">
                  <a:moveTo>
                    <a:pt x="4791837" y="3327"/>
                  </a:moveTo>
                  <a:lnTo>
                    <a:pt x="4586478" y="3327"/>
                  </a:lnTo>
                  <a:lnTo>
                    <a:pt x="4528274" y="294335"/>
                  </a:lnTo>
                  <a:lnTo>
                    <a:pt x="4739868" y="294335"/>
                  </a:lnTo>
                  <a:lnTo>
                    <a:pt x="4746955" y="258165"/>
                  </a:lnTo>
                  <a:lnTo>
                    <a:pt x="4576915" y="258165"/>
                  </a:lnTo>
                  <a:lnTo>
                    <a:pt x="4595673" y="164211"/>
                  </a:lnTo>
                  <a:lnTo>
                    <a:pt x="4741951" y="164211"/>
                  </a:lnTo>
                  <a:lnTo>
                    <a:pt x="4749025" y="128866"/>
                  </a:lnTo>
                  <a:lnTo>
                    <a:pt x="4602721" y="128866"/>
                  </a:lnTo>
                  <a:lnTo>
                    <a:pt x="4620565" y="39484"/>
                  </a:lnTo>
                  <a:lnTo>
                    <a:pt x="4784776" y="39484"/>
                  </a:lnTo>
                  <a:lnTo>
                    <a:pt x="4791837" y="3327"/>
                  </a:lnTo>
                  <a:close/>
                </a:path>
                <a:path w="7019290" h="358140">
                  <a:moveTo>
                    <a:pt x="5145608" y="71501"/>
                  </a:moveTo>
                  <a:lnTo>
                    <a:pt x="5132095" y="33045"/>
                  </a:lnTo>
                  <a:lnTo>
                    <a:pt x="5095938" y="8534"/>
                  </a:lnTo>
                  <a:lnTo>
                    <a:pt x="5045011" y="0"/>
                  </a:lnTo>
                  <a:lnTo>
                    <a:pt x="5033264" y="381"/>
                  </a:lnTo>
                  <a:lnTo>
                    <a:pt x="4984343" y="9448"/>
                  </a:lnTo>
                  <a:lnTo>
                    <a:pt x="4947310" y="24536"/>
                  </a:lnTo>
                  <a:lnTo>
                    <a:pt x="4953546" y="58623"/>
                  </a:lnTo>
                  <a:lnTo>
                    <a:pt x="4964569" y="53009"/>
                  </a:lnTo>
                  <a:lnTo>
                    <a:pt x="4975580" y="48234"/>
                  </a:lnTo>
                  <a:lnTo>
                    <a:pt x="5018925" y="37096"/>
                  </a:lnTo>
                  <a:lnTo>
                    <a:pt x="5038776" y="35750"/>
                  </a:lnTo>
                  <a:lnTo>
                    <a:pt x="5047843" y="36042"/>
                  </a:lnTo>
                  <a:lnTo>
                    <a:pt x="5089550" y="50393"/>
                  </a:lnTo>
                  <a:lnTo>
                    <a:pt x="5102390" y="69151"/>
                  </a:lnTo>
                  <a:lnTo>
                    <a:pt x="5102390" y="78574"/>
                  </a:lnTo>
                  <a:lnTo>
                    <a:pt x="5084508" y="113538"/>
                  </a:lnTo>
                  <a:lnTo>
                    <a:pt x="5045875" y="126822"/>
                  </a:lnTo>
                  <a:lnTo>
                    <a:pt x="5035867" y="127215"/>
                  </a:lnTo>
                  <a:lnTo>
                    <a:pt x="4971847" y="127215"/>
                  </a:lnTo>
                  <a:lnTo>
                    <a:pt x="4965611" y="160883"/>
                  </a:lnTo>
                  <a:lnTo>
                    <a:pt x="5031295" y="160883"/>
                  </a:lnTo>
                  <a:lnTo>
                    <a:pt x="5044948" y="161505"/>
                  </a:lnTo>
                  <a:lnTo>
                    <a:pt x="5081600" y="176441"/>
                  </a:lnTo>
                  <a:lnTo>
                    <a:pt x="5089918" y="200380"/>
                  </a:lnTo>
                  <a:lnTo>
                    <a:pt x="5089436" y="207264"/>
                  </a:lnTo>
                  <a:lnTo>
                    <a:pt x="5067643" y="240703"/>
                  </a:lnTo>
                  <a:lnTo>
                    <a:pt x="5031511" y="256908"/>
                  </a:lnTo>
                  <a:lnTo>
                    <a:pt x="4996383" y="261073"/>
                  </a:lnTo>
                  <a:lnTo>
                    <a:pt x="4984775" y="260629"/>
                  </a:lnTo>
                  <a:lnTo>
                    <a:pt x="4939449" y="249631"/>
                  </a:lnTo>
                  <a:lnTo>
                    <a:pt x="4910734" y="230720"/>
                  </a:lnTo>
                  <a:lnTo>
                    <a:pt x="4890376" y="261493"/>
                  </a:lnTo>
                  <a:lnTo>
                    <a:pt x="4926292" y="283933"/>
                  </a:lnTo>
                  <a:lnTo>
                    <a:pt x="4967795" y="295478"/>
                  </a:lnTo>
                  <a:lnTo>
                    <a:pt x="4995964" y="297649"/>
                  </a:lnTo>
                  <a:lnTo>
                    <a:pt x="5008918" y="297243"/>
                  </a:lnTo>
                  <a:lnTo>
                    <a:pt x="5058003" y="287324"/>
                  </a:lnTo>
                  <a:lnTo>
                    <a:pt x="5098567" y="265645"/>
                  </a:lnTo>
                  <a:lnTo>
                    <a:pt x="5103787" y="261073"/>
                  </a:lnTo>
                  <a:lnTo>
                    <a:pt x="5106644" y="258584"/>
                  </a:lnTo>
                  <a:lnTo>
                    <a:pt x="5128260" y="224332"/>
                  </a:lnTo>
                  <a:lnTo>
                    <a:pt x="5131066" y="204114"/>
                  </a:lnTo>
                  <a:lnTo>
                    <a:pt x="5130444" y="194271"/>
                  </a:lnTo>
                  <a:lnTo>
                    <a:pt x="5109032" y="155524"/>
                  </a:lnTo>
                  <a:lnTo>
                    <a:pt x="5098821" y="148831"/>
                  </a:lnTo>
                  <a:lnTo>
                    <a:pt x="5092814" y="145707"/>
                  </a:lnTo>
                  <a:lnTo>
                    <a:pt x="5085766" y="143103"/>
                  </a:lnTo>
                  <a:lnTo>
                    <a:pt x="5097183" y="138849"/>
                  </a:lnTo>
                  <a:lnTo>
                    <a:pt x="5099621" y="137604"/>
                  </a:lnTo>
                  <a:lnTo>
                    <a:pt x="5132730" y="111201"/>
                  </a:lnTo>
                  <a:lnTo>
                    <a:pt x="5144808" y="82257"/>
                  </a:lnTo>
                  <a:lnTo>
                    <a:pt x="5145608" y="71501"/>
                  </a:lnTo>
                  <a:close/>
                </a:path>
                <a:path w="7019290" h="358140">
                  <a:moveTo>
                    <a:pt x="5448262" y="294322"/>
                  </a:moveTo>
                  <a:lnTo>
                    <a:pt x="5429859" y="221576"/>
                  </a:lnTo>
                  <a:lnTo>
                    <a:pt x="5421452" y="188315"/>
                  </a:lnTo>
                  <a:lnTo>
                    <a:pt x="5381498" y="30302"/>
                  </a:lnTo>
                  <a:lnTo>
                    <a:pt x="5381498" y="188315"/>
                  </a:lnTo>
                  <a:lnTo>
                    <a:pt x="5255463" y="188315"/>
                  </a:lnTo>
                  <a:lnTo>
                    <a:pt x="5346827" y="44729"/>
                  </a:lnTo>
                  <a:lnTo>
                    <a:pt x="5381498" y="188315"/>
                  </a:lnTo>
                  <a:lnTo>
                    <a:pt x="5381498" y="30302"/>
                  </a:lnTo>
                  <a:lnTo>
                    <a:pt x="5380355" y="25781"/>
                  </a:lnTo>
                  <a:lnTo>
                    <a:pt x="5374678" y="3314"/>
                  </a:lnTo>
                  <a:lnTo>
                    <a:pt x="5333517" y="3314"/>
                  </a:lnTo>
                  <a:lnTo>
                    <a:pt x="5143119" y="294322"/>
                  </a:lnTo>
                  <a:lnTo>
                    <a:pt x="5188026" y="294322"/>
                  </a:lnTo>
                  <a:lnTo>
                    <a:pt x="5234317" y="221576"/>
                  </a:lnTo>
                  <a:lnTo>
                    <a:pt x="5389524" y="221576"/>
                  </a:lnTo>
                  <a:lnTo>
                    <a:pt x="5407101" y="294322"/>
                  </a:lnTo>
                  <a:lnTo>
                    <a:pt x="5448262" y="294322"/>
                  </a:lnTo>
                  <a:close/>
                </a:path>
                <a:path w="7019290" h="358140">
                  <a:moveTo>
                    <a:pt x="5770435" y="88544"/>
                  </a:moveTo>
                  <a:lnTo>
                    <a:pt x="5754763" y="38112"/>
                  </a:lnTo>
                  <a:lnTo>
                    <a:pt x="5728868" y="17018"/>
                  </a:lnTo>
                  <a:lnTo>
                    <a:pt x="5728868" y="92290"/>
                  </a:lnTo>
                  <a:lnTo>
                    <a:pt x="5727319" y="110261"/>
                  </a:lnTo>
                  <a:lnTo>
                    <a:pt x="5704129" y="150279"/>
                  </a:lnTo>
                  <a:lnTo>
                    <a:pt x="5655919" y="168795"/>
                  </a:lnTo>
                  <a:lnTo>
                    <a:pt x="5634914" y="170027"/>
                  </a:lnTo>
                  <a:lnTo>
                    <a:pt x="5563832" y="170027"/>
                  </a:lnTo>
                  <a:lnTo>
                    <a:pt x="5589930" y="39497"/>
                  </a:lnTo>
                  <a:lnTo>
                    <a:pt x="5659856" y="39497"/>
                  </a:lnTo>
                  <a:lnTo>
                    <a:pt x="5701093" y="46977"/>
                  </a:lnTo>
                  <a:lnTo>
                    <a:pt x="5727751" y="80010"/>
                  </a:lnTo>
                  <a:lnTo>
                    <a:pt x="5728868" y="92290"/>
                  </a:lnTo>
                  <a:lnTo>
                    <a:pt x="5728868" y="17018"/>
                  </a:lnTo>
                  <a:lnTo>
                    <a:pt x="5727204" y="15951"/>
                  </a:lnTo>
                  <a:lnTo>
                    <a:pt x="5708904" y="8940"/>
                  </a:lnTo>
                  <a:lnTo>
                    <a:pt x="5687707" y="4724"/>
                  </a:lnTo>
                  <a:lnTo>
                    <a:pt x="5663603" y="3327"/>
                  </a:lnTo>
                  <a:lnTo>
                    <a:pt x="5555513" y="3327"/>
                  </a:lnTo>
                  <a:lnTo>
                    <a:pt x="5497309" y="294335"/>
                  </a:lnTo>
                  <a:lnTo>
                    <a:pt x="5538889" y="294335"/>
                  </a:lnTo>
                  <a:lnTo>
                    <a:pt x="5556516" y="206197"/>
                  </a:lnTo>
                  <a:lnTo>
                    <a:pt x="5559603" y="190728"/>
                  </a:lnTo>
                  <a:lnTo>
                    <a:pt x="5556516" y="206197"/>
                  </a:lnTo>
                  <a:lnTo>
                    <a:pt x="5634088" y="206197"/>
                  </a:lnTo>
                  <a:lnTo>
                    <a:pt x="5673268" y="202717"/>
                  </a:lnTo>
                  <a:lnTo>
                    <a:pt x="5721324" y="184531"/>
                  </a:lnTo>
                  <a:lnTo>
                    <a:pt x="5754014" y="151942"/>
                  </a:lnTo>
                  <a:lnTo>
                    <a:pt x="5769407" y="106387"/>
                  </a:lnTo>
                  <a:lnTo>
                    <a:pt x="5770435" y="88544"/>
                  </a:lnTo>
                  <a:close/>
                </a:path>
                <a:path w="7019290" h="358140">
                  <a:moveTo>
                    <a:pt x="6060198" y="3314"/>
                  </a:moveTo>
                  <a:lnTo>
                    <a:pt x="6012065" y="3314"/>
                  </a:lnTo>
                  <a:lnTo>
                    <a:pt x="6012065" y="39484"/>
                  </a:lnTo>
                  <a:lnTo>
                    <a:pt x="5985180" y="174599"/>
                  </a:lnTo>
                  <a:lnTo>
                    <a:pt x="5908040" y="174599"/>
                  </a:lnTo>
                  <a:lnTo>
                    <a:pt x="5893397" y="173736"/>
                  </a:lnTo>
                  <a:lnTo>
                    <a:pt x="5853849" y="152971"/>
                  </a:lnTo>
                  <a:lnTo>
                    <a:pt x="5844845" y="120980"/>
                  </a:lnTo>
                  <a:lnTo>
                    <a:pt x="5845530" y="108724"/>
                  </a:lnTo>
                  <a:lnTo>
                    <a:pt x="5861977" y="68427"/>
                  </a:lnTo>
                  <a:lnTo>
                    <a:pt x="5898604" y="44869"/>
                  </a:lnTo>
                  <a:lnTo>
                    <a:pt x="5937961" y="39484"/>
                  </a:lnTo>
                  <a:lnTo>
                    <a:pt x="6012065" y="39484"/>
                  </a:lnTo>
                  <a:lnTo>
                    <a:pt x="6012065" y="3314"/>
                  </a:lnTo>
                  <a:lnTo>
                    <a:pt x="5943384" y="3314"/>
                  </a:lnTo>
                  <a:lnTo>
                    <a:pt x="5923191" y="4267"/>
                  </a:lnTo>
                  <a:lnTo>
                    <a:pt x="5870003" y="18491"/>
                  </a:lnTo>
                  <a:lnTo>
                    <a:pt x="5830125" y="48285"/>
                  </a:lnTo>
                  <a:lnTo>
                    <a:pt x="5806910" y="91617"/>
                  </a:lnTo>
                  <a:lnTo>
                    <a:pt x="5802452" y="127215"/>
                  </a:lnTo>
                  <a:lnTo>
                    <a:pt x="5804001" y="145491"/>
                  </a:lnTo>
                  <a:lnTo>
                    <a:pt x="5827395" y="187706"/>
                  </a:lnTo>
                  <a:lnTo>
                    <a:pt x="5851144" y="201383"/>
                  </a:lnTo>
                  <a:lnTo>
                    <a:pt x="5767933" y="294322"/>
                  </a:lnTo>
                  <a:lnTo>
                    <a:pt x="5814504" y="294322"/>
                  </a:lnTo>
                  <a:lnTo>
                    <a:pt x="5889536" y="208965"/>
                  </a:lnTo>
                  <a:lnTo>
                    <a:pt x="5898464" y="209524"/>
                  </a:lnTo>
                  <a:lnTo>
                    <a:pt x="5977979" y="209524"/>
                  </a:lnTo>
                  <a:lnTo>
                    <a:pt x="5961253" y="294322"/>
                  </a:lnTo>
                  <a:lnTo>
                    <a:pt x="6001994" y="294322"/>
                  </a:lnTo>
                  <a:lnTo>
                    <a:pt x="6018949" y="209524"/>
                  </a:lnTo>
                  <a:lnTo>
                    <a:pt x="6020943" y="199555"/>
                  </a:lnTo>
                  <a:lnTo>
                    <a:pt x="6022606" y="191236"/>
                  </a:lnTo>
                  <a:lnTo>
                    <a:pt x="6023610" y="186245"/>
                  </a:lnTo>
                  <a:lnTo>
                    <a:pt x="6025934" y="174599"/>
                  </a:lnTo>
                  <a:lnTo>
                    <a:pt x="6052959" y="39484"/>
                  </a:lnTo>
                  <a:lnTo>
                    <a:pt x="6055372" y="27432"/>
                  </a:lnTo>
                  <a:lnTo>
                    <a:pt x="6060198" y="3314"/>
                  </a:lnTo>
                  <a:close/>
                </a:path>
                <a:path w="7019290" h="358140">
                  <a:moveTo>
                    <a:pt x="6381534" y="3314"/>
                  </a:moveTo>
                  <a:lnTo>
                    <a:pt x="6333312" y="3314"/>
                  </a:lnTo>
                  <a:lnTo>
                    <a:pt x="6333312" y="39484"/>
                  </a:lnTo>
                  <a:lnTo>
                    <a:pt x="6289649" y="258165"/>
                  </a:lnTo>
                  <a:lnTo>
                    <a:pt x="6127000" y="258165"/>
                  </a:lnTo>
                  <a:lnTo>
                    <a:pt x="6131420" y="254482"/>
                  </a:lnTo>
                  <a:lnTo>
                    <a:pt x="6137300" y="247967"/>
                  </a:lnTo>
                  <a:lnTo>
                    <a:pt x="6158090" y="211188"/>
                  </a:lnTo>
                  <a:lnTo>
                    <a:pt x="6171514" y="174129"/>
                  </a:lnTo>
                  <a:lnTo>
                    <a:pt x="6183388" y="132308"/>
                  </a:lnTo>
                  <a:lnTo>
                    <a:pt x="6190716" y="102260"/>
                  </a:lnTo>
                  <a:lnTo>
                    <a:pt x="6205690" y="39484"/>
                  </a:lnTo>
                  <a:lnTo>
                    <a:pt x="6333312" y="39484"/>
                  </a:lnTo>
                  <a:lnTo>
                    <a:pt x="6333312" y="3314"/>
                  </a:lnTo>
                  <a:lnTo>
                    <a:pt x="6177419" y="3314"/>
                  </a:lnTo>
                  <a:lnTo>
                    <a:pt x="6155385" y="95199"/>
                  </a:lnTo>
                  <a:lnTo>
                    <a:pt x="6151359" y="112166"/>
                  </a:lnTo>
                  <a:lnTo>
                    <a:pt x="6147168" y="128562"/>
                  </a:lnTo>
                  <a:lnTo>
                    <a:pt x="6133541" y="174472"/>
                  </a:lnTo>
                  <a:lnTo>
                    <a:pt x="6118390" y="212013"/>
                  </a:lnTo>
                  <a:lnTo>
                    <a:pt x="6094273" y="246938"/>
                  </a:lnTo>
                  <a:lnTo>
                    <a:pt x="6064758" y="258165"/>
                  </a:lnTo>
                  <a:lnTo>
                    <a:pt x="6056858" y="258165"/>
                  </a:lnTo>
                  <a:lnTo>
                    <a:pt x="6036488" y="357924"/>
                  </a:lnTo>
                  <a:lnTo>
                    <a:pt x="6074727" y="357924"/>
                  </a:lnTo>
                  <a:lnTo>
                    <a:pt x="6088037" y="294322"/>
                  </a:lnTo>
                  <a:lnTo>
                    <a:pt x="6327495" y="294322"/>
                  </a:lnTo>
                  <a:lnTo>
                    <a:pt x="6315024" y="357924"/>
                  </a:lnTo>
                  <a:lnTo>
                    <a:pt x="6353264" y="357924"/>
                  </a:lnTo>
                  <a:lnTo>
                    <a:pt x="6365989" y="294322"/>
                  </a:lnTo>
                  <a:lnTo>
                    <a:pt x="6369901" y="274789"/>
                  </a:lnTo>
                  <a:lnTo>
                    <a:pt x="6373228" y="258165"/>
                  </a:lnTo>
                  <a:lnTo>
                    <a:pt x="6330416" y="258165"/>
                  </a:lnTo>
                  <a:lnTo>
                    <a:pt x="6327076" y="274789"/>
                  </a:lnTo>
                  <a:lnTo>
                    <a:pt x="6374282" y="39484"/>
                  </a:lnTo>
                  <a:lnTo>
                    <a:pt x="6381534" y="3314"/>
                  </a:lnTo>
                  <a:close/>
                </a:path>
                <a:path w="7019290" h="358140">
                  <a:moveTo>
                    <a:pt x="6719913" y="3327"/>
                  </a:moveTo>
                  <a:lnTo>
                    <a:pt x="6672948" y="3327"/>
                  </a:lnTo>
                  <a:lnTo>
                    <a:pt x="6556057" y="129705"/>
                  </a:lnTo>
                  <a:lnTo>
                    <a:pt x="6497180" y="129705"/>
                  </a:lnTo>
                  <a:lnTo>
                    <a:pt x="6522453" y="3327"/>
                  </a:lnTo>
                  <a:lnTo>
                    <a:pt x="6480873" y="3327"/>
                  </a:lnTo>
                  <a:lnTo>
                    <a:pt x="6422682" y="294335"/>
                  </a:lnTo>
                  <a:lnTo>
                    <a:pt x="6464249" y="294335"/>
                  </a:lnTo>
                  <a:lnTo>
                    <a:pt x="6489941" y="165874"/>
                  </a:lnTo>
                  <a:lnTo>
                    <a:pt x="6552374" y="165874"/>
                  </a:lnTo>
                  <a:lnTo>
                    <a:pt x="6621818" y="294335"/>
                  </a:lnTo>
                  <a:lnTo>
                    <a:pt x="6666293" y="294335"/>
                  </a:lnTo>
                  <a:lnTo>
                    <a:pt x="6597472" y="165874"/>
                  </a:lnTo>
                  <a:lnTo>
                    <a:pt x="6590347" y="152577"/>
                  </a:lnTo>
                  <a:lnTo>
                    <a:pt x="6579413" y="152577"/>
                  </a:lnTo>
                  <a:lnTo>
                    <a:pt x="6574371" y="152577"/>
                  </a:lnTo>
                  <a:lnTo>
                    <a:pt x="6571920" y="165874"/>
                  </a:lnTo>
                  <a:lnTo>
                    <a:pt x="6574485" y="151904"/>
                  </a:lnTo>
                  <a:lnTo>
                    <a:pt x="6580035" y="151904"/>
                  </a:lnTo>
                  <a:lnTo>
                    <a:pt x="6589992" y="151904"/>
                  </a:lnTo>
                  <a:lnTo>
                    <a:pt x="6586385" y="145173"/>
                  </a:lnTo>
                  <a:lnTo>
                    <a:pt x="6599364" y="131368"/>
                  </a:lnTo>
                  <a:lnTo>
                    <a:pt x="6600939" y="129705"/>
                  </a:lnTo>
                  <a:lnTo>
                    <a:pt x="6719913" y="3327"/>
                  </a:lnTo>
                  <a:close/>
                </a:path>
                <a:path w="7019290" h="358140">
                  <a:moveTo>
                    <a:pt x="7018845" y="3327"/>
                  </a:moveTo>
                  <a:lnTo>
                    <a:pt x="6980187" y="3327"/>
                  </a:lnTo>
                  <a:lnTo>
                    <a:pt x="6763182" y="227812"/>
                  </a:lnTo>
                  <a:lnTo>
                    <a:pt x="6808495" y="3327"/>
                  </a:lnTo>
                  <a:lnTo>
                    <a:pt x="6767335" y="3327"/>
                  </a:lnTo>
                  <a:lnTo>
                    <a:pt x="6709143" y="294335"/>
                  </a:lnTo>
                  <a:lnTo>
                    <a:pt x="6747802" y="294335"/>
                  </a:lnTo>
                  <a:lnTo>
                    <a:pt x="6965213" y="70269"/>
                  </a:lnTo>
                  <a:lnTo>
                    <a:pt x="6919912" y="294335"/>
                  </a:lnTo>
                  <a:lnTo>
                    <a:pt x="6960654" y="294335"/>
                  </a:lnTo>
                  <a:lnTo>
                    <a:pt x="7018845" y="3327"/>
                  </a:lnTo>
                  <a:close/>
                </a:path>
              </a:pathLst>
            </a:custGeom>
            <a:solidFill>
              <a:srgbClr val="2D30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055129" y="10067494"/>
              <a:ext cx="148822" cy="115985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1208988" y="10323988"/>
              <a:ext cx="55244" cy="116205"/>
            </a:xfrm>
            <a:custGeom>
              <a:avLst/>
              <a:gdLst/>
              <a:ahLst/>
              <a:cxnLst/>
              <a:rect l="l" t="t" r="r" b="b"/>
              <a:pathLst>
                <a:path w="55245" h="116204">
                  <a:moveTo>
                    <a:pt x="17173" y="54989"/>
                  </a:moveTo>
                  <a:lnTo>
                    <a:pt x="2083" y="115985"/>
                  </a:lnTo>
                  <a:lnTo>
                    <a:pt x="28271" y="115985"/>
                  </a:lnTo>
                  <a:lnTo>
                    <a:pt x="47810" y="58197"/>
                  </a:lnTo>
                  <a:lnTo>
                    <a:pt x="48615" y="56123"/>
                  </a:lnTo>
                  <a:lnTo>
                    <a:pt x="20229" y="56123"/>
                  </a:lnTo>
                  <a:lnTo>
                    <a:pt x="17173" y="54989"/>
                  </a:lnTo>
                  <a:close/>
                </a:path>
                <a:path w="55245" h="116204">
                  <a:moveTo>
                    <a:pt x="22857" y="32009"/>
                  </a:moveTo>
                  <a:lnTo>
                    <a:pt x="17173" y="54989"/>
                  </a:lnTo>
                  <a:lnTo>
                    <a:pt x="20229" y="56123"/>
                  </a:lnTo>
                  <a:lnTo>
                    <a:pt x="28271" y="56123"/>
                  </a:lnTo>
                  <a:lnTo>
                    <a:pt x="22857" y="32009"/>
                  </a:lnTo>
                  <a:close/>
                </a:path>
                <a:path w="55245" h="116204">
                  <a:moveTo>
                    <a:pt x="54803" y="32009"/>
                  </a:moveTo>
                  <a:lnTo>
                    <a:pt x="22857" y="32009"/>
                  </a:lnTo>
                  <a:lnTo>
                    <a:pt x="28271" y="56123"/>
                  </a:lnTo>
                  <a:lnTo>
                    <a:pt x="48615" y="56123"/>
                  </a:lnTo>
                  <a:lnTo>
                    <a:pt x="49747" y="53213"/>
                  </a:lnTo>
                  <a:lnTo>
                    <a:pt x="54803" y="32009"/>
                  </a:lnTo>
                  <a:close/>
                </a:path>
                <a:path w="55245" h="116204">
                  <a:moveTo>
                    <a:pt x="35894" y="0"/>
                  </a:moveTo>
                  <a:lnTo>
                    <a:pt x="20093" y="0"/>
                  </a:lnTo>
                  <a:lnTo>
                    <a:pt x="13517" y="2638"/>
                  </a:lnTo>
                  <a:lnTo>
                    <a:pt x="2711" y="13172"/>
                  </a:lnTo>
                  <a:lnTo>
                    <a:pt x="0" y="19957"/>
                  </a:lnTo>
                  <a:lnTo>
                    <a:pt x="0" y="36857"/>
                  </a:lnTo>
                  <a:lnTo>
                    <a:pt x="2711" y="43653"/>
                  </a:lnTo>
                  <a:lnTo>
                    <a:pt x="13517" y="53631"/>
                  </a:lnTo>
                  <a:lnTo>
                    <a:pt x="17173" y="54989"/>
                  </a:lnTo>
                  <a:lnTo>
                    <a:pt x="22857" y="32009"/>
                  </a:lnTo>
                  <a:lnTo>
                    <a:pt x="54803" y="32009"/>
                  </a:lnTo>
                  <a:lnTo>
                    <a:pt x="54776" y="19957"/>
                  </a:lnTo>
                  <a:lnTo>
                    <a:pt x="52385" y="13507"/>
                  </a:lnTo>
                  <a:lnTo>
                    <a:pt x="42407" y="2701"/>
                  </a:lnTo>
                  <a:lnTo>
                    <a:pt x="35894" y="0"/>
                  </a:lnTo>
                  <a:close/>
                </a:path>
              </a:pathLst>
            </a:custGeom>
            <a:solidFill>
              <a:srgbClr val="2D30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414456" y="10069986"/>
              <a:ext cx="133757" cy="115985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11581422" y="10084124"/>
              <a:ext cx="4519295" cy="358140"/>
            </a:xfrm>
            <a:custGeom>
              <a:avLst/>
              <a:gdLst/>
              <a:ahLst/>
              <a:cxnLst/>
              <a:rect l="l" t="t" r="r" b="b"/>
              <a:pathLst>
                <a:path w="4519294" h="358140">
                  <a:moveTo>
                    <a:pt x="229476" y="212852"/>
                  </a:moveTo>
                  <a:lnTo>
                    <a:pt x="217627" y="173355"/>
                  </a:lnTo>
                  <a:lnTo>
                    <a:pt x="188036" y="148831"/>
                  </a:lnTo>
                  <a:lnTo>
                    <a:pt x="184365" y="146951"/>
                  </a:lnTo>
                  <a:lnTo>
                    <a:pt x="173177" y="142862"/>
                  </a:lnTo>
                  <a:lnTo>
                    <a:pt x="171145" y="142379"/>
                  </a:lnTo>
                  <a:lnTo>
                    <a:pt x="176669" y="140309"/>
                  </a:lnTo>
                  <a:lnTo>
                    <a:pt x="181838" y="137604"/>
                  </a:lnTo>
                  <a:lnTo>
                    <a:pt x="185712" y="135585"/>
                  </a:lnTo>
                  <a:lnTo>
                    <a:pt x="193725" y="129921"/>
                  </a:lnTo>
                  <a:lnTo>
                    <a:pt x="216750" y="89077"/>
                  </a:lnTo>
                  <a:lnTo>
                    <a:pt x="217424" y="78994"/>
                  </a:lnTo>
                  <a:lnTo>
                    <a:pt x="216611" y="67957"/>
                  </a:lnTo>
                  <a:lnTo>
                    <a:pt x="214147" y="57734"/>
                  </a:lnTo>
                  <a:lnTo>
                    <a:pt x="210058" y="48323"/>
                  </a:lnTo>
                  <a:lnTo>
                    <a:pt x="204330" y="39700"/>
                  </a:lnTo>
                  <a:lnTo>
                    <a:pt x="201307" y="36372"/>
                  </a:lnTo>
                  <a:lnTo>
                    <a:pt x="197231" y="31877"/>
                  </a:lnTo>
                  <a:lnTo>
                    <a:pt x="158165" y="8496"/>
                  </a:lnTo>
                  <a:lnTo>
                    <a:pt x="120561" y="622"/>
                  </a:lnTo>
                  <a:lnTo>
                    <a:pt x="106934" y="0"/>
                  </a:lnTo>
                  <a:lnTo>
                    <a:pt x="93065" y="419"/>
                  </a:lnTo>
                  <a:lnTo>
                    <a:pt x="50342" y="7937"/>
                  </a:lnTo>
                  <a:lnTo>
                    <a:pt x="9144" y="25361"/>
                  </a:lnTo>
                  <a:lnTo>
                    <a:pt x="22453" y="59448"/>
                  </a:lnTo>
                  <a:lnTo>
                    <a:pt x="32321" y="53822"/>
                  </a:lnTo>
                  <a:lnTo>
                    <a:pt x="42405" y="49009"/>
                  </a:lnTo>
                  <a:lnTo>
                    <a:pt x="84124" y="37617"/>
                  </a:lnTo>
                  <a:lnTo>
                    <a:pt x="104546" y="36372"/>
                  </a:lnTo>
                  <a:lnTo>
                    <a:pt x="114376" y="36804"/>
                  </a:lnTo>
                  <a:lnTo>
                    <a:pt x="155067" y="48691"/>
                  </a:lnTo>
                  <a:lnTo>
                    <a:pt x="175425" y="83972"/>
                  </a:lnTo>
                  <a:lnTo>
                    <a:pt x="174459" y="93599"/>
                  </a:lnTo>
                  <a:lnTo>
                    <a:pt x="141185" y="124358"/>
                  </a:lnTo>
                  <a:lnTo>
                    <a:pt x="116395" y="127215"/>
                  </a:lnTo>
                  <a:lnTo>
                    <a:pt x="54457" y="127215"/>
                  </a:lnTo>
                  <a:lnTo>
                    <a:pt x="54457" y="160883"/>
                  </a:lnTo>
                  <a:lnTo>
                    <a:pt x="119316" y="160883"/>
                  </a:lnTo>
                  <a:lnTo>
                    <a:pt x="134442" y="161607"/>
                  </a:lnTo>
                  <a:lnTo>
                    <a:pt x="177317" y="179019"/>
                  </a:lnTo>
                  <a:lnTo>
                    <a:pt x="187477" y="206616"/>
                  </a:lnTo>
                  <a:lnTo>
                    <a:pt x="186753" y="215404"/>
                  </a:lnTo>
                  <a:lnTo>
                    <a:pt x="162280" y="248285"/>
                  </a:lnTo>
                  <a:lnTo>
                    <a:pt x="124663" y="260705"/>
                  </a:lnTo>
                  <a:lnTo>
                    <a:pt x="102692" y="262102"/>
                  </a:lnTo>
                  <a:lnTo>
                    <a:pt x="91236" y="261556"/>
                  </a:lnTo>
                  <a:lnTo>
                    <a:pt x="45453" y="250202"/>
                  </a:lnTo>
                  <a:lnTo>
                    <a:pt x="14554" y="231965"/>
                  </a:lnTo>
                  <a:lnTo>
                    <a:pt x="0" y="262737"/>
                  </a:lnTo>
                  <a:lnTo>
                    <a:pt x="34798" y="282613"/>
                  </a:lnTo>
                  <a:lnTo>
                    <a:pt x="72504" y="293916"/>
                  </a:lnTo>
                  <a:lnTo>
                    <a:pt x="110858" y="297662"/>
                  </a:lnTo>
                  <a:lnTo>
                    <a:pt x="123317" y="297243"/>
                  </a:lnTo>
                  <a:lnTo>
                    <a:pt x="169608" y="287413"/>
                  </a:lnTo>
                  <a:lnTo>
                    <a:pt x="205930" y="265544"/>
                  </a:lnTo>
                  <a:lnTo>
                    <a:pt x="226771" y="232854"/>
                  </a:lnTo>
                  <a:lnTo>
                    <a:pt x="228803" y="223151"/>
                  </a:lnTo>
                  <a:lnTo>
                    <a:pt x="229476" y="212852"/>
                  </a:lnTo>
                  <a:close/>
                </a:path>
                <a:path w="4519294" h="358140">
                  <a:moveTo>
                    <a:pt x="563778" y="294322"/>
                  </a:moveTo>
                  <a:lnTo>
                    <a:pt x="530720" y="221576"/>
                  </a:lnTo>
                  <a:lnTo>
                    <a:pt x="515607" y="188315"/>
                  </a:lnTo>
                  <a:lnTo>
                    <a:pt x="473532" y="95694"/>
                  </a:lnTo>
                  <a:lnTo>
                    <a:pt x="473532" y="188315"/>
                  </a:lnTo>
                  <a:lnTo>
                    <a:pt x="348030" y="188315"/>
                  </a:lnTo>
                  <a:lnTo>
                    <a:pt x="410794" y="45529"/>
                  </a:lnTo>
                  <a:lnTo>
                    <a:pt x="473532" y="188315"/>
                  </a:lnTo>
                  <a:lnTo>
                    <a:pt x="473532" y="95694"/>
                  </a:lnTo>
                  <a:lnTo>
                    <a:pt x="442150" y="26606"/>
                  </a:lnTo>
                  <a:lnTo>
                    <a:pt x="431571" y="3314"/>
                  </a:lnTo>
                  <a:lnTo>
                    <a:pt x="390423" y="3314"/>
                  </a:lnTo>
                  <a:lnTo>
                    <a:pt x="258635" y="294322"/>
                  </a:lnTo>
                  <a:lnTo>
                    <a:pt x="301447" y="294322"/>
                  </a:lnTo>
                  <a:lnTo>
                    <a:pt x="333413" y="221576"/>
                  </a:lnTo>
                  <a:lnTo>
                    <a:pt x="488149" y="221576"/>
                  </a:lnTo>
                  <a:lnTo>
                    <a:pt x="520115" y="294322"/>
                  </a:lnTo>
                  <a:lnTo>
                    <a:pt x="563778" y="294322"/>
                  </a:lnTo>
                  <a:close/>
                </a:path>
                <a:path w="4519294" h="358140">
                  <a:moveTo>
                    <a:pt x="848893" y="104762"/>
                  </a:moveTo>
                  <a:lnTo>
                    <a:pt x="840701" y="62280"/>
                  </a:lnTo>
                  <a:lnTo>
                    <a:pt x="816673" y="30149"/>
                  </a:lnTo>
                  <a:lnTo>
                    <a:pt x="807313" y="23406"/>
                  </a:lnTo>
                  <a:lnTo>
                    <a:pt x="807313" y="104762"/>
                  </a:lnTo>
                  <a:lnTo>
                    <a:pt x="806030" y="119468"/>
                  </a:lnTo>
                  <a:lnTo>
                    <a:pt x="786739" y="152984"/>
                  </a:lnTo>
                  <a:lnTo>
                    <a:pt x="744994" y="168973"/>
                  </a:lnTo>
                  <a:lnTo>
                    <a:pt x="726249" y="170027"/>
                  </a:lnTo>
                  <a:lnTo>
                    <a:pt x="655586" y="170027"/>
                  </a:lnTo>
                  <a:lnTo>
                    <a:pt x="655586" y="39497"/>
                  </a:lnTo>
                  <a:lnTo>
                    <a:pt x="726249" y="39497"/>
                  </a:lnTo>
                  <a:lnTo>
                    <a:pt x="775246" y="49085"/>
                  </a:lnTo>
                  <a:lnTo>
                    <a:pt x="802170" y="77114"/>
                  </a:lnTo>
                  <a:lnTo>
                    <a:pt x="807313" y="104762"/>
                  </a:lnTo>
                  <a:lnTo>
                    <a:pt x="807313" y="23406"/>
                  </a:lnTo>
                  <a:lnTo>
                    <a:pt x="805497" y="22085"/>
                  </a:lnTo>
                  <a:lnTo>
                    <a:pt x="799084" y="18707"/>
                  </a:lnTo>
                  <a:lnTo>
                    <a:pt x="792772" y="15379"/>
                  </a:lnTo>
                  <a:lnTo>
                    <a:pt x="778560" y="10109"/>
                  </a:lnTo>
                  <a:lnTo>
                    <a:pt x="762939" y="6337"/>
                  </a:lnTo>
                  <a:lnTo>
                    <a:pt x="745921" y="4076"/>
                  </a:lnTo>
                  <a:lnTo>
                    <a:pt x="727494" y="3327"/>
                  </a:lnTo>
                  <a:lnTo>
                    <a:pt x="614006" y="3327"/>
                  </a:lnTo>
                  <a:lnTo>
                    <a:pt x="614006" y="294335"/>
                  </a:lnTo>
                  <a:lnTo>
                    <a:pt x="655586" y="294335"/>
                  </a:lnTo>
                  <a:lnTo>
                    <a:pt x="655586" y="206197"/>
                  </a:lnTo>
                  <a:lnTo>
                    <a:pt x="727494" y="206197"/>
                  </a:lnTo>
                  <a:lnTo>
                    <a:pt x="778560" y="199301"/>
                  </a:lnTo>
                  <a:lnTo>
                    <a:pt x="816673" y="179070"/>
                  </a:lnTo>
                  <a:lnTo>
                    <a:pt x="840701" y="147129"/>
                  </a:lnTo>
                  <a:lnTo>
                    <a:pt x="847979" y="120002"/>
                  </a:lnTo>
                  <a:lnTo>
                    <a:pt x="848893" y="104762"/>
                  </a:lnTo>
                  <a:close/>
                </a:path>
                <a:path w="4519294" h="358140">
                  <a:moveTo>
                    <a:pt x="1113701" y="3314"/>
                  </a:moveTo>
                  <a:lnTo>
                    <a:pt x="1072946" y="3314"/>
                  </a:lnTo>
                  <a:lnTo>
                    <a:pt x="1072946" y="39484"/>
                  </a:lnTo>
                  <a:lnTo>
                    <a:pt x="1072946" y="174599"/>
                  </a:lnTo>
                  <a:lnTo>
                    <a:pt x="996048" y="174599"/>
                  </a:lnTo>
                  <a:lnTo>
                    <a:pt x="978674" y="173507"/>
                  </a:lnTo>
                  <a:lnTo>
                    <a:pt x="940130" y="157149"/>
                  </a:lnTo>
                  <a:lnTo>
                    <a:pt x="922401" y="122770"/>
                  </a:lnTo>
                  <a:lnTo>
                    <a:pt x="921219" y="107670"/>
                  </a:lnTo>
                  <a:lnTo>
                    <a:pt x="922464" y="91859"/>
                  </a:lnTo>
                  <a:lnTo>
                    <a:pt x="941171" y="56756"/>
                  </a:lnTo>
                  <a:lnTo>
                    <a:pt x="980935" y="40563"/>
                  </a:lnTo>
                  <a:lnTo>
                    <a:pt x="998550" y="39484"/>
                  </a:lnTo>
                  <a:lnTo>
                    <a:pt x="1072946" y="39484"/>
                  </a:lnTo>
                  <a:lnTo>
                    <a:pt x="1072946" y="3314"/>
                  </a:lnTo>
                  <a:lnTo>
                    <a:pt x="996873" y="3314"/>
                  </a:lnTo>
                  <a:lnTo>
                    <a:pt x="979741" y="4089"/>
                  </a:lnTo>
                  <a:lnTo>
                    <a:pt x="934935" y="15595"/>
                  </a:lnTo>
                  <a:lnTo>
                    <a:pt x="901801" y="40297"/>
                  </a:lnTo>
                  <a:lnTo>
                    <a:pt x="882865" y="77266"/>
                  </a:lnTo>
                  <a:lnTo>
                    <a:pt x="879233" y="108077"/>
                  </a:lnTo>
                  <a:lnTo>
                    <a:pt x="880071" y="123507"/>
                  </a:lnTo>
                  <a:lnTo>
                    <a:pt x="892733" y="162763"/>
                  </a:lnTo>
                  <a:lnTo>
                    <a:pt x="919784" y="190779"/>
                  </a:lnTo>
                  <a:lnTo>
                    <a:pt x="943571" y="202095"/>
                  </a:lnTo>
                  <a:lnTo>
                    <a:pt x="879233" y="294322"/>
                  </a:lnTo>
                  <a:lnTo>
                    <a:pt x="923290" y="294322"/>
                  </a:lnTo>
                  <a:lnTo>
                    <a:pt x="981430" y="209029"/>
                  </a:lnTo>
                  <a:lnTo>
                    <a:pt x="992720" y="209524"/>
                  </a:lnTo>
                  <a:lnTo>
                    <a:pt x="1072946" y="209524"/>
                  </a:lnTo>
                  <a:lnTo>
                    <a:pt x="1072946" y="294322"/>
                  </a:lnTo>
                  <a:lnTo>
                    <a:pt x="1113701" y="294322"/>
                  </a:lnTo>
                  <a:lnTo>
                    <a:pt x="1113701" y="27432"/>
                  </a:lnTo>
                  <a:lnTo>
                    <a:pt x="1113701" y="3314"/>
                  </a:lnTo>
                  <a:close/>
                </a:path>
                <a:path w="4519294" h="358140">
                  <a:moveTo>
                    <a:pt x="1477860" y="258165"/>
                  </a:moveTo>
                  <a:lnTo>
                    <a:pt x="1435049" y="258165"/>
                  </a:lnTo>
                  <a:lnTo>
                    <a:pt x="1435049" y="39484"/>
                  </a:lnTo>
                  <a:lnTo>
                    <a:pt x="1435049" y="3314"/>
                  </a:lnTo>
                  <a:lnTo>
                    <a:pt x="1393888" y="3314"/>
                  </a:lnTo>
                  <a:lnTo>
                    <a:pt x="1393888" y="39484"/>
                  </a:lnTo>
                  <a:lnTo>
                    <a:pt x="1393888" y="258165"/>
                  </a:lnTo>
                  <a:lnTo>
                    <a:pt x="1229893" y="258165"/>
                  </a:lnTo>
                  <a:lnTo>
                    <a:pt x="1233843" y="254355"/>
                  </a:lnTo>
                  <a:lnTo>
                    <a:pt x="1238605" y="247777"/>
                  </a:lnTo>
                  <a:lnTo>
                    <a:pt x="1252537" y="210566"/>
                  </a:lnTo>
                  <a:lnTo>
                    <a:pt x="1260221" y="159639"/>
                  </a:lnTo>
                  <a:lnTo>
                    <a:pt x="1263459" y="115836"/>
                  </a:lnTo>
                  <a:lnTo>
                    <a:pt x="1266266" y="39484"/>
                  </a:lnTo>
                  <a:lnTo>
                    <a:pt x="1393888" y="39484"/>
                  </a:lnTo>
                  <a:lnTo>
                    <a:pt x="1393888" y="3314"/>
                  </a:lnTo>
                  <a:lnTo>
                    <a:pt x="1230503" y="3314"/>
                  </a:lnTo>
                  <a:lnTo>
                    <a:pt x="1227594" y="96862"/>
                  </a:lnTo>
                  <a:lnTo>
                    <a:pt x="1226870" y="113639"/>
                  </a:lnTo>
                  <a:lnTo>
                    <a:pt x="1223441" y="160680"/>
                  </a:lnTo>
                  <a:lnTo>
                    <a:pt x="1217320" y="201053"/>
                  </a:lnTo>
                  <a:lnTo>
                    <a:pt x="1202880" y="240398"/>
                  </a:lnTo>
                  <a:lnTo>
                    <a:pt x="1171067" y="258165"/>
                  </a:lnTo>
                  <a:lnTo>
                    <a:pt x="1161084" y="258165"/>
                  </a:lnTo>
                  <a:lnTo>
                    <a:pt x="1160678" y="357924"/>
                  </a:lnTo>
                  <a:lnTo>
                    <a:pt x="1199324" y="357924"/>
                  </a:lnTo>
                  <a:lnTo>
                    <a:pt x="1199743" y="294322"/>
                  </a:lnTo>
                  <a:lnTo>
                    <a:pt x="1439189" y="294322"/>
                  </a:lnTo>
                  <a:lnTo>
                    <a:pt x="1439189" y="357924"/>
                  </a:lnTo>
                  <a:lnTo>
                    <a:pt x="1477860" y="357924"/>
                  </a:lnTo>
                  <a:lnTo>
                    <a:pt x="1477860" y="294322"/>
                  </a:lnTo>
                  <a:lnTo>
                    <a:pt x="1477860" y="274789"/>
                  </a:lnTo>
                  <a:lnTo>
                    <a:pt x="1477860" y="258165"/>
                  </a:lnTo>
                  <a:close/>
                </a:path>
                <a:path w="4519294" h="358140">
                  <a:moveTo>
                    <a:pt x="2081530" y="294322"/>
                  </a:moveTo>
                  <a:lnTo>
                    <a:pt x="2048471" y="221576"/>
                  </a:lnTo>
                  <a:lnTo>
                    <a:pt x="2033371" y="188315"/>
                  </a:lnTo>
                  <a:lnTo>
                    <a:pt x="1991283" y="95681"/>
                  </a:lnTo>
                  <a:lnTo>
                    <a:pt x="1991283" y="188315"/>
                  </a:lnTo>
                  <a:lnTo>
                    <a:pt x="1865795" y="188315"/>
                  </a:lnTo>
                  <a:lnTo>
                    <a:pt x="1928545" y="45529"/>
                  </a:lnTo>
                  <a:lnTo>
                    <a:pt x="1991283" y="188315"/>
                  </a:lnTo>
                  <a:lnTo>
                    <a:pt x="1991283" y="95681"/>
                  </a:lnTo>
                  <a:lnTo>
                    <a:pt x="1959902" y="26606"/>
                  </a:lnTo>
                  <a:lnTo>
                    <a:pt x="1949323" y="3314"/>
                  </a:lnTo>
                  <a:lnTo>
                    <a:pt x="1908187" y="3314"/>
                  </a:lnTo>
                  <a:lnTo>
                    <a:pt x="1777009" y="292963"/>
                  </a:lnTo>
                  <a:lnTo>
                    <a:pt x="1684985" y="166281"/>
                  </a:lnTo>
                  <a:lnTo>
                    <a:pt x="1675625" y="153403"/>
                  </a:lnTo>
                  <a:lnTo>
                    <a:pt x="1669084" y="144399"/>
                  </a:lnTo>
                  <a:lnTo>
                    <a:pt x="1679613" y="130111"/>
                  </a:lnTo>
                  <a:lnTo>
                    <a:pt x="1679905" y="129705"/>
                  </a:lnTo>
                  <a:lnTo>
                    <a:pt x="1773034" y="3327"/>
                  </a:lnTo>
                  <a:lnTo>
                    <a:pt x="1728558" y="3327"/>
                  </a:lnTo>
                  <a:lnTo>
                    <a:pt x="1637131" y="129705"/>
                  </a:lnTo>
                  <a:lnTo>
                    <a:pt x="1575574" y="129705"/>
                  </a:lnTo>
                  <a:lnTo>
                    <a:pt x="1575574" y="3327"/>
                  </a:lnTo>
                  <a:lnTo>
                    <a:pt x="1534820" y="3327"/>
                  </a:lnTo>
                  <a:lnTo>
                    <a:pt x="1534820" y="294335"/>
                  </a:lnTo>
                  <a:lnTo>
                    <a:pt x="1575574" y="294335"/>
                  </a:lnTo>
                  <a:lnTo>
                    <a:pt x="1575574" y="166281"/>
                  </a:lnTo>
                  <a:lnTo>
                    <a:pt x="1636344" y="166281"/>
                  </a:lnTo>
                  <a:lnTo>
                    <a:pt x="1730629" y="294335"/>
                  </a:lnTo>
                  <a:lnTo>
                    <a:pt x="1778012" y="294335"/>
                  </a:lnTo>
                  <a:lnTo>
                    <a:pt x="1819198" y="294322"/>
                  </a:lnTo>
                  <a:lnTo>
                    <a:pt x="1851177" y="221576"/>
                  </a:lnTo>
                  <a:lnTo>
                    <a:pt x="2005901" y="221576"/>
                  </a:lnTo>
                  <a:lnTo>
                    <a:pt x="2037880" y="294322"/>
                  </a:lnTo>
                  <a:lnTo>
                    <a:pt x="2081530" y="294322"/>
                  </a:lnTo>
                  <a:close/>
                </a:path>
                <a:path w="4519294" h="358140">
                  <a:moveTo>
                    <a:pt x="2520975" y="258165"/>
                  </a:moveTo>
                  <a:lnTo>
                    <a:pt x="2478151" y="258165"/>
                  </a:lnTo>
                  <a:lnTo>
                    <a:pt x="2478151" y="39484"/>
                  </a:lnTo>
                  <a:lnTo>
                    <a:pt x="2478151" y="3314"/>
                  </a:lnTo>
                  <a:lnTo>
                    <a:pt x="2436990" y="3314"/>
                  </a:lnTo>
                  <a:lnTo>
                    <a:pt x="2436990" y="39484"/>
                  </a:lnTo>
                  <a:lnTo>
                    <a:pt x="2436990" y="258165"/>
                  </a:lnTo>
                  <a:lnTo>
                    <a:pt x="2272995" y="258165"/>
                  </a:lnTo>
                  <a:lnTo>
                    <a:pt x="2276957" y="254355"/>
                  </a:lnTo>
                  <a:lnTo>
                    <a:pt x="2281720" y="247777"/>
                  </a:lnTo>
                  <a:lnTo>
                    <a:pt x="2295652" y="210566"/>
                  </a:lnTo>
                  <a:lnTo>
                    <a:pt x="2303335" y="159639"/>
                  </a:lnTo>
                  <a:lnTo>
                    <a:pt x="2306574" y="115836"/>
                  </a:lnTo>
                  <a:lnTo>
                    <a:pt x="2309368" y="39484"/>
                  </a:lnTo>
                  <a:lnTo>
                    <a:pt x="2436990" y="39484"/>
                  </a:lnTo>
                  <a:lnTo>
                    <a:pt x="2436990" y="3314"/>
                  </a:lnTo>
                  <a:lnTo>
                    <a:pt x="2273617" y="3314"/>
                  </a:lnTo>
                  <a:lnTo>
                    <a:pt x="2270709" y="96862"/>
                  </a:lnTo>
                  <a:lnTo>
                    <a:pt x="2269972" y="113639"/>
                  </a:lnTo>
                  <a:lnTo>
                    <a:pt x="2266543" y="160680"/>
                  </a:lnTo>
                  <a:lnTo>
                    <a:pt x="2260422" y="201053"/>
                  </a:lnTo>
                  <a:lnTo>
                    <a:pt x="2245995" y="240398"/>
                  </a:lnTo>
                  <a:lnTo>
                    <a:pt x="2214168" y="258165"/>
                  </a:lnTo>
                  <a:lnTo>
                    <a:pt x="2204199" y="258165"/>
                  </a:lnTo>
                  <a:lnTo>
                    <a:pt x="2203780" y="357924"/>
                  </a:lnTo>
                  <a:lnTo>
                    <a:pt x="2242439" y="357924"/>
                  </a:lnTo>
                  <a:lnTo>
                    <a:pt x="2242858" y="294322"/>
                  </a:lnTo>
                  <a:lnTo>
                    <a:pt x="2482304" y="294322"/>
                  </a:lnTo>
                  <a:lnTo>
                    <a:pt x="2482304" y="357924"/>
                  </a:lnTo>
                  <a:lnTo>
                    <a:pt x="2520975" y="357924"/>
                  </a:lnTo>
                  <a:lnTo>
                    <a:pt x="2520975" y="294322"/>
                  </a:lnTo>
                  <a:lnTo>
                    <a:pt x="2520975" y="274789"/>
                  </a:lnTo>
                  <a:lnTo>
                    <a:pt x="2520975" y="258165"/>
                  </a:lnTo>
                  <a:close/>
                </a:path>
                <a:path w="4519294" h="358140">
                  <a:moveTo>
                    <a:pt x="2815729" y="3327"/>
                  </a:moveTo>
                  <a:lnTo>
                    <a:pt x="2610764" y="3327"/>
                  </a:lnTo>
                  <a:lnTo>
                    <a:pt x="2606205" y="125971"/>
                  </a:lnTo>
                  <a:lnTo>
                    <a:pt x="2605151" y="147459"/>
                  </a:lnTo>
                  <a:lnTo>
                    <a:pt x="2599334" y="200380"/>
                  </a:lnTo>
                  <a:lnTo>
                    <a:pt x="2583332" y="244436"/>
                  </a:lnTo>
                  <a:lnTo>
                    <a:pt x="2554236" y="258991"/>
                  </a:lnTo>
                  <a:lnTo>
                    <a:pt x="2549791" y="258991"/>
                  </a:lnTo>
                  <a:lnTo>
                    <a:pt x="2545359" y="258445"/>
                  </a:lnTo>
                  <a:lnTo>
                    <a:pt x="2540927" y="257327"/>
                  </a:lnTo>
                  <a:lnTo>
                    <a:pt x="2538031" y="294335"/>
                  </a:lnTo>
                  <a:lnTo>
                    <a:pt x="2543010" y="295427"/>
                  </a:lnTo>
                  <a:lnTo>
                    <a:pt x="2547582" y="296265"/>
                  </a:lnTo>
                  <a:lnTo>
                    <a:pt x="2555900" y="297383"/>
                  </a:lnTo>
                  <a:lnTo>
                    <a:pt x="2560053" y="297649"/>
                  </a:lnTo>
                  <a:lnTo>
                    <a:pt x="2564219" y="297649"/>
                  </a:lnTo>
                  <a:lnTo>
                    <a:pt x="2607018" y="280771"/>
                  </a:lnTo>
                  <a:lnTo>
                    <a:pt x="2621445" y="258991"/>
                  </a:lnTo>
                  <a:lnTo>
                    <a:pt x="2623655" y="254419"/>
                  </a:lnTo>
                  <a:lnTo>
                    <a:pt x="2634805" y="215912"/>
                  </a:lnTo>
                  <a:lnTo>
                    <a:pt x="2641117" y="165252"/>
                  </a:lnTo>
                  <a:lnTo>
                    <a:pt x="2643200" y="124714"/>
                  </a:lnTo>
                  <a:lnTo>
                    <a:pt x="2646134" y="39497"/>
                  </a:lnTo>
                  <a:lnTo>
                    <a:pt x="2774988" y="39497"/>
                  </a:lnTo>
                  <a:lnTo>
                    <a:pt x="2774988" y="294335"/>
                  </a:lnTo>
                  <a:lnTo>
                    <a:pt x="2815729" y="294335"/>
                  </a:lnTo>
                  <a:lnTo>
                    <a:pt x="2815729" y="39497"/>
                  </a:lnTo>
                  <a:lnTo>
                    <a:pt x="2815729" y="28689"/>
                  </a:lnTo>
                  <a:lnTo>
                    <a:pt x="2815729" y="28270"/>
                  </a:lnTo>
                  <a:lnTo>
                    <a:pt x="2815729" y="3327"/>
                  </a:lnTo>
                  <a:close/>
                </a:path>
                <a:path w="4519294" h="358140">
                  <a:moveTo>
                    <a:pt x="3119615" y="3314"/>
                  </a:moveTo>
                  <a:lnTo>
                    <a:pt x="3078861" y="3314"/>
                  </a:lnTo>
                  <a:lnTo>
                    <a:pt x="3078861" y="39484"/>
                  </a:lnTo>
                  <a:lnTo>
                    <a:pt x="3078861" y="174599"/>
                  </a:lnTo>
                  <a:lnTo>
                    <a:pt x="3001949" y="174599"/>
                  </a:lnTo>
                  <a:lnTo>
                    <a:pt x="2984576" y="173507"/>
                  </a:lnTo>
                  <a:lnTo>
                    <a:pt x="2946031" y="157149"/>
                  </a:lnTo>
                  <a:lnTo>
                    <a:pt x="2928302" y="122770"/>
                  </a:lnTo>
                  <a:lnTo>
                    <a:pt x="2927121" y="107670"/>
                  </a:lnTo>
                  <a:lnTo>
                    <a:pt x="2928378" y="91859"/>
                  </a:lnTo>
                  <a:lnTo>
                    <a:pt x="2947085" y="56756"/>
                  </a:lnTo>
                  <a:lnTo>
                    <a:pt x="2986836" y="40563"/>
                  </a:lnTo>
                  <a:lnTo>
                    <a:pt x="3004451" y="39484"/>
                  </a:lnTo>
                  <a:lnTo>
                    <a:pt x="3078861" y="39484"/>
                  </a:lnTo>
                  <a:lnTo>
                    <a:pt x="3078861" y="3314"/>
                  </a:lnTo>
                  <a:lnTo>
                    <a:pt x="3002775" y="3314"/>
                  </a:lnTo>
                  <a:lnTo>
                    <a:pt x="2985655" y="4089"/>
                  </a:lnTo>
                  <a:lnTo>
                    <a:pt x="2940837" y="15595"/>
                  </a:lnTo>
                  <a:lnTo>
                    <a:pt x="2907715" y="40297"/>
                  </a:lnTo>
                  <a:lnTo>
                    <a:pt x="2888767" y="77266"/>
                  </a:lnTo>
                  <a:lnTo>
                    <a:pt x="2885135" y="108077"/>
                  </a:lnTo>
                  <a:lnTo>
                    <a:pt x="2885986" y="123507"/>
                  </a:lnTo>
                  <a:lnTo>
                    <a:pt x="2898648" y="162763"/>
                  </a:lnTo>
                  <a:lnTo>
                    <a:pt x="2925699" y="190779"/>
                  </a:lnTo>
                  <a:lnTo>
                    <a:pt x="2949473" y="202095"/>
                  </a:lnTo>
                  <a:lnTo>
                    <a:pt x="2885135" y="294322"/>
                  </a:lnTo>
                  <a:lnTo>
                    <a:pt x="2929204" y="294322"/>
                  </a:lnTo>
                  <a:lnTo>
                    <a:pt x="2987332" y="209029"/>
                  </a:lnTo>
                  <a:lnTo>
                    <a:pt x="2998635" y="209524"/>
                  </a:lnTo>
                  <a:lnTo>
                    <a:pt x="3078861" y="209524"/>
                  </a:lnTo>
                  <a:lnTo>
                    <a:pt x="3078861" y="294322"/>
                  </a:lnTo>
                  <a:lnTo>
                    <a:pt x="3119615" y="294322"/>
                  </a:lnTo>
                  <a:lnTo>
                    <a:pt x="3119615" y="27432"/>
                  </a:lnTo>
                  <a:lnTo>
                    <a:pt x="3119615" y="3314"/>
                  </a:lnTo>
                  <a:close/>
                </a:path>
                <a:path w="4519294" h="358140">
                  <a:moveTo>
                    <a:pt x="3563099" y="214934"/>
                  </a:moveTo>
                  <a:lnTo>
                    <a:pt x="3561486" y="197535"/>
                  </a:lnTo>
                  <a:lnTo>
                    <a:pt x="3556609" y="182346"/>
                  </a:lnTo>
                  <a:lnTo>
                    <a:pt x="3548494" y="169367"/>
                  </a:lnTo>
                  <a:lnTo>
                    <a:pt x="3541725" y="162966"/>
                  </a:lnTo>
                  <a:lnTo>
                    <a:pt x="3537115" y="158597"/>
                  </a:lnTo>
                  <a:lnTo>
                    <a:pt x="3525431" y="151739"/>
                  </a:lnTo>
                  <a:lnTo>
                    <a:pt x="3522713" y="150139"/>
                  </a:lnTo>
                  <a:lnTo>
                    <a:pt x="3521113" y="149580"/>
                  </a:lnTo>
                  <a:lnTo>
                    <a:pt x="3521113" y="211607"/>
                  </a:lnTo>
                  <a:lnTo>
                    <a:pt x="3520059" y="223469"/>
                  </a:lnTo>
                  <a:lnTo>
                    <a:pt x="3494836" y="254584"/>
                  </a:lnTo>
                  <a:lnTo>
                    <a:pt x="3454184" y="261480"/>
                  </a:lnTo>
                  <a:lnTo>
                    <a:pt x="3363137" y="261480"/>
                  </a:lnTo>
                  <a:lnTo>
                    <a:pt x="3363137" y="162966"/>
                  </a:lnTo>
                  <a:lnTo>
                    <a:pt x="3454184" y="162966"/>
                  </a:lnTo>
                  <a:lnTo>
                    <a:pt x="3494836" y="169506"/>
                  </a:lnTo>
                  <a:lnTo>
                    <a:pt x="3520059" y="199783"/>
                  </a:lnTo>
                  <a:lnTo>
                    <a:pt x="3521113" y="211607"/>
                  </a:lnTo>
                  <a:lnTo>
                    <a:pt x="3521113" y="149580"/>
                  </a:lnTo>
                  <a:lnTo>
                    <a:pt x="3505479" y="144106"/>
                  </a:lnTo>
                  <a:lnTo>
                    <a:pt x="3502317" y="143535"/>
                  </a:lnTo>
                  <a:lnTo>
                    <a:pt x="3508870" y="141097"/>
                  </a:lnTo>
                  <a:lnTo>
                    <a:pt x="3542106" y="109702"/>
                  </a:lnTo>
                  <a:lnTo>
                    <a:pt x="3548545" y="78155"/>
                  </a:lnTo>
                  <a:lnTo>
                    <a:pt x="3546856" y="60960"/>
                  </a:lnTo>
                  <a:lnTo>
                    <a:pt x="3521532" y="22453"/>
                  </a:lnTo>
                  <a:lnTo>
                    <a:pt x="3506559" y="14020"/>
                  </a:lnTo>
                  <a:lnTo>
                    <a:pt x="3506559" y="83972"/>
                  </a:lnTo>
                  <a:lnTo>
                    <a:pt x="3505568" y="94919"/>
                  </a:lnTo>
                  <a:lnTo>
                    <a:pt x="3481654" y="124587"/>
                  </a:lnTo>
                  <a:lnTo>
                    <a:pt x="3444214" y="131368"/>
                  </a:lnTo>
                  <a:lnTo>
                    <a:pt x="3363137" y="131368"/>
                  </a:lnTo>
                  <a:lnTo>
                    <a:pt x="3363137" y="36156"/>
                  </a:lnTo>
                  <a:lnTo>
                    <a:pt x="3444214" y="36156"/>
                  </a:lnTo>
                  <a:lnTo>
                    <a:pt x="3490557" y="48221"/>
                  </a:lnTo>
                  <a:lnTo>
                    <a:pt x="3506559" y="83972"/>
                  </a:lnTo>
                  <a:lnTo>
                    <a:pt x="3506559" y="14020"/>
                  </a:lnTo>
                  <a:lnTo>
                    <a:pt x="3489414" y="8102"/>
                  </a:lnTo>
                  <a:lnTo>
                    <a:pt x="3469538" y="4521"/>
                  </a:lnTo>
                  <a:lnTo>
                    <a:pt x="3447135" y="3327"/>
                  </a:lnTo>
                  <a:lnTo>
                    <a:pt x="3321977" y="3327"/>
                  </a:lnTo>
                  <a:lnTo>
                    <a:pt x="3321977" y="294335"/>
                  </a:lnTo>
                  <a:lnTo>
                    <a:pt x="3455009" y="294335"/>
                  </a:lnTo>
                  <a:lnTo>
                    <a:pt x="3502037" y="289090"/>
                  </a:lnTo>
                  <a:lnTo>
                    <a:pt x="3547783" y="261823"/>
                  </a:lnTo>
                  <a:lnTo>
                    <a:pt x="3547986" y="261480"/>
                  </a:lnTo>
                  <a:lnTo>
                    <a:pt x="3556292" y="248246"/>
                  </a:lnTo>
                  <a:lnTo>
                    <a:pt x="3561397" y="232613"/>
                  </a:lnTo>
                  <a:lnTo>
                    <a:pt x="3563099" y="214934"/>
                  </a:lnTo>
                  <a:close/>
                </a:path>
                <a:path w="4519294" h="358140">
                  <a:moveTo>
                    <a:pt x="3873716" y="45313"/>
                  </a:moveTo>
                  <a:lnTo>
                    <a:pt x="3838981" y="17843"/>
                  </a:lnTo>
                  <a:lnTo>
                    <a:pt x="3795509" y="2857"/>
                  </a:lnTo>
                  <a:lnTo>
                    <a:pt x="3763124" y="0"/>
                  </a:lnTo>
                  <a:lnTo>
                    <a:pt x="3746830" y="685"/>
                  </a:lnTo>
                  <a:lnTo>
                    <a:pt x="3701808" y="11023"/>
                  </a:lnTo>
                  <a:lnTo>
                    <a:pt x="3663810" y="32689"/>
                  </a:lnTo>
                  <a:lnTo>
                    <a:pt x="3634460" y="64084"/>
                  </a:lnTo>
                  <a:lnTo>
                    <a:pt x="3615448" y="103225"/>
                  </a:lnTo>
                  <a:lnTo>
                    <a:pt x="3608908" y="148831"/>
                  </a:lnTo>
                  <a:lnTo>
                    <a:pt x="3609632" y="164706"/>
                  </a:lnTo>
                  <a:lnTo>
                    <a:pt x="3620541" y="208280"/>
                  </a:lnTo>
                  <a:lnTo>
                    <a:pt x="3643033" y="244957"/>
                  </a:lnTo>
                  <a:lnTo>
                    <a:pt x="3675202" y="273342"/>
                  </a:lnTo>
                  <a:lnTo>
                    <a:pt x="3715753" y="291452"/>
                  </a:lnTo>
                  <a:lnTo>
                    <a:pt x="3762718" y="297649"/>
                  </a:lnTo>
                  <a:lnTo>
                    <a:pt x="3779405" y="296926"/>
                  </a:lnTo>
                  <a:lnTo>
                    <a:pt x="3825290" y="286016"/>
                  </a:lnTo>
                  <a:lnTo>
                    <a:pt x="3863200" y="262470"/>
                  </a:lnTo>
                  <a:lnTo>
                    <a:pt x="3873716" y="251929"/>
                  </a:lnTo>
                  <a:lnTo>
                    <a:pt x="3846703" y="225742"/>
                  </a:lnTo>
                  <a:lnTo>
                    <a:pt x="3838117" y="234099"/>
                  </a:lnTo>
                  <a:lnTo>
                    <a:pt x="3829024" y="241274"/>
                  </a:lnTo>
                  <a:lnTo>
                    <a:pt x="3787762" y="258521"/>
                  </a:lnTo>
                  <a:lnTo>
                    <a:pt x="3764800" y="260654"/>
                  </a:lnTo>
                  <a:lnTo>
                    <a:pt x="3752748" y="260134"/>
                  </a:lnTo>
                  <a:lnTo>
                    <a:pt x="3709124" y="247777"/>
                  </a:lnTo>
                  <a:lnTo>
                    <a:pt x="3675634" y="221221"/>
                  </a:lnTo>
                  <a:lnTo>
                    <a:pt x="3655263" y="183007"/>
                  </a:lnTo>
                  <a:lnTo>
                    <a:pt x="3650475" y="148831"/>
                  </a:lnTo>
                  <a:lnTo>
                    <a:pt x="3651008" y="136994"/>
                  </a:lnTo>
                  <a:lnTo>
                    <a:pt x="3663683" y="94208"/>
                  </a:lnTo>
                  <a:lnTo>
                    <a:pt x="3690937" y="61531"/>
                  </a:lnTo>
                  <a:lnTo>
                    <a:pt x="3729990" y="41681"/>
                  </a:lnTo>
                  <a:lnTo>
                    <a:pt x="3764800" y="36995"/>
                  </a:lnTo>
                  <a:lnTo>
                    <a:pt x="3776459" y="37528"/>
                  </a:lnTo>
                  <a:lnTo>
                    <a:pt x="3819410" y="50342"/>
                  </a:lnTo>
                  <a:lnTo>
                    <a:pt x="3846703" y="71501"/>
                  </a:lnTo>
                  <a:lnTo>
                    <a:pt x="3873716" y="45313"/>
                  </a:lnTo>
                  <a:close/>
                </a:path>
                <a:path w="4519294" h="358140">
                  <a:moveTo>
                    <a:pt x="4142181" y="257962"/>
                  </a:moveTo>
                  <a:lnTo>
                    <a:pt x="3972649" y="257962"/>
                  </a:lnTo>
                  <a:lnTo>
                    <a:pt x="3972649" y="164211"/>
                  </a:lnTo>
                  <a:lnTo>
                    <a:pt x="4118546" y="164211"/>
                  </a:lnTo>
                  <a:lnTo>
                    <a:pt x="4118546" y="128866"/>
                  </a:lnTo>
                  <a:lnTo>
                    <a:pt x="3972649" y="128866"/>
                  </a:lnTo>
                  <a:lnTo>
                    <a:pt x="3968889" y="128866"/>
                  </a:lnTo>
                  <a:lnTo>
                    <a:pt x="3968889" y="128422"/>
                  </a:lnTo>
                  <a:lnTo>
                    <a:pt x="3972649" y="128422"/>
                  </a:lnTo>
                  <a:lnTo>
                    <a:pt x="3972649" y="39522"/>
                  </a:lnTo>
                  <a:lnTo>
                    <a:pt x="4136415" y="39522"/>
                  </a:lnTo>
                  <a:lnTo>
                    <a:pt x="4136415" y="2692"/>
                  </a:lnTo>
                  <a:lnTo>
                    <a:pt x="3930980" y="2692"/>
                  </a:lnTo>
                  <a:lnTo>
                    <a:pt x="3930980" y="39522"/>
                  </a:lnTo>
                  <a:lnTo>
                    <a:pt x="3930980" y="128422"/>
                  </a:lnTo>
                  <a:lnTo>
                    <a:pt x="3930980" y="163982"/>
                  </a:lnTo>
                  <a:lnTo>
                    <a:pt x="3930980" y="257962"/>
                  </a:lnTo>
                  <a:lnTo>
                    <a:pt x="3930980" y="294792"/>
                  </a:lnTo>
                  <a:lnTo>
                    <a:pt x="4142181" y="294792"/>
                  </a:lnTo>
                  <a:lnTo>
                    <a:pt x="4142181" y="257962"/>
                  </a:lnTo>
                  <a:close/>
                </a:path>
                <a:path w="4519294" h="358140">
                  <a:moveTo>
                    <a:pt x="4429455" y="294335"/>
                  </a:moveTo>
                  <a:lnTo>
                    <a:pt x="4323042" y="143014"/>
                  </a:lnTo>
                  <a:lnTo>
                    <a:pt x="4421556" y="3327"/>
                  </a:lnTo>
                  <a:lnTo>
                    <a:pt x="4372927" y="3327"/>
                  </a:lnTo>
                  <a:lnTo>
                    <a:pt x="4296854" y="109753"/>
                  </a:lnTo>
                  <a:lnTo>
                    <a:pt x="4220769" y="3327"/>
                  </a:lnTo>
                  <a:lnTo>
                    <a:pt x="4172966" y="3327"/>
                  </a:lnTo>
                  <a:lnTo>
                    <a:pt x="4271899" y="144665"/>
                  </a:lnTo>
                  <a:lnTo>
                    <a:pt x="4165892" y="294335"/>
                  </a:lnTo>
                  <a:lnTo>
                    <a:pt x="4213707" y="294335"/>
                  </a:lnTo>
                  <a:lnTo>
                    <a:pt x="4296854" y="178346"/>
                  </a:lnTo>
                  <a:lnTo>
                    <a:pt x="4380408" y="294335"/>
                  </a:lnTo>
                  <a:lnTo>
                    <a:pt x="4429455" y="294335"/>
                  </a:lnTo>
                  <a:close/>
                </a:path>
                <a:path w="4519294" h="358140">
                  <a:moveTo>
                    <a:pt x="4515891" y="3314"/>
                  </a:moveTo>
                  <a:lnTo>
                    <a:pt x="4468927" y="3314"/>
                  </a:lnTo>
                  <a:lnTo>
                    <a:pt x="4476407" y="202450"/>
                  </a:lnTo>
                  <a:lnTo>
                    <a:pt x="4508004" y="202450"/>
                  </a:lnTo>
                  <a:lnTo>
                    <a:pt x="4515891" y="3314"/>
                  </a:lnTo>
                  <a:close/>
                </a:path>
                <a:path w="4519294" h="358140">
                  <a:moveTo>
                    <a:pt x="4519219" y="262458"/>
                  </a:moveTo>
                  <a:lnTo>
                    <a:pt x="4516729" y="256082"/>
                  </a:lnTo>
                  <a:lnTo>
                    <a:pt x="4506747" y="246113"/>
                  </a:lnTo>
                  <a:lnTo>
                    <a:pt x="4500372" y="243611"/>
                  </a:lnTo>
                  <a:lnTo>
                    <a:pt x="4484852" y="243611"/>
                  </a:lnTo>
                  <a:lnTo>
                    <a:pt x="4478350" y="246113"/>
                  </a:lnTo>
                  <a:lnTo>
                    <a:pt x="4467809" y="256082"/>
                  </a:lnTo>
                  <a:lnTo>
                    <a:pt x="4465180" y="262458"/>
                  </a:lnTo>
                  <a:lnTo>
                    <a:pt x="4465180" y="277431"/>
                  </a:lnTo>
                  <a:lnTo>
                    <a:pt x="4467809" y="283667"/>
                  </a:lnTo>
                  <a:lnTo>
                    <a:pt x="4478350" y="294195"/>
                  </a:lnTo>
                  <a:lnTo>
                    <a:pt x="4484852" y="296824"/>
                  </a:lnTo>
                  <a:lnTo>
                    <a:pt x="4500372" y="296824"/>
                  </a:lnTo>
                  <a:lnTo>
                    <a:pt x="4506747" y="294195"/>
                  </a:lnTo>
                  <a:lnTo>
                    <a:pt x="4516729" y="283667"/>
                  </a:lnTo>
                  <a:lnTo>
                    <a:pt x="4519219" y="277431"/>
                  </a:lnTo>
                  <a:lnTo>
                    <a:pt x="4519219" y="262458"/>
                  </a:lnTo>
                  <a:close/>
                </a:path>
              </a:pathLst>
            </a:custGeom>
            <a:solidFill>
              <a:srgbClr val="2D30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6149319" y="10067494"/>
              <a:ext cx="133451" cy="115985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250013" y="10568845"/>
              <a:ext cx="133756" cy="115985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2449042" y="10582979"/>
              <a:ext cx="3870325" cy="358140"/>
            </a:xfrm>
            <a:custGeom>
              <a:avLst/>
              <a:gdLst/>
              <a:ahLst/>
              <a:cxnLst/>
              <a:rect l="l" t="t" r="r" b="b"/>
              <a:pathLst>
                <a:path w="3870325" h="358140">
                  <a:moveTo>
                    <a:pt x="364578" y="3327"/>
                  </a:moveTo>
                  <a:lnTo>
                    <a:pt x="323837" y="3327"/>
                  </a:lnTo>
                  <a:lnTo>
                    <a:pt x="323837" y="258165"/>
                  </a:lnTo>
                  <a:lnTo>
                    <a:pt x="202869" y="258165"/>
                  </a:lnTo>
                  <a:lnTo>
                    <a:pt x="202869" y="3327"/>
                  </a:lnTo>
                  <a:lnTo>
                    <a:pt x="162128" y="3327"/>
                  </a:lnTo>
                  <a:lnTo>
                    <a:pt x="162128" y="258165"/>
                  </a:lnTo>
                  <a:lnTo>
                    <a:pt x="41160" y="258165"/>
                  </a:lnTo>
                  <a:lnTo>
                    <a:pt x="41160" y="3327"/>
                  </a:lnTo>
                  <a:lnTo>
                    <a:pt x="0" y="3327"/>
                  </a:lnTo>
                  <a:lnTo>
                    <a:pt x="0" y="294335"/>
                  </a:lnTo>
                  <a:lnTo>
                    <a:pt x="364578" y="294335"/>
                  </a:lnTo>
                  <a:lnTo>
                    <a:pt x="364578" y="268973"/>
                  </a:lnTo>
                  <a:lnTo>
                    <a:pt x="364578" y="258165"/>
                  </a:lnTo>
                  <a:lnTo>
                    <a:pt x="364578" y="3327"/>
                  </a:lnTo>
                  <a:close/>
                </a:path>
                <a:path w="3870325" h="358140">
                  <a:moveTo>
                    <a:pt x="720001" y="294335"/>
                  </a:moveTo>
                  <a:lnTo>
                    <a:pt x="686955" y="221576"/>
                  </a:lnTo>
                  <a:lnTo>
                    <a:pt x="671855" y="188328"/>
                  </a:lnTo>
                  <a:lnTo>
                    <a:pt x="629780" y="95719"/>
                  </a:lnTo>
                  <a:lnTo>
                    <a:pt x="629780" y="188328"/>
                  </a:lnTo>
                  <a:lnTo>
                    <a:pt x="504278" y="188328"/>
                  </a:lnTo>
                  <a:lnTo>
                    <a:pt x="567029" y="45529"/>
                  </a:lnTo>
                  <a:lnTo>
                    <a:pt x="629780" y="188328"/>
                  </a:lnTo>
                  <a:lnTo>
                    <a:pt x="629780" y="95719"/>
                  </a:lnTo>
                  <a:lnTo>
                    <a:pt x="598385" y="26606"/>
                  </a:lnTo>
                  <a:lnTo>
                    <a:pt x="587806" y="3327"/>
                  </a:lnTo>
                  <a:lnTo>
                    <a:pt x="546658" y="3327"/>
                  </a:lnTo>
                  <a:lnTo>
                    <a:pt x="414870" y="294335"/>
                  </a:lnTo>
                  <a:lnTo>
                    <a:pt x="457695" y="294335"/>
                  </a:lnTo>
                  <a:lnTo>
                    <a:pt x="489661" y="221576"/>
                  </a:lnTo>
                  <a:lnTo>
                    <a:pt x="644385" y="221576"/>
                  </a:lnTo>
                  <a:lnTo>
                    <a:pt x="676363" y="294335"/>
                  </a:lnTo>
                  <a:lnTo>
                    <a:pt x="720001" y="294335"/>
                  </a:lnTo>
                  <a:close/>
                </a:path>
                <a:path w="3870325" h="358140">
                  <a:moveTo>
                    <a:pt x="961123" y="3327"/>
                  </a:moveTo>
                  <a:lnTo>
                    <a:pt x="770305" y="3327"/>
                  </a:lnTo>
                  <a:lnTo>
                    <a:pt x="770305" y="294335"/>
                  </a:lnTo>
                  <a:lnTo>
                    <a:pt x="811466" y="294335"/>
                  </a:lnTo>
                  <a:lnTo>
                    <a:pt x="811072" y="39497"/>
                  </a:lnTo>
                  <a:lnTo>
                    <a:pt x="960716" y="39497"/>
                  </a:lnTo>
                  <a:lnTo>
                    <a:pt x="960831" y="29108"/>
                  </a:lnTo>
                  <a:lnTo>
                    <a:pt x="961123" y="3327"/>
                  </a:lnTo>
                  <a:close/>
                </a:path>
                <a:path w="3870325" h="358140">
                  <a:moveTo>
                    <a:pt x="1262100" y="3327"/>
                  </a:moveTo>
                  <a:lnTo>
                    <a:pt x="1223860" y="3327"/>
                  </a:lnTo>
                  <a:lnTo>
                    <a:pt x="1051750" y="227812"/>
                  </a:lnTo>
                  <a:lnTo>
                    <a:pt x="1051750" y="3327"/>
                  </a:lnTo>
                  <a:lnTo>
                    <a:pt x="1010589" y="3327"/>
                  </a:lnTo>
                  <a:lnTo>
                    <a:pt x="1010589" y="294335"/>
                  </a:lnTo>
                  <a:lnTo>
                    <a:pt x="1048829" y="294335"/>
                  </a:lnTo>
                  <a:lnTo>
                    <a:pt x="1221359" y="70269"/>
                  </a:lnTo>
                  <a:lnTo>
                    <a:pt x="1221359" y="294335"/>
                  </a:lnTo>
                  <a:lnTo>
                    <a:pt x="1262100" y="294335"/>
                  </a:lnTo>
                  <a:lnTo>
                    <a:pt x="1262100" y="3327"/>
                  </a:lnTo>
                  <a:close/>
                </a:path>
                <a:path w="3870325" h="358140">
                  <a:moveTo>
                    <a:pt x="1662023" y="212852"/>
                  </a:moveTo>
                  <a:lnTo>
                    <a:pt x="1650161" y="173355"/>
                  </a:lnTo>
                  <a:lnTo>
                    <a:pt x="1620583" y="148831"/>
                  </a:lnTo>
                  <a:lnTo>
                    <a:pt x="1603692" y="142379"/>
                  </a:lnTo>
                  <a:lnTo>
                    <a:pt x="1609229" y="140309"/>
                  </a:lnTo>
                  <a:lnTo>
                    <a:pt x="1614385" y="137604"/>
                  </a:lnTo>
                  <a:lnTo>
                    <a:pt x="1618259" y="135585"/>
                  </a:lnTo>
                  <a:lnTo>
                    <a:pt x="1626260" y="129921"/>
                  </a:lnTo>
                  <a:lnTo>
                    <a:pt x="1649285" y="89090"/>
                  </a:lnTo>
                  <a:lnTo>
                    <a:pt x="1649958" y="78994"/>
                  </a:lnTo>
                  <a:lnTo>
                    <a:pt x="1649133" y="67957"/>
                  </a:lnTo>
                  <a:lnTo>
                    <a:pt x="1629778" y="31889"/>
                  </a:lnTo>
                  <a:lnTo>
                    <a:pt x="1590713" y="8509"/>
                  </a:lnTo>
                  <a:lnTo>
                    <a:pt x="1553095" y="635"/>
                  </a:lnTo>
                  <a:lnTo>
                    <a:pt x="1539468" y="0"/>
                  </a:lnTo>
                  <a:lnTo>
                    <a:pt x="1525612" y="419"/>
                  </a:lnTo>
                  <a:lnTo>
                    <a:pt x="1482877" y="7937"/>
                  </a:lnTo>
                  <a:lnTo>
                    <a:pt x="1441691" y="25361"/>
                  </a:lnTo>
                  <a:lnTo>
                    <a:pt x="1454988" y="59461"/>
                  </a:lnTo>
                  <a:lnTo>
                    <a:pt x="1464868" y="53822"/>
                  </a:lnTo>
                  <a:lnTo>
                    <a:pt x="1474939" y="49009"/>
                  </a:lnTo>
                  <a:lnTo>
                    <a:pt x="1516672" y="37630"/>
                  </a:lnTo>
                  <a:lnTo>
                    <a:pt x="1537093" y="36372"/>
                  </a:lnTo>
                  <a:lnTo>
                    <a:pt x="1546910" y="36804"/>
                  </a:lnTo>
                  <a:lnTo>
                    <a:pt x="1587601" y="48691"/>
                  </a:lnTo>
                  <a:lnTo>
                    <a:pt x="1607972" y="83972"/>
                  </a:lnTo>
                  <a:lnTo>
                    <a:pt x="1606994" y="93611"/>
                  </a:lnTo>
                  <a:lnTo>
                    <a:pt x="1573733" y="124358"/>
                  </a:lnTo>
                  <a:lnTo>
                    <a:pt x="1548942" y="127228"/>
                  </a:lnTo>
                  <a:lnTo>
                    <a:pt x="1487004" y="127228"/>
                  </a:lnTo>
                  <a:lnTo>
                    <a:pt x="1487004" y="160883"/>
                  </a:lnTo>
                  <a:lnTo>
                    <a:pt x="1551851" y="160883"/>
                  </a:lnTo>
                  <a:lnTo>
                    <a:pt x="1566989" y="161620"/>
                  </a:lnTo>
                  <a:lnTo>
                    <a:pt x="1609852" y="179019"/>
                  </a:lnTo>
                  <a:lnTo>
                    <a:pt x="1620037" y="206629"/>
                  </a:lnTo>
                  <a:lnTo>
                    <a:pt x="1619300" y="215404"/>
                  </a:lnTo>
                  <a:lnTo>
                    <a:pt x="1594827" y="248285"/>
                  </a:lnTo>
                  <a:lnTo>
                    <a:pt x="1557197" y="260718"/>
                  </a:lnTo>
                  <a:lnTo>
                    <a:pt x="1535226" y="262102"/>
                  </a:lnTo>
                  <a:lnTo>
                    <a:pt x="1523784" y="261556"/>
                  </a:lnTo>
                  <a:lnTo>
                    <a:pt x="1477987" y="250215"/>
                  </a:lnTo>
                  <a:lnTo>
                    <a:pt x="1447088" y="231978"/>
                  </a:lnTo>
                  <a:lnTo>
                    <a:pt x="1432534" y="262737"/>
                  </a:lnTo>
                  <a:lnTo>
                    <a:pt x="1467332" y="282613"/>
                  </a:lnTo>
                  <a:lnTo>
                    <a:pt x="1505038" y="293916"/>
                  </a:lnTo>
                  <a:lnTo>
                    <a:pt x="1543392" y="297662"/>
                  </a:lnTo>
                  <a:lnTo>
                    <a:pt x="1555851" y="297243"/>
                  </a:lnTo>
                  <a:lnTo>
                    <a:pt x="1602143" y="287426"/>
                  </a:lnTo>
                  <a:lnTo>
                    <a:pt x="1638477" y="265544"/>
                  </a:lnTo>
                  <a:lnTo>
                    <a:pt x="1641741" y="262102"/>
                  </a:lnTo>
                  <a:lnTo>
                    <a:pt x="1645323" y="258356"/>
                  </a:lnTo>
                  <a:lnTo>
                    <a:pt x="1651203" y="250469"/>
                  </a:lnTo>
                  <a:lnTo>
                    <a:pt x="1655927" y="241973"/>
                  </a:lnTo>
                  <a:lnTo>
                    <a:pt x="1659318" y="232867"/>
                  </a:lnTo>
                  <a:lnTo>
                    <a:pt x="1661337" y="223151"/>
                  </a:lnTo>
                  <a:lnTo>
                    <a:pt x="1662023" y="212852"/>
                  </a:lnTo>
                  <a:close/>
                </a:path>
                <a:path w="3870325" h="358140">
                  <a:moveTo>
                    <a:pt x="2008720" y="258165"/>
                  </a:moveTo>
                  <a:lnTo>
                    <a:pt x="1965909" y="258165"/>
                  </a:lnTo>
                  <a:lnTo>
                    <a:pt x="1965909" y="39484"/>
                  </a:lnTo>
                  <a:lnTo>
                    <a:pt x="1965909" y="3327"/>
                  </a:lnTo>
                  <a:lnTo>
                    <a:pt x="1924748" y="3327"/>
                  </a:lnTo>
                  <a:lnTo>
                    <a:pt x="1924748" y="39484"/>
                  </a:lnTo>
                  <a:lnTo>
                    <a:pt x="1924748" y="258165"/>
                  </a:lnTo>
                  <a:lnTo>
                    <a:pt x="1760753" y="258165"/>
                  </a:lnTo>
                  <a:lnTo>
                    <a:pt x="1764703" y="254355"/>
                  </a:lnTo>
                  <a:lnTo>
                    <a:pt x="1769465" y="247777"/>
                  </a:lnTo>
                  <a:lnTo>
                    <a:pt x="1783397" y="210566"/>
                  </a:lnTo>
                  <a:lnTo>
                    <a:pt x="1791093" y="159639"/>
                  </a:lnTo>
                  <a:lnTo>
                    <a:pt x="1794332" y="115836"/>
                  </a:lnTo>
                  <a:lnTo>
                    <a:pt x="1797126" y="39484"/>
                  </a:lnTo>
                  <a:lnTo>
                    <a:pt x="1924748" y="39484"/>
                  </a:lnTo>
                  <a:lnTo>
                    <a:pt x="1924748" y="3327"/>
                  </a:lnTo>
                  <a:lnTo>
                    <a:pt x="1761363" y="3327"/>
                  </a:lnTo>
                  <a:lnTo>
                    <a:pt x="1758454" y="96875"/>
                  </a:lnTo>
                  <a:lnTo>
                    <a:pt x="1757730" y="113639"/>
                  </a:lnTo>
                  <a:lnTo>
                    <a:pt x="1754301" y="160680"/>
                  </a:lnTo>
                  <a:lnTo>
                    <a:pt x="1748180" y="201053"/>
                  </a:lnTo>
                  <a:lnTo>
                    <a:pt x="1733753" y="240398"/>
                  </a:lnTo>
                  <a:lnTo>
                    <a:pt x="1701927" y="258165"/>
                  </a:lnTo>
                  <a:lnTo>
                    <a:pt x="1691944" y="258165"/>
                  </a:lnTo>
                  <a:lnTo>
                    <a:pt x="1691525" y="357936"/>
                  </a:lnTo>
                  <a:lnTo>
                    <a:pt x="1730184" y="357936"/>
                  </a:lnTo>
                  <a:lnTo>
                    <a:pt x="1730603" y="294335"/>
                  </a:lnTo>
                  <a:lnTo>
                    <a:pt x="1970062" y="294335"/>
                  </a:lnTo>
                  <a:lnTo>
                    <a:pt x="1970062" y="357936"/>
                  </a:lnTo>
                  <a:lnTo>
                    <a:pt x="2008720" y="357936"/>
                  </a:lnTo>
                  <a:lnTo>
                    <a:pt x="2008720" y="294335"/>
                  </a:lnTo>
                  <a:lnTo>
                    <a:pt x="2008720" y="274789"/>
                  </a:lnTo>
                  <a:lnTo>
                    <a:pt x="2008720" y="258165"/>
                  </a:lnTo>
                  <a:close/>
                </a:path>
                <a:path w="3870325" h="358140">
                  <a:moveTo>
                    <a:pt x="2350859" y="148831"/>
                  </a:moveTo>
                  <a:lnTo>
                    <a:pt x="2344420" y="103505"/>
                  </a:lnTo>
                  <a:lnTo>
                    <a:pt x="2325649" y="64135"/>
                  </a:lnTo>
                  <a:lnTo>
                    <a:pt x="2309279" y="44437"/>
                  </a:lnTo>
                  <a:lnTo>
                    <a:pt x="2309279" y="148831"/>
                  </a:lnTo>
                  <a:lnTo>
                    <a:pt x="2308745" y="160655"/>
                  </a:lnTo>
                  <a:lnTo>
                    <a:pt x="2296071" y="203174"/>
                  </a:lnTo>
                  <a:lnTo>
                    <a:pt x="2269134" y="236016"/>
                  </a:lnTo>
                  <a:lnTo>
                    <a:pt x="2230780" y="255981"/>
                  </a:lnTo>
                  <a:lnTo>
                    <a:pt x="2196198" y="260654"/>
                  </a:lnTo>
                  <a:lnTo>
                    <a:pt x="2184362" y="260146"/>
                  </a:lnTo>
                  <a:lnTo>
                    <a:pt x="2141550" y="247764"/>
                  </a:lnTo>
                  <a:lnTo>
                    <a:pt x="2108289" y="220954"/>
                  </a:lnTo>
                  <a:lnTo>
                    <a:pt x="2087918" y="182892"/>
                  </a:lnTo>
                  <a:lnTo>
                    <a:pt x="2083130" y="148831"/>
                  </a:lnTo>
                  <a:lnTo>
                    <a:pt x="2083663" y="137020"/>
                  </a:lnTo>
                  <a:lnTo>
                    <a:pt x="2096338" y="94780"/>
                  </a:lnTo>
                  <a:lnTo>
                    <a:pt x="2123567" y="61772"/>
                  </a:lnTo>
                  <a:lnTo>
                    <a:pt x="2162022" y="41681"/>
                  </a:lnTo>
                  <a:lnTo>
                    <a:pt x="2196198" y="37007"/>
                  </a:lnTo>
                  <a:lnTo>
                    <a:pt x="2208225" y="37528"/>
                  </a:lnTo>
                  <a:lnTo>
                    <a:pt x="2251265" y="49923"/>
                  </a:lnTo>
                  <a:lnTo>
                    <a:pt x="2284234" y="77012"/>
                  </a:lnTo>
                  <a:lnTo>
                    <a:pt x="2304478" y="114884"/>
                  </a:lnTo>
                  <a:lnTo>
                    <a:pt x="2309279" y="148831"/>
                  </a:lnTo>
                  <a:lnTo>
                    <a:pt x="2309279" y="44437"/>
                  </a:lnTo>
                  <a:lnTo>
                    <a:pt x="2307209" y="42202"/>
                  </a:lnTo>
                  <a:lnTo>
                    <a:pt x="2301265" y="37007"/>
                  </a:lnTo>
                  <a:lnTo>
                    <a:pt x="2296337" y="32689"/>
                  </a:lnTo>
                  <a:lnTo>
                    <a:pt x="2258149" y="11023"/>
                  </a:lnTo>
                  <a:lnTo>
                    <a:pt x="2212937" y="685"/>
                  </a:lnTo>
                  <a:lnTo>
                    <a:pt x="2196617" y="0"/>
                  </a:lnTo>
                  <a:lnTo>
                    <a:pt x="2180120" y="698"/>
                  </a:lnTo>
                  <a:lnTo>
                    <a:pt x="2134679" y="11239"/>
                  </a:lnTo>
                  <a:lnTo>
                    <a:pt x="2096477" y="33096"/>
                  </a:lnTo>
                  <a:lnTo>
                    <a:pt x="2067115" y="64490"/>
                  </a:lnTo>
                  <a:lnTo>
                    <a:pt x="2048103" y="103632"/>
                  </a:lnTo>
                  <a:lnTo>
                    <a:pt x="2041563" y="148831"/>
                  </a:lnTo>
                  <a:lnTo>
                    <a:pt x="2042287" y="164528"/>
                  </a:lnTo>
                  <a:lnTo>
                    <a:pt x="2053196" y="207860"/>
                  </a:lnTo>
                  <a:lnTo>
                    <a:pt x="2075802" y="244538"/>
                  </a:lnTo>
                  <a:lnTo>
                    <a:pt x="2108327" y="272973"/>
                  </a:lnTo>
                  <a:lnTo>
                    <a:pt x="2149424" y="291350"/>
                  </a:lnTo>
                  <a:lnTo>
                    <a:pt x="2196617" y="297649"/>
                  </a:lnTo>
                  <a:lnTo>
                    <a:pt x="2213038" y="296951"/>
                  </a:lnTo>
                  <a:lnTo>
                    <a:pt x="2258149" y="286639"/>
                  </a:lnTo>
                  <a:lnTo>
                    <a:pt x="2296337" y="264972"/>
                  </a:lnTo>
                  <a:lnTo>
                    <a:pt x="2301265" y="260654"/>
                  </a:lnTo>
                  <a:lnTo>
                    <a:pt x="2307209" y="255473"/>
                  </a:lnTo>
                  <a:lnTo>
                    <a:pt x="2333117" y="221361"/>
                  </a:lnTo>
                  <a:lnTo>
                    <a:pt x="2347988" y="179908"/>
                  </a:lnTo>
                  <a:lnTo>
                    <a:pt x="2350135" y="164706"/>
                  </a:lnTo>
                  <a:lnTo>
                    <a:pt x="2350859" y="148831"/>
                  </a:lnTo>
                  <a:close/>
                </a:path>
                <a:path w="3870325" h="358140">
                  <a:moveTo>
                    <a:pt x="2653080" y="104762"/>
                  </a:moveTo>
                  <a:lnTo>
                    <a:pt x="2644902" y="62280"/>
                  </a:lnTo>
                  <a:lnTo>
                    <a:pt x="2620861" y="30149"/>
                  </a:lnTo>
                  <a:lnTo>
                    <a:pt x="2611513" y="23418"/>
                  </a:lnTo>
                  <a:lnTo>
                    <a:pt x="2611513" y="104762"/>
                  </a:lnTo>
                  <a:lnTo>
                    <a:pt x="2610218" y="119468"/>
                  </a:lnTo>
                  <a:lnTo>
                    <a:pt x="2590939" y="152984"/>
                  </a:lnTo>
                  <a:lnTo>
                    <a:pt x="2549194" y="168973"/>
                  </a:lnTo>
                  <a:lnTo>
                    <a:pt x="2530449" y="170040"/>
                  </a:lnTo>
                  <a:lnTo>
                    <a:pt x="2459774" y="170040"/>
                  </a:lnTo>
                  <a:lnTo>
                    <a:pt x="2459774" y="39497"/>
                  </a:lnTo>
                  <a:lnTo>
                    <a:pt x="2530449" y="39497"/>
                  </a:lnTo>
                  <a:lnTo>
                    <a:pt x="2579433" y="49085"/>
                  </a:lnTo>
                  <a:lnTo>
                    <a:pt x="2606370" y="77127"/>
                  </a:lnTo>
                  <a:lnTo>
                    <a:pt x="2611513" y="104762"/>
                  </a:lnTo>
                  <a:lnTo>
                    <a:pt x="2611513" y="23418"/>
                  </a:lnTo>
                  <a:lnTo>
                    <a:pt x="2567127" y="6350"/>
                  </a:lnTo>
                  <a:lnTo>
                    <a:pt x="2531694" y="3327"/>
                  </a:lnTo>
                  <a:lnTo>
                    <a:pt x="2418207" y="3327"/>
                  </a:lnTo>
                  <a:lnTo>
                    <a:pt x="2418207" y="294335"/>
                  </a:lnTo>
                  <a:lnTo>
                    <a:pt x="2459774" y="294335"/>
                  </a:lnTo>
                  <a:lnTo>
                    <a:pt x="2459774" y="206197"/>
                  </a:lnTo>
                  <a:lnTo>
                    <a:pt x="2531694" y="206197"/>
                  </a:lnTo>
                  <a:lnTo>
                    <a:pt x="2582748" y="199301"/>
                  </a:lnTo>
                  <a:lnTo>
                    <a:pt x="2620861" y="179082"/>
                  </a:lnTo>
                  <a:lnTo>
                    <a:pt x="2644902" y="147129"/>
                  </a:lnTo>
                  <a:lnTo>
                    <a:pt x="2652166" y="120002"/>
                  </a:lnTo>
                  <a:lnTo>
                    <a:pt x="2653080" y="104762"/>
                  </a:lnTo>
                  <a:close/>
                </a:path>
                <a:path w="3870325" h="358140">
                  <a:moveTo>
                    <a:pt x="3000197" y="148831"/>
                  </a:moveTo>
                  <a:lnTo>
                    <a:pt x="2993758" y="103505"/>
                  </a:lnTo>
                  <a:lnTo>
                    <a:pt x="2974987" y="64135"/>
                  </a:lnTo>
                  <a:lnTo>
                    <a:pt x="2958617" y="44437"/>
                  </a:lnTo>
                  <a:lnTo>
                    <a:pt x="2958617" y="148831"/>
                  </a:lnTo>
                  <a:lnTo>
                    <a:pt x="2958084" y="160655"/>
                  </a:lnTo>
                  <a:lnTo>
                    <a:pt x="2945422" y="203174"/>
                  </a:lnTo>
                  <a:lnTo>
                    <a:pt x="2918472" y="236016"/>
                  </a:lnTo>
                  <a:lnTo>
                    <a:pt x="2880118" y="255981"/>
                  </a:lnTo>
                  <a:lnTo>
                    <a:pt x="2845549" y="260654"/>
                  </a:lnTo>
                  <a:lnTo>
                    <a:pt x="2833713" y="260146"/>
                  </a:lnTo>
                  <a:lnTo>
                    <a:pt x="2790888" y="247764"/>
                  </a:lnTo>
                  <a:lnTo>
                    <a:pt x="2757627" y="220954"/>
                  </a:lnTo>
                  <a:lnTo>
                    <a:pt x="2737256" y="182892"/>
                  </a:lnTo>
                  <a:lnTo>
                    <a:pt x="2732468" y="148831"/>
                  </a:lnTo>
                  <a:lnTo>
                    <a:pt x="2733002" y="137020"/>
                  </a:lnTo>
                  <a:lnTo>
                    <a:pt x="2745676" y="94780"/>
                  </a:lnTo>
                  <a:lnTo>
                    <a:pt x="2772905" y="61772"/>
                  </a:lnTo>
                  <a:lnTo>
                    <a:pt x="2811361" y="41681"/>
                  </a:lnTo>
                  <a:lnTo>
                    <a:pt x="2845549" y="37007"/>
                  </a:lnTo>
                  <a:lnTo>
                    <a:pt x="2857563" y="37528"/>
                  </a:lnTo>
                  <a:lnTo>
                    <a:pt x="2900603" y="49923"/>
                  </a:lnTo>
                  <a:lnTo>
                    <a:pt x="2933573" y="77012"/>
                  </a:lnTo>
                  <a:lnTo>
                    <a:pt x="2953816" y="114884"/>
                  </a:lnTo>
                  <a:lnTo>
                    <a:pt x="2958617" y="148831"/>
                  </a:lnTo>
                  <a:lnTo>
                    <a:pt x="2958617" y="44437"/>
                  </a:lnTo>
                  <a:lnTo>
                    <a:pt x="2956547" y="42202"/>
                  </a:lnTo>
                  <a:lnTo>
                    <a:pt x="2950603" y="37007"/>
                  </a:lnTo>
                  <a:lnTo>
                    <a:pt x="2945676" y="32689"/>
                  </a:lnTo>
                  <a:lnTo>
                    <a:pt x="2907487" y="11023"/>
                  </a:lnTo>
                  <a:lnTo>
                    <a:pt x="2862275" y="685"/>
                  </a:lnTo>
                  <a:lnTo>
                    <a:pt x="2845968" y="0"/>
                  </a:lnTo>
                  <a:lnTo>
                    <a:pt x="2829458" y="698"/>
                  </a:lnTo>
                  <a:lnTo>
                    <a:pt x="2784017" y="11239"/>
                  </a:lnTo>
                  <a:lnTo>
                    <a:pt x="2745829" y="33096"/>
                  </a:lnTo>
                  <a:lnTo>
                    <a:pt x="2716466" y="64490"/>
                  </a:lnTo>
                  <a:lnTo>
                    <a:pt x="2697442" y="103632"/>
                  </a:lnTo>
                  <a:lnTo>
                    <a:pt x="2690901" y="148831"/>
                  </a:lnTo>
                  <a:lnTo>
                    <a:pt x="2691625" y="164528"/>
                  </a:lnTo>
                  <a:lnTo>
                    <a:pt x="2702547" y="207860"/>
                  </a:lnTo>
                  <a:lnTo>
                    <a:pt x="2725140" y="244538"/>
                  </a:lnTo>
                  <a:lnTo>
                    <a:pt x="2757678" y="272973"/>
                  </a:lnTo>
                  <a:lnTo>
                    <a:pt x="2798762" y="291350"/>
                  </a:lnTo>
                  <a:lnTo>
                    <a:pt x="2845968" y="297649"/>
                  </a:lnTo>
                  <a:lnTo>
                    <a:pt x="2862376" y="296951"/>
                  </a:lnTo>
                  <a:lnTo>
                    <a:pt x="2907487" y="286639"/>
                  </a:lnTo>
                  <a:lnTo>
                    <a:pt x="2945676" y="264972"/>
                  </a:lnTo>
                  <a:lnTo>
                    <a:pt x="2950616" y="260654"/>
                  </a:lnTo>
                  <a:lnTo>
                    <a:pt x="2956547" y="255473"/>
                  </a:lnTo>
                  <a:lnTo>
                    <a:pt x="2982455" y="221361"/>
                  </a:lnTo>
                  <a:lnTo>
                    <a:pt x="2997339" y="179908"/>
                  </a:lnTo>
                  <a:lnTo>
                    <a:pt x="2999486" y="164706"/>
                  </a:lnTo>
                  <a:lnTo>
                    <a:pt x="3000197" y="148831"/>
                  </a:lnTo>
                  <a:close/>
                </a:path>
                <a:path w="3870325" h="358140">
                  <a:moveTo>
                    <a:pt x="3308654" y="214934"/>
                  </a:moveTo>
                  <a:lnTo>
                    <a:pt x="3307029" y="197535"/>
                  </a:lnTo>
                  <a:lnTo>
                    <a:pt x="3302165" y="182346"/>
                  </a:lnTo>
                  <a:lnTo>
                    <a:pt x="3294037" y="169367"/>
                  </a:lnTo>
                  <a:lnTo>
                    <a:pt x="3287280" y="162966"/>
                  </a:lnTo>
                  <a:lnTo>
                    <a:pt x="3282670" y="158597"/>
                  </a:lnTo>
                  <a:lnTo>
                    <a:pt x="3270986" y="151739"/>
                  </a:lnTo>
                  <a:lnTo>
                    <a:pt x="3268268" y="150139"/>
                  </a:lnTo>
                  <a:lnTo>
                    <a:pt x="3266656" y="149580"/>
                  </a:lnTo>
                  <a:lnTo>
                    <a:pt x="3266656" y="211607"/>
                  </a:lnTo>
                  <a:lnTo>
                    <a:pt x="3265614" y="223469"/>
                  </a:lnTo>
                  <a:lnTo>
                    <a:pt x="3240392" y="254596"/>
                  </a:lnTo>
                  <a:lnTo>
                    <a:pt x="3199727" y="261493"/>
                  </a:lnTo>
                  <a:lnTo>
                    <a:pt x="3108693" y="261493"/>
                  </a:lnTo>
                  <a:lnTo>
                    <a:pt x="3108693" y="162966"/>
                  </a:lnTo>
                  <a:lnTo>
                    <a:pt x="3199727" y="162966"/>
                  </a:lnTo>
                  <a:lnTo>
                    <a:pt x="3240392" y="169519"/>
                  </a:lnTo>
                  <a:lnTo>
                    <a:pt x="3265614" y="199783"/>
                  </a:lnTo>
                  <a:lnTo>
                    <a:pt x="3266656" y="211607"/>
                  </a:lnTo>
                  <a:lnTo>
                    <a:pt x="3266656" y="149580"/>
                  </a:lnTo>
                  <a:lnTo>
                    <a:pt x="3251022" y="144106"/>
                  </a:lnTo>
                  <a:lnTo>
                    <a:pt x="3247872" y="143535"/>
                  </a:lnTo>
                  <a:lnTo>
                    <a:pt x="3254425" y="141097"/>
                  </a:lnTo>
                  <a:lnTo>
                    <a:pt x="3287661" y="109702"/>
                  </a:lnTo>
                  <a:lnTo>
                    <a:pt x="3294100" y="78155"/>
                  </a:lnTo>
                  <a:lnTo>
                    <a:pt x="3292411" y="60960"/>
                  </a:lnTo>
                  <a:lnTo>
                    <a:pt x="3287357" y="45948"/>
                  </a:lnTo>
                  <a:lnTo>
                    <a:pt x="3280918" y="36169"/>
                  </a:lnTo>
                  <a:lnTo>
                    <a:pt x="3278911" y="33108"/>
                  </a:lnTo>
                  <a:lnTo>
                    <a:pt x="3267075" y="22453"/>
                  </a:lnTo>
                  <a:lnTo>
                    <a:pt x="3252292" y="14084"/>
                  </a:lnTo>
                  <a:lnTo>
                    <a:pt x="3252114" y="14033"/>
                  </a:lnTo>
                  <a:lnTo>
                    <a:pt x="3252114" y="83972"/>
                  </a:lnTo>
                  <a:lnTo>
                    <a:pt x="3251111" y="94919"/>
                  </a:lnTo>
                  <a:lnTo>
                    <a:pt x="3216516" y="128358"/>
                  </a:lnTo>
                  <a:lnTo>
                    <a:pt x="3189757" y="131368"/>
                  </a:lnTo>
                  <a:lnTo>
                    <a:pt x="3108693" y="131368"/>
                  </a:lnTo>
                  <a:lnTo>
                    <a:pt x="3108693" y="36169"/>
                  </a:lnTo>
                  <a:lnTo>
                    <a:pt x="3189757" y="36169"/>
                  </a:lnTo>
                  <a:lnTo>
                    <a:pt x="3236112" y="48234"/>
                  </a:lnTo>
                  <a:lnTo>
                    <a:pt x="3252114" y="83972"/>
                  </a:lnTo>
                  <a:lnTo>
                    <a:pt x="3252114" y="14033"/>
                  </a:lnTo>
                  <a:lnTo>
                    <a:pt x="3234969" y="8115"/>
                  </a:lnTo>
                  <a:lnTo>
                    <a:pt x="3215094" y="4521"/>
                  </a:lnTo>
                  <a:lnTo>
                    <a:pt x="3192678" y="3327"/>
                  </a:lnTo>
                  <a:lnTo>
                    <a:pt x="3067532" y="3327"/>
                  </a:lnTo>
                  <a:lnTo>
                    <a:pt x="3067532" y="294335"/>
                  </a:lnTo>
                  <a:lnTo>
                    <a:pt x="3200565" y="294335"/>
                  </a:lnTo>
                  <a:lnTo>
                    <a:pt x="3247593" y="289090"/>
                  </a:lnTo>
                  <a:lnTo>
                    <a:pt x="3293338" y="261823"/>
                  </a:lnTo>
                  <a:lnTo>
                    <a:pt x="3293541" y="261493"/>
                  </a:lnTo>
                  <a:lnTo>
                    <a:pt x="3301847" y="248246"/>
                  </a:lnTo>
                  <a:lnTo>
                    <a:pt x="3306953" y="232613"/>
                  </a:lnTo>
                  <a:lnTo>
                    <a:pt x="3308654" y="214934"/>
                  </a:lnTo>
                  <a:close/>
                </a:path>
                <a:path w="3870325" h="358140">
                  <a:moveTo>
                    <a:pt x="3612959" y="196646"/>
                  </a:moveTo>
                  <a:lnTo>
                    <a:pt x="3606000" y="156578"/>
                  </a:lnTo>
                  <a:lnTo>
                    <a:pt x="3571379" y="118846"/>
                  </a:lnTo>
                  <a:lnTo>
                    <a:pt x="3571379" y="197472"/>
                  </a:lnTo>
                  <a:lnTo>
                    <a:pt x="3570173" y="212305"/>
                  </a:lnTo>
                  <a:lnTo>
                    <a:pt x="3541344" y="252374"/>
                  </a:lnTo>
                  <a:lnTo>
                    <a:pt x="3496564" y="261493"/>
                  </a:lnTo>
                  <a:lnTo>
                    <a:pt x="3419246" y="261493"/>
                  </a:lnTo>
                  <a:lnTo>
                    <a:pt x="3419246" y="137604"/>
                  </a:lnTo>
                  <a:lnTo>
                    <a:pt x="3496564" y="137604"/>
                  </a:lnTo>
                  <a:lnTo>
                    <a:pt x="3541611" y="145796"/>
                  </a:lnTo>
                  <a:lnTo>
                    <a:pt x="3570186" y="183108"/>
                  </a:lnTo>
                  <a:lnTo>
                    <a:pt x="3571379" y="197472"/>
                  </a:lnTo>
                  <a:lnTo>
                    <a:pt x="3571379" y="118846"/>
                  </a:lnTo>
                  <a:lnTo>
                    <a:pt x="3569703" y="117741"/>
                  </a:lnTo>
                  <a:lnTo>
                    <a:pt x="3551326" y="110528"/>
                  </a:lnTo>
                  <a:lnTo>
                    <a:pt x="3530003" y="106197"/>
                  </a:lnTo>
                  <a:lnTo>
                    <a:pt x="3505708" y="104762"/>
                  </a:lnTo>
                  <a:lnTo>
                    <a:pt x="3419246" y="104762"/>
                  </a:lnTo>
                  <a:lnTo>
                    <a:pt x="3419246" y="3327"/>
                  </a:lnTo>
                  <a:lnTo>
                    <a:pt x="3378085" y="3327"/>
                  </a:lnTo>
                  <a:lnTo>
                    <a:pt x="3378085" y="294335"/>
                  </a:lnTo>
                  <a:lnTo>
                    <a:pt x="3498227" y="294335"/>
                  </a:lnTo>
                  <a:lnTo>
                    <a:pt x="3523932" y="292785"/>
                  </a:lnTo>
                  <a:lnTo>
                    <a:pt x="3546602" y="288150"/>
                  </a:lnTo>
                  <a:lnTo>
                    <a:pt x="3566236" y="280416"/>
                  </a:lnTo>
                  <a:lnTo>
                    <a:pt x="3582822" y="269595"/>
                  </a:lnTo>
                  <a:lnTo>
                    <a:pt x="3590544" y="261493"/>
                  </a:lnTo>
                  <a:lnTo>
                    <a:pt x="3596005" y="255765"/>
                  </a:lnTo>
                  <a:lnTo>
                    <a:pt x="3605428" y="238988"/>
                  </a:lnTo>
                  <a:lnTo>
                    <a:pt x="3611080" y="219290"/>
                  </a:lnTo>
                  <a:lnTo>
                    <a:pt x="3612959" y="196646"/>
                  </a:lnTo>
                  <a:close/>
                </a:path>
                <a:path w="3870325" h="358140">
                  <a:moveTo>
                    <a:pt x="3870299" y="3327"/>
                  </a:moveTo>
                  <a:lnTo>
                    <a:pt x="3829558" y="3327"/>
                  </a:lnTo>
                  <a:lnTo>
                    <a:pt x="3829558" y="39484"/>
                  </a:lnTo>
                  <a:lnTo>
                    <a:pt x="3829558" y="174612"/>
                  </a:lnTo>
                  <a:lnTo>
                    <a:pt x="3752646" y="174612"/>
                  </a:lnTo>
                  <a:lnTo>
                    <a:pt x="3735273" y="173520"/>
                  </a:lnTo>
                  <a:lnTo>
                    <a:pt x="3696728" y="157149"/>
                  </a:lnTo>
                  <a:lnTo>
                    <a:pt x="3678999" y="122770"/>
                  </a:lnTo>
                  <a:lnTo>
                    <a:pt x="3677805" y="107683"/>
                  </a:lnTo>
                  <a:lnTo>
                    <a:pt x="3679063" y="91871"/>
                  </a:lnTo>
                  <a:lnTo>
                    <a:pt x="3697770" y="56756"/>
                  </a:lnTo>
                  <a:lnTo>
                    <a:pt x="3737521" y="40576"/>
                  </a:lnTo>
                  <a:lnTo>
                    <a:pt x="3755136" y="39484"/>
                  </a:lnTo>
                  <a:lnTo>
                    <a:pt x="3829558" y="39484"/>
                  </a:lnTo>
                  <a:lnTo>
                    <a:pt x="3829558" y="3327"/>
                  </a:lnTo>
                  <a:lnTo>
                    <a:pt x="3753472" y="3327"/>
                  </a:lnTo>
                  <a:lnTo>
                    <a:pt x="3736352" y="4089"/>
                  </a:lnTo>
                  <a:lnTo>
                    <a:pt x="3691534" y="15595"/>
                  </a:lnTo>
                  <a:lnTo>
                    <a:pt x="3658400" y="40297"/>
                  </a:lnTo>
                  <a:lnTo>
                    <a:pt x="3639464" y="77279"/>
                  </a:lnTo>
                  <a:lnTo>
                    <a:pt x="3635832" y="108089"/>
                  </a:lnTo>
                  <a:lnTo>
                    <a:pt x="3636670" y="123507"/>
                  </a:lnTo>
                  <a:lnTo>
                    <a:pt x="3649345" y="162763"/>
                  </a:lnTo>
                  <a:lnTo>
                    <a:pt x="3676383" y="190779"/>
                  </a:lnTo>
                  <a:lnTo>
                    <a:pt x="3700170" y="202107"/>
                  </a:lnTo>
                  <a:lnTo>
                    <a:pt x="3635832" y="294335"/>
                  </a:lnTo>
                  <a:lnTo>
                    <a:pt x="3679901" y="294335"/>
                  </a:lnTo>
                  <a:lnTo>
                    <a:pt x="3738029" y="209029"/>
                  </a:lnTo>
                  <a:lnTo>
                    <a:pt x="3749319" y="209524"/>
                  </a:lnTo>
                  <a:lnTo>
                    <a:pt x="3829558" y="209524"/>
                  </a:lnTo>
                  <a:lnTo>
                    <a:pt x="3829558" y="294335"/>
                  </a:lnTo>
                  <a:lnTo>
                    <a:pt x="3870299" y="294335"/>
                  </a:lnTo>
                  <a:lnTo>
                    <a:pt x="3870299" y="27444"/>
                  </a:lnTo>
                  <a:lnTo>
                    <a:pt x="3870299" y="3327"/>
                  </a:lnTo>
                  <a:close/>
                </a:path>
              </a:pathLst>
            </a:custGeom>
            <a:solidFill>
              <a:srgbClr val="2D30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384601" y="10566351"/>
              <a:ext cx="133440" cy="115985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6550062" y="10822847"/>
              <a:ext cx="55244" cy="116205"/>
            </a:xfrm>
            <a:custGeom>
              <a:avLst/>
              <a:gdLst/>
              <a:ahLst/>
              <a:cxnLst/>
              <a:rect l="l" t="t" r="r" b="b"/>
              <a:pathLst>
                <a:path w="55245" h="116204">
                  <a:moveTo>
                    <a:pt x="17169" y="54991"/>
                  </a:moveTo>
                  <a:lnTo>
                    <a:pt x="2073" y="115985"/>
                  </a:lnTo>
                  <a:lnTo>
                    <a:pt x="28260" y="115985"/>
                  </a:lnTo>
                  <a:lnTo>
                    <a:pt x="47810" y="58197"/>
                  </a:lnTo>
                  <a:lnTo>
                    <a:pt x="48611" y="56123"/>
                  </a:lnTo>
                  <a:lnTo>
                    <a:pt x="20219" y="56123"/>
                  </a:lnTo>
                  <a:lnTo>
                    <a:pt x="17169" y="54991"/>
                  </a:lnTo>
                  <a:close/>
                </a:path>
                <a:path w="55245" h="116204">
                  <a:moveTo>
                    <a:pt x="22857" y="32009"/>
                  </a:moveTo>
                  <a:lnTo>
                    <a:pt x="17169" y="54991"/>
                  </a:lnTo>
                  <a:lnTo>
                    <a:pt x="20219" y="56123"/>
                  </a:lnTo>
                  <a:lnTo>
                    <a:pt x="28260" y="56123"/>
                  </a:lnTo>
                  <a:lnTo>
                    <a:pt x="22857" y="32009"/>
                  </a:lnTo>
                  <a:close/>
                </a:path>
                <a:path w="55245" h="116204">
                  <a:moveTo>
                    <a:pt x="54792" y="32009"/>
                  </a:moveTo>
                  <a:lnTo>
                    <a:pt x="22857" y="32009"/>
                  </a:lnTo>
                  <a:lnTo>
                    <a:pt x="28260" y="56123"/>
                  </a:lnTo>
                  <a:lnTo>
                    <a:pt x="48611" y="56123"/>
                  </a:lnTo>
                  <a:lnTo>
                    <a:pt x="49736" y="53213"/>
                  </a:lnTo>
                  <a:lnTo>
                    <a:pt x="54792" y="32009"/>
                  </a:lnTo>
                  <a:close/>
                </a:path>
                <a:path w="55245" h="116204">
                  <a:moveTo>
                    <a:pt x="35883" y="0"/>
                  </a:moveTo>
                  <a:lnTo>
                    <a:pt x="20083" y="0"/>
                  </a:lnTo>
                  <a:lnTo>
                    <a:pt x="13507" y="2638"/>
                  </a:lnTo>
                  <a:lnTo>
                    <a:pt x="2701" y="13172"/>
                  </a:lnTo>
                  <a:lnTo>
                    <a:pt x="0" y="19957"/>
                  </a:lnTo>
                  <a:lnTo>
                    <a:pt x="0" y="36857"/>
                  </a:lnTo>
                  <a:lnTo>
                    <a:pt x="2701" y="43653"/>
                  </a:lnTo>
                  <a:lnTo>
                    <a:pt x="13507" y="53631"/>
                  </a:lnTo>
                  <a:lnTo>
                    <a:pt x="17169" y="54991"/>
                  </a:lnTo>
                  <a:lnTo>
                    <a:pt x="22857" y="32009"/>
                  </a:lnTo>
                  <a:lnTo>
                    <a:pt x="54792" y="32009"/>
                  </a:lnTo>
                  <a:lnTo>
                    <a:pt x="54766" y="19957"/>
                  </a:lnTo>
                  <a:lnTo>
                    <a:pt x="52375" y="13507"/>
                  </a:lnTo>
                  <a:lnTo>
                    <a:pt x="42407" y="2701"/>
                  </a:lnTo>
                  <a:lnTo>
                    <a:pt x="35883" y="0"/>
                  </a:lnTo>
                  <a:close/>
                </a:path>
              </a:pathLst>
            </a:custGeom>
            <a:solidFill>
              <a:srgbClr val="2D30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755520" y="10568845"/>
              <a:ext cx="133756" cy="115985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6930835" y="10509827"/>
              <a:ext cx="10747375" cy="431165"/>
            </a:xfrm>
            <a:custGeom>
              <a:avLst/>
              <a:gdLst/>
              <a:ahLst/>
              <a:cxnLst/>
              <a:rect l="l" t="t" r="r" b="b"/>
              <a:pathLst>
                <a:path w="10747375" h="431165">
                  <a:moveTo>
                    <a:pt x="278955" y="140500"/>
                  </a:moveTo>
                  <a:lnTo>
                    <a:pt x="277444" y="125666"/>
                  </a:lnTo>
                  <a:lnTo>
                    <a:pt x="272923" y="112750"/>
                  </a:lnTo>
                  <a:lnTo>
                    <a:pt x="271132" y="110159"/>
                  </a:lnTo>
                  <a:lnTo>
                    <a:pt x="265379" y="101765"/>
                  </a:lnTo>
                  <a:lnTo>
                    <a:pt x="254838" y="92697"/>
                  </a:lnTo>
                  <a:lnTo>
                    <a:pt x="241554" y="85598"/>
                  </a:lnTo>
                  <a:lnTo>
                    <a:pt x="235712" y="83718"/>
                  </a:lnTo>
                  <a:lnTo>
                    <a:pt x="235712" y="147154"/>
                  </a:lnTo>
                  <a:lnTo>
                    <a:pt x="235115" y="156121"/>
                  </a:lnTo>
                  <a:lnTo>
                    <a:pt x="214668" y="189242"/>
                  </a:lnTo>
                  <a:lnTo>
                    <a:pt x="170307" y="202882"/>
                  </a:lnTo>
                  <a:lnTo>
                    <a:pt x="159219" y="203276"/>
                  </a:lnTo>
                  <a:lnTo>
                    <a:pt x="74180" y="203276"/>
                  </a:lnTo>
                  <a:lnTo>
                    <a:pt x="92710" y="110159"/>
                  </a:lnTo>
                  <a:lnTo>
                    <a:pt x="178346" y="110159"/>
                  </a:lnTo>
                  <a:lnTo>
                    <a:pt x="220751" y="119100"/>
                  </a:lnTo>
                  <a:lnTo>
                    <a:pt x="235712" y="147154"/>
                  </a:lnTo>
                  <a:lnTo>
                    <a:pt x="235712" y="83718"/>
                  </a:lnTo>
                  <a:lnTo>
                    <a:pt x="225844" y="80530"/>
                  </a:lnTo>
                  <a:lnTo>
                    <a:pt x="207683" y="77495"/>
                  </a:lnTo>
                  <a:lnTo>
                    <a:pt x="187083" y="76479"/>
                  </a:lnTo>
                  <a:lnTo>
                    <a:pt x="58204" y="76479"/>
                  </a:lnTo>
                  <a:lnTo>
                    <a:pt x="0" y="367487"/>
                  </a:lnTo>
                  <a:lnTo>
                    <a:pt x="140093" y="367487"/>
                  </a:lnTo>
                  <a:lnTo>
                    <a:pt x="191973" y="361759"/>
                  </a:lnTo>
                  <a:lnTo>
                    <a:pt x="232067" y="344576"/>
                  </a:lnTo>
                  <a:lnTo>
                    <a:pt x="244525" y="333806"/>
                  </a:lnTo>
                  <a:lnTo>
                    <a:pt x="250888" y="326745"/>
                  </a:lnTo>
                  <a:lnTo>
                    <a:pt x="257708" y="315963"/>
                  </a:lnTo>
                  <a:lnTo>
                    <a:pt x="262585" y="303987"/>
                  </a:lnTo>
                  <a:lnTo>
                    <a:pt x="265506" y="290817"/>
                  </a:lnTo>
                  <a:lnTo>
                    <a:pt x="266484" y="276440"/>
                  </a:lnTo>
                  <a:lnTo>
                    <a:pt x="265226" y="261785"/>
                  </a:lnTo>
                  <a:lnTo>
                    <a:pt x="240220" y="224891"/>
                  </a:lnTo>
                  <a:lnTo>
                    <a:pt x="225323" y="217665"/>
                  </a:lnTo>
                  <a:lnTo>
                    <a:pt x="225323" y="276860"/>
                  </a:lnTo>
                  <a:lnTo>
                    <a:pt x="223964" y="289953"/>
                  </a:lnTo>
                  <a:lnTo>
                    <a:pt x="191808" y="325628"/>
                  </a:lnTo>
                  <a:lnTo>
                    <a:pt x="143002" y="333806"/>
                  </a:lnTo>
                  <a:lnTo>
                    <a:pt x="48221" y="333806"/>
                  </a:lnTo>
                  <a:lnTo>
                    <a:pt x="67487" y="236943"/>
                  </a:lnTo>
                  <a:lnTo>
                    <a:pt x="164630" y="236943"/>
                  </a:lnTo>
                  <a:lnTo>
                    <a:pt x="209524" y="245884"/>
                  </a:lnTo>
                  <a:lnTo>
                    <a:pt x="225323" y="276860"/>
                  </a:lnTo>
                  <a:lnTo>
                    <a:pt x="225323" y="217665"/>
                  </a:lnTo>
                  <a:lnTo>
                    <a:pt x="224790" y="217436"/>
                  </a:lnTo>
                  <a:lnTo>
                    <a:pt x="230314" y="215328"/>
                  </a:lnTo>
                  <a:lnTo>
                    <a:pt x="235115" y="212826"/>
                  </a:lnTo>
                  <a:lnTo>
                    <a:pt x="265442" y="186855"/>
                  </a:lnTo>
                  <a:lnTo>
                    <a:pt x="278104" y="153682"/>
                  </a:lnTo>
                  <a:lnTo>
                    <a:pt x="278955" y="140500"/>
                  </a:lnTo>
                  <a:close/>
                </a:path>
                <a:path w="10747375" h="431165">
                  <a:moveTo>
                    <a:pt x="606526" y="118465"/>
                  </a:moveTo>
                  <a:lnTo>
                    <a:pt x="576834" y="91274"/>
                  </a:lnTo>
                  <a:lnTo>
                    <a:pt x="533781" y="76060"/>
                  </a:lnTo>
                  <a:lnTo>
                    <a:pt x="499681" y="73152"/>
                  </a:lnTo>
                  <a:lnTo>
                    <a:pt x="479640" y="74002"/>
                  </a:lnTo>
                  <a:lnTo>
                    <a:pt x="425907" y="86664"/>
                  </a:lnTo>
                  <a:lnTo>
                    <a:pt x="382092" y="112903"/>
                  </a:lnTo>
                  <a:lnTo>
                    <a:pt x="349046" y="150317"/>
                  </a:lnTo>
                  <a:lnTo>
                    <a:pt x="328358" y="196380"/>
                  </a:lnTo>
                  <a:lnTo>
                    <a:pt x="321348" y="248170"/>
                  </a:lnTo>
                  <a:lnTo>
                    <a:pt x="322376" y="265899"/>
                  </a:lnTo>
                  <a:lnTo>
                    <a:pt x="337781" y="312407"/>
                  </a:lnTo>
                  <a:lnTo>
                    <a:pt x="370586" y="346976"/>
                  </a:lnTo>
                  <a:lnTo>
                    <a:pt x="419404" y="366966"/>
                  </a:lnTo>
                  <a:lnTo>
                    <a:pt x="460197" y="370814"/>
                  </a:lnTo>
                  <a:lnTo>
                    <a:pt x="477532" y="370116"/>
                  </a:lnTo>
                  <a:lnTo>
                    <a:pt x="525462" y="359791"/>
                  </a:lnTo>
                  <a:lnTo>
                    <a:pt x="564756" y="337070"/>
                  </a:lnTo>
                  <a:lnTo>
                    <a:pt x="551243" y="299313"/>
                  </a:lnTo>
                  <a:lnTo>
                    <a:pt x="542391" y="307314"/>
                  </a:lnTo>
                  <a:lnTo>
                    <a:pt x="532892" y="314274"/>
                  </a:lnTo>
                  <a:lnTo>
                    <a:pt x="488619" y="331622"/>
                  </a:lnTo>
                  <a:lnTo>
                    <a:pt x="463118" y="333819"/>
                  </a:lnTo>
                  <a:lnTo>
                    <a:pt x="447357" y="333108"/>
                  </a:lnTo>
                  <a:lnTo>
                    <a:pt x="408025" y="322592"/>
                  </a:lnTo>
                  <a:lnTo>
                    <a:pt x="374345" y="291617"/>
                  </a:lnTo>
                  <a:lnTo>
                    <a:pt x="362915" y="245681"/>
                  </a:lnTo>
                  <a:lnTo>
                    <a:pt x="363486" y="232143"/>
                  </a:lnTo>
                  <a:lnTo>
                    <a:pt x="372071" y="193713"/>
                  </a:lnTo>
                  <a:lnTo>
                    <a:pt x="390461" y="160083"/>
                  </a:lnTo>
                  <a:lnTo>
                    <a:pt x="417957" y="133438"/>
                  </a:lnTo>
                  <a:lnTo>
                    <a:pt x="453644" y="116116"/>
                  </a:lnTo>
                  <a:lnTo>
                    <a:pt x="496785" y="110147"/>
                  </a:lnTo>
                  <a:lnTo>
                    <a:pt x="509854" y="110693"/>
                  </a:lnTo>
                  <a:lnTo>
                    <a:pt x="553288" y="123736"/>
                  </a:lnTo>
                  <a:lnTo>
                    <a:pt x="576605" y="144233"/>
                  </a:lnTo>
                  <a:lnTo>
                    <a:pt x="606526" y="118465"/>
                  </a:lnTo>
                  <a:close/>
                </a:path>
                <a:path w="10747375" h="431165">
                  <a:moveTo>
                    <a:pt x="885469" y="76479"/>
                  </a:moveTo>
                  <a:lnTo>
                    <a:pt x="680110" y="76479"/>
                  </a:lnTo>
                  <a:lnTo>
                    <a:pt x="621906" y="367487"/>
                  </a:lnTo>
                  <a:lnTo>
                    <a:pt x="833501" y="367487"/>
                  </a:lnTo>
                  <a:lnTo>
                    <a:pt x="840574" y="331317"/>
                  </a:lnTo>
                  <a:lnTo>
                    <a:pt x="670534" y="331317"/>
                  </a:lnTo>
                  <a:lnTo>
                    <a:pt x="689292" y="237363"/>
                  </a:lnTo>
                  <a:lnTo>
                    <a:pt x="835583" y="237363"/>
                  </a:lnTo>
                  <a:lnTo>
                    <a:pt x="842645" y="202031"/>
                  </a:lnTo>
                  <a:lnTo>
                    <a:pt x="696353" y="202031"/>
                  </a:lnTo>
                  <a:lnTo>
                    <a:pt x="714197" y="112649"/>
                  </a:lnTo>
                  <a:lnTo>
                    <a:pt x="878408" y="112649"/>
                  </a:lnTo>
                  <a:lnTo>
                    <a:pt x="885469" y="76479"/>
                  </a:lnTo>
                  <a:close/>
                </a:path>
                <a:path w="10747375" h="431165">
                  <a:moveTo>
                    <a:pt x="1266266" y="76479"/>
                  </a:moveTo>
                  <a:lnTo>
                    <a:pt x="1230515" y="76479"/>
                  </a:lnTo>
                  <a:lnTo>
                    <a:pt x="1071384" y="281305"/>
                  </a:lnTo>
                  <a:lnTo>
                    <a:pt x="1014603" y="138010"/>
                  </a:lnTo>
                  <a:lnTo>
                    <a:pt x="990231" y="76479"/>
                  </a:lnTo>
                  <a:lnTo>
                    <a:pt x="956564" y="76479"/>
                  </a:lnTo>
                  <a:lnTo>
                    <a:pt x="898359" y="367487"/>
                  </a:lnTo>
                  <a:lnTo>
                    <a:pt x="938276" y="367487"/>
                  </a:lnTo>
                  <a:lnTo>
                    <a:pt x="981278" y="152857"/>
                  </a:lnTo>
                  <a:lnTo>
                    <a:pt x="1053833" y="332143"/>
                  </a:lnTo>
                  <a:lnTo>
                    <a:pt x="1072959" y="332143"/>
                  </a:lnTo>
                  <a:lnTo>
                    <a:pt x="1100696" y="296824"/>
                  </a:lnTo>
                  <a:lnTo>
                    <a:pt x="1210500" y="156933"/>
                  </a:lnTo>
                  <a:lnTo>
                    <a:pt x="1168158" y="367487"/>
                  </a:lnTo>
                  <a:lnTo>
                    <a:pt x="1208074" y="367487"/>
                  </a:lnTo>
                  <a:lnTo>
                    <a:pt x="1253972" y="138010"/>
                  </a:lnTo>
                  <a:lnTo>
                    <a:pt x="1266266" y="76479"/>
                  </a:lnTo>
                  <a:close/>
                </a:path>
                <a:path w="10747375" h="431165">
                  <a:moveTo>
                    <a:pt x="1608404" y="76479"/>
                  </a:moveTo>
                  <a:lnTo>
                    <a:pt x="1569732" y="76479"/>
                  </a:lnTo>
                  <a:lnTo>
                    <a:pt x="1352740" y="300964"/>
                  </a:lnTo>
                  <a:lnTo>
                    <a:pt x="1398041" y="76479"/>
                  </a:lnTo>
                  <a:lnTo>
                    <a:pt x="1356893" y="76479"/>
                  </a:lnTo>
                  <a:lnTo>
                    <a:pt x="1298689" y="367487"/>
                  </a:lnTo>
                  <a:lnTo>
                    <a:pt x="1337348" y="367487"/>
                  </a:lnTo>
                  <a:lnTo>
                    <a:pt x="1554772" y="143421"/>
                  </a:lnTo>
                  <a:lnTo>
                    <a:pt x="1509458" y="367487"/>
                  </a:lnTo>
                  <a:lnTo>
                    <a:pt x="1550200" y="367487"/>
                  </a:lnTo>
                  <a:lnTo>
                    <a:pt x="1608404" y="76479"/>
                  </a:lnTo>
                  <a:close/>
                </a:path>
                <a:path w="10747375" h="431165">
                  <a:moveTo>
                    <a:pt x="1912708" y="161709"/>
                  </a:moveTo>
                  <a:lnTo>
                    <a:pt x="1897037" y="111277"/>
                  </a:lnTo>
                  <a:lnTo>
                    <a:pt x="1871141" y="90182"/>
                  </a:lnTo>
                  <a:lnTo>
                    <a:pt x="1871141" y="165455"/>
                  </a:lnTo>
                  <a:lnTo>
                    <a:pt x="1869592" y="183413"/>
                  </a:lnTo>
                  <a:lnTo>
                    <a:pt x="1846402" y="223443"/>
                  </a:lnTo>
                  <a:lnTo>
                    <a:pt x="1798193" y="241960"/>
                  </a:lnTo>
                  <a:lnTo>
                    <a:pt x="1777187" y="243192"/>
                  </a:lnTo>
                  <a:lnTo>
                    <a:pt x="1706105" y="243192"/>
                  </a:lnTo>
                  <a:lnTo>
                    <a:pt x="1732203" y="112649"/>
                  </a:lnTo>
                  <a:lnTo>
                    <a:pt x="1802130" y="112649"/>
                  </a:lnTo>
                  <a:lnTo>
                    <a:pt x="1843366" y="120129"/>
                  </a:lnTo>
                  <a:lnTo>
                    <a:pt x="1870024" y="153162"/>
                  </a:lnTo>
                  <a:lnTo>
                    <a:pt x="1871141" y="165455"/>
                  </a:lnTo>
                  <a:lnTo>
                    <a:pt x="1871141" y="90182"/>
                  </a:lnTo>
                  <a:lnTo>
                    <a:pt x="1869478" y="89115"/>
                  </a:lnTo>
                  <a:lnTo>
                    <a:pt x="1851177" y="82092"/>
                  </a:lnTo>
                  <a:lnTo>
                    <a:pt x="1829981" y="77889"/>
                  </a:lnTo>
                  <a:lnTo>
                    <a:pt x="1805876" y="76479"/>
                  </a:lnTo>
                  <a:lnTo>
                    <a:pt x="1697786" y="76479"/>
                  </a:lnTo>
                  <a:lnTo>
                    <a:pt x="1639582" y="367487"/>
                  </a:lnTo>
                  <a:lnTo>
                    <a:pt x="1681162" y="367487"/>
                  </a:lnTo>
                  <a:lnTo>
                    <a:pt x="1698790" y="279349"/>
                  </a:lnTo>
                  <a:lnTo>
                    <a:pt x="1776361" y="279349"/>
                  </a:lnTo>
                  <a:lnTo>
                    <a:pt x="1815541" y="275869"/>
                  </a:lnTo>
                  <a:lnTo>
                    <a:pt x="1863598" y="257683"/>
                  </a:lnTo>
                  <a:lnTo>
                    <a:pt x="1896287" y="225107"/>
                  </a:lnTo>
                  <a:lnTo>
                    <a:pt x="1911680" y="179539"/>
                  </a:lnTo>
                  <a:lnTo>
                    <a:pt x="1912708" y="161709"/>
                  </a:lnTo>
                  <a:close/>
                </a:path>
                <a:path w="10747375" h="431165">
                  <a:moveTo>
                    <a:pt x="2244864" y="76479"/>
                  </a:moveTo>
                  <a:lnTo>
                    <a:pt x="2203285" y="76479"/>
                  </a:lnTo>
                  <a:lnTo>
                    <a:pt x="2178253" y="201612"/>
                  </a:lnTo>
                  <a:lnTo>
                    <a:pt x="2011146" y="201612"/>
                  </a:lnTo>
                  <a:lnTo>
                    <a:pt x="2036178" y="76479"/>
                  </a:lnTo>
                  <a:lnTo>
                    <a:pt x="1994598" y="76479"/>
                  </a:lnTo>
                  <a:lnTo>
                    <a:pt x="1936394" y="367487"/>
                  </a:lnTo>
                  <a:lnTo>
                    <a:pt x="1977961" y="367487"/>
                  </a:lnTo>
                  <a:lnTo>
                    <a:pt x="2003907" y="237782"/>
                  </a:lnTo>
                  <a:lnTo>
                    <a:pt x="2171014" y="237782"/>
                  </a:lnTo>
                  <a:lnTo>
                    <a:pt x="2145080" y="367487"/>
                  </a:lnTo>
                  <a:lnTo>
                    <a:pt x="2186660" y="367487"/>
                  </a:lnTo>
                  <a:lnTo>
                    <a:pt x="2212606" y="237782"/>
                  </a:lnTo>
                  <a:lnTo>
                    <a:pt x="2219833" y="201612"/>
                  </a:lnTo>
                  <a:lnTo>
                    <a:pt x="2244864" y="76479"/>
                  </a:lnTo>
                  <a:close/>
                </a:path>
                <a:path w="10747375" h="431165">
                  <a:moveTo>
                    <a:pt x="2534196" y="255651"/>
                  </a:moveTo>
                  <a:lnTo>
                    <a:pt x="2528252" y="221653"/>
                  </a:lnTo>
                  <a:lnTo>
                    <a:pt x="2520251" y="210756"/>
                  </a:lnTo>
                  <a:lnTo>
                    <a:pt x="2510396" y="197358"/>
                  </a:lnTo>
                  <a:lnTo>
                    <a:pt x="2491790" y="188239"/>
                  </a:lnTo>
                  <a:lnTo>
                    <a:pt x="2491790" y="259816"/>
                  </a:lnTo>
                  <a:lnTo>
                    <a:pt x="2491105" y="271056"/>
                  </a:lnTo>
                  <a:lnTo>
                    <a:pt x="2474709" y="307860"/>
                  </a:lnTo>
                  <a:lnTo>
                    <a:pt x="2439365" y="329615"/>
                  </a:lnTo>
                  <a:lnTo>
                    <a:pt x="2402408" y="334645"/>
                  </a:lnTo>
                  <a:lnTo>
                    <a:pt x="2325103" y="334645"/>
                  </a:lnTo>
                  <a:lnTo>
                    <a:pt x="2349614" y="210756"/>
                  </a:lnTo>
                  <a:lnTo>
                    <a:pt x="2429433" y="210756"/>
                  </a:lnTo>
                  <a:lnTo>
                    <a:pt x="2468257" y="217309"/>
                  </a:lnTo>
                  <a:lnTo>
                    <a:pt x="2491790" y="259816"/>
                  </a:lnTo>
                  <a:lnTo>
                    <a:pt x="2491790" y="188239"/>
                  </a:lnTo>
                  <a:lnTo>
                    <a:pt x="2480653" y="182778"/>
                  </a:lnTo>
                  <a:lnTo>
                    <a:pt x="2438997" y="177927"/>
                  </a:lnTo>
                  <a:lnTo>
                    <a:pt x="2356269" y="177927"/>
                  </a:lnTo>
                  <a:lnTo>
                    <a:pt x="2376640" y="76479"/>
                  </a:lnTo>
                  <a:lnTo>
                    <a:pt x="2335479" y="76479"/>
                  </a:lnTo>
                  <a:lnTo>
                    <a:pt x="2277287" y="367487"/>
                  </a:lnTo>
                  <a:lnTo>
                    <a:pt x="2397836" y="367487"/>
                  </a:lnTo>
                  <a:lnTo>
                    <a:pt x="2417953" y="366623"/>
                  </a:lnTo>
                  <a:lnTo>
                    <a:pt x="2470188" y="353758"/>
                  </a:lnTo>
                  <a:lnTo>
                    <a:pt x="2508377" y="326758"/>
                  </a:lnTo>
                  <a:lnTo>
                    <a:pt x="2530043" y="287515"/>
                  </a:lnTo>
                  <a:lnTo>
                    <a:pt x="2533154" y="272148"/>
                  </a:lnTo>
                  <a:lnTo>
                    <a:pt x="2534196" y="255651"/>
                  </a:lnTo>
                  <a:close/>
                </a:path>
                <a:path w="10747375" h="431165">
                  <a:moveTo>
                    <a:pt x="2670149" y="76479"/>
                  </a:moveTo>
                  <a:lnTo>
                    <a:pt x="2628569" y="76479"/>
                  </a:lnTo>
                  <a:lnTo>
                    <a:pt x="2570365" y="367487"/>
                  </a:lnTo>
                  <a:lnTo>
                    <a:pt x="2611932" y="367487"/>
                  </a:lnTo>
                  <a:lnTo>
                    <a:pt x="2670149" y="76479"/>
                  </a:lnTo>
                  <a:close/>
                </a:path>
                <a:path w="10747375" h="431165">
                  <a:moveTo>
                    <a:pt x="2965716" y="0"/>
                  </a:moveTo>
                  <a:lnTo>
                    <a:pt x="2937865" y="0"/>
                  </a:lnTo>
                  <a:lnTo>
                    <a:pt x="2935592" y="7658"/>
                  </a:lnTo>
                  <a:lnTo>
                    <a:pt x="2932087" y="14439"/>
                  </a:lnTo>
                  <a:lnTo>
                    <a:pt x="2898876" y="33921"/>
                  </a:lnTo>
                  <a:lnTo>
                    <a:pt x="2890050" y="34493"/>
                  </a:lnTo>
                  <a:lnTo>
                    <a:pt x="2881249" y="33896"/>
                  </a:lnTo>
                  <a:lnTo>
                    <a:pt x="2853182" y="7327"/>
                  </a:lnTo>
                  <a:lnTo>
                    <a:pt x="2853474" y="0"/>
                  </a:lnTo>
                  <a:lnTo>
                    <a:pt x="2826448" y="0"/>
                  </a:lnTo>
                  <a:lnTo>
                    <a:pt x="2838716" y="41351"/>
                  </a:lnTo>
                  <a:lnTo>
                    <a:pt x="2888386" y="56527"/>
                  </a:lnTo>
                  <a:lnTo>
                    <a:pt x="2903639" y="55626"/>
                  </a:lnTo>
                  <a:lnTo>
                    <a:pt x="2917380" y="52895"/>
                  </a:lnTo>
                  <a:lnTo>
                    <a:pt x="2929623" y="48348"/>
                  </a:lnTo>
                  <a:lnTo>
                    <a:pt x="2940354" y="41973"/>
                  </a:lnTo>
                  <a:lnTo>
                    <a:pt x="2948749" y="34493"/>
                  </a:lnTo>
                  <a:lnTo>
                    <a:pt x="2949422" y="33896"/>
                  </a:lnTo>
                  <a:lnTo>
                    <a:pt x="2956674" y="24218"/>
                  </a:lnTo>
                  <a:lnTo>
                    <a:pt x="2962097" y="12915"/>
                  </a:lnTo>
                  <a:lnTo>
                    <a:pt x="2965716" y="0"/>
                  </a:lnTo>
                  <a:close/>
                </a:path>
                <a:path w="10747375" h="431165">
                  <a:moveTo>
                    <a:pt x="3010611" y="76479"/>
                  </a:moveTo>
                  <a:lnTo>
                    <a:pt x="2971952" y="76479"/>
                  </a:lnTo>
                  <a:lnTo>
                    <a:pt x="2754947" y="300977"/>
                  </a:lnTo>
                  <a:lnTo>
                    <a:pt x="2800261" y="76479"/>
                  </a:lnTo>
                  <a:lnTo>
                    <a:pt x="2759100" y="76479"/>
                  </a:lnTo>
                  <a:lnTo>
                    <a:pt x="2700896" y="367487"/>
                  </a:lnTo>
                  <a:lnTo>
                    <a:pt x="2739567" y="367487"/>
                  </a:lnTo>
                  <a:lnTo>
                    <a:pt x="2804109" y="300977"/>
                  </a:lnTo>
                  <a:lnTo>
                    <a:pt x="2956979" y="143421"/>
                  </a:lnTo>
                  <a:lnTo>
                    <a:pt x="2911678" y="367487"/>
                  </a:lnTo>
                  <a:lnTo>
                    <a:pt x="2952407" y="367487"/>
                  </a:lnTo>
                  <a:lnTo>
                    <a:pt x="2997225" y="143421"/>
                  </a:lnTo>
                  <a:lnTo>
                    <a:pt x="3010611" y="76479"/>
                  </a:lnTo>
                  <a:close/>
                </a:path>
                <a:path w="10747375" h="431165">
                  <a:moveTo>
                    <a:pt x="3447529" y="76479"/>
                  </a:moveTo>
                  <a:lnTo>
                    <a:pt x="3399294" y="76479"/>
                  </a:lnTo>
                  <a:lnTo>
                    <a:pt x="3399294" y="112636"/>
                  </a:lnTo>
                  <a:lnTo>
                    <a:pt x="3355632" y="331317"/>
                  </a:lnTo>
                  <a:lnTo>
                    <a:pt x="3192996" y="331317"/>
                  </a:lnTo>
                  <a:lnTo>
                    <a:pt x="3197402" y="327647"/>
                  </a:lnTo>
                  <a:lnTo>
                    <a:pt x="3203295" y="321132"/>
                  </a:lnTo>
                  <a:lnTo>
                    <a:pt x="3224072" y="284340"/>
                  </a:lnTo>
                  <a:lnTo>
                    <a:pt x="3237509" y="247294"/>
                  </a:lnTo>
                  <a:lnTo>
                    <a:pt x="3249384" y="205460"/>
                  </a:lnTo>
                  <a:lnTo>
                    <a:pt x="3256699" y="175412"/>
                  </a:lnTo>
                  <a:lnTo>
                    <a:pt x="3271672" y="112636"/>
                  </a:lnTo>
                  <a:lnTo>
                    <a:pt x="3399294" y="112636"/>
                  </a:lnTo>
                  <a:lnTo>
                    <a:pt x="3399294" y="76479"/>
                  </a:lnTo>
                  <a:lnTo>
                    <a:pt x="3243402" y="76479"/>
                  </a:lnTo>
                  <a:lnTo>
                    <a:pt x="3221367" y="168363"/>
                  </a:lnTo>
                  <a:lnTo>
                    <a:pt x="3217341" y="185331"/>
                  </a:lnTo>
                  <a:lnTo>
                    <a:pt x="3213150" y="201714"/>
                  </a:lnTo>
                  <a:lnTo>
                    <a:pt x="3199523" y="247637"/>
                  </a:lnTo>
                  <a:lnTo>
                    <a:pt x="3184372" y="285165"/>
                  </a:lnTo>
                  <a:lnTo>
                    <a:pt x="3160255" y="320090"/>
                  </a:lnTo>
                  <a:lnTo>
                    <a:pt x="3130753" y="331317"/>
                  </a:lnTo>
                  <a:lnTo>
                    <a:pt x="3122841" y="331317"/>
                  </a:lnTo>
                  <a:lnTo>
                    <a:pt x="3102483" y="431088"/>
                  </a:lnTo>
                  <a:lnTo>
                    <a:pt x="3140722" y="431088"/>
                  </a:lnTo>
                  <a:lnTo>
                    <a:pt x="3154019" y="367487"/>
                  </a:lnTo>
                  <a:lnTo>
                    <a:pt x="3393478" y="367487"/>
                  </a:lnTo>
                  <a:lnTo>
                    <a:pt x="3381006" y="431088"/>
                  </a:lnTo>
                  <a:lnTo>
                    <a:pt x="3419246" y="431088"/>
                  </a:lnTo>
                  <a:lnTo>
                    <a:pt x="3431971" y="367487"/>
                  </a:lnTo>
                  <a:lnTo>
                    <a:pt x="3435883" y="347941"/>
                  </a:lnTo>
                  <a:lnTo>
                    <a:pt x="3439210" y="331317"/>
                  </a:lnTo>
                  <a:lnTo>
                    <a:pt x="3396399" y="331317"/>
                  </a:lnTo>
                  <a:lnTo>
                    <a:pt x="3393059" y="347941"/>
                  </a:lnTo>
                  <a:lnTo>
                    <a:pt x="3440265" y="112636"/>
                  </a:lnTo>
                  <a:lnTo>
                    <a:pt x="3447529" y="76479"/>
                  </a:lnTo>
                  <a:close/>
                </a:path>
                <a:path w="10747375" h="431165">
                  <a:moveTo>
                    <a:pt x="3752202" y="76479"/>
                  </a:moveTo>
                  <a:lnTo>
                    <a:pt x="3546843" y="76479"/>
                  </a:lnTo>
                  <a:lnTo>
                    <a:pt x="3488639" y="367487"/>
                  </a:lnTo>
                  <a:lnTo>
                    <a:pt x="3700234" y="367487"/>
                  </a:lnTo>
                  <a:lnTo>
                    <a:pt x="3707307" y="331317"/>
                  </a:lnTo>
                  <a:lnTo>
                    <a:pt x="3537267" y="331317"/>
                  </a:lnTo>
                  <a:lnTo>
                    <a:pt x="3556025" y="237363"/>
                  </a:lnTo>
                  <a:lnTo>
                    <a:pt x="3702316" y="237363"/>
                  </a:lnTo>
                  <a:lnTo>
                    <a:pt x="3709390" y="202031"/>
                  </a:lnTo>
                  <a:lnTo>
                    <a:pt x="3563086" y="202031"/>
                  </a:lnTo>
                  <a:lnTo>
                    <a:pt x="3580917" y="112649"/>
                  </a:lnTo>
                  <a:lnTo>
                    <a:pt x="3745141" y="112649"/>
                  </a:lnTo>
                  <a:lnTo>
                    <a:pt x="3752202" y="76479"/>
                  </a:lnTo>
                  <a:close/>
                </a:path>
                <a:path w="10747375" h="431165">
                  <a:moveTo>
                    <a:pt x="4073550" y="76479"/>
                  </a:moveTo>
                  <a:lnTo>
                    <a:pt x="4031970" y="76479"/>
                  </a:lnTo>
                  <a:lnTo>
                    <a:pt x="4006939" y="201612"/>
                  </a:lnTo>
                  <a:lnTo>
                    <a:pt x="3839819" y="201612"/>
                  </a:lnTo>
                  <a:lnTo>
                    <a:pt x="3864851" y="76479"/>
                  </a:lnTo>
                  <a:lnTo>
                    <a:pt x="3823271" y="76479"/>
                  </a:lnTo>
                  <a:lnTo>
                    <a:pt x="3765080" y="367487"/>
                  </a:lnTo>
                  <a:lnTo>
                    <a:pt x="3806647" y="367487"/>
                  </a:lnTo>
                  <a:lnTo>
                    <a:pt x="3832593" y="237782"/>
                  </a:lnTo>
                  <a:lnTo>
                    <a:pt x="3999700" y="237782"/>
                  </a:lnTo>
                  <a:lnTo>
                    <a:pt x="3973766" y="367487"/>
                  </a:lnTo>
                  <a:lnTo>
                    <a:pt x="4015333" y="367487"/>
                  </a:lnTo>
                  <a:lnTo>
                    <a:pt x="4041279" y="237782"/>
                  </a:lnTo>
                  <a:lnTo>
                    <a:pt x="4048518" y="201612"/>
                  </a:lnTo>
                  <a:lnTo>
                    <a:pt x="4073550" y="76479"/>
                  </a:lnTo>
                  <a:close/>
                </a:path>
                <a:path w="10747375" h="431165">
                  <a:moveTo>
                    <a:pt x="4362907" y="255663"/>
                  </a:moveTo>
                  <a:lnTo>
                    <a:pt x="4356963" y="221653"/>
                  </a:lnTo>
                  <a:lnTo>
                    <a:pt x="4348962" y="210756"/>
                  </a:lnTo>
                  <a:lnTo>
                    <a:pt x="4339107" y="197358"/>
                  </a:lnTo>
                  <a:lnTo>
                    <a:pt x="4320502" y="188252"/>
                  </a:lnTo>
                  <a:lnTo>
                    <a:pt x="4320502" y="259816"/>
                  </a:lnTo>
                  <a:lnTo>
                    <a:pt x="4319816" y="271056"/>
                  </a:lnTo>
                  <a:lnTo>
                    <a:pt x="4303407" y="307860"/>
                  </a:lnTo>
                  <a:lnTo>
                    <a:pt x="4268076" y="329615"/>
                  </a:lnTo>
                  <a:lnTo>
                    <a:pt x="4231119" y="334645"/>
                  </a:lnTo>
                  <a:lnTo>
                    <a:pt x="4153801" y="334645"/>
                  </a:lnTo>
                  <a:lnTo>
                    <a:pt x="4178325" y="210756"/>
                  </a:lnTo>
                  <a:lnTo>
                    <a:pt x="4258132" y="210756"/>
                  </a:lnTo>
                  <a:lnTo>
                    <a:pt x="4296956" y="217309"/>
                  </a:lnTo>
                  <a:lnTo>
                    <a:pt x="4320502" y="259816"/>
                  </a:lnTo>
                  <a:lnTo>
                    <a:pt x="4320502" y="188252"/>
                  </a:lnTo>
                  <a:lnTo>
                    <a:pt x="4309351" y="182778"/>
                  </a:lnTo>
                  <a:lnTo>
                    <a:pt x="4267708" y="177914"/>
                  </a:lnTo>
                  <a:lnTo>
                    <a:pt x="4184980" y="177914"/>
                  </a:lnTo>
                  <a:lnTo>
                    <a:pt x="4205338" y="76479"/>
                  </a:lnTo>
                  <a:lnTo>
                    <a:pt x="4164177" y="76479"/>
                  </a:lnTo>
                  <a:lnTo>
                    <a:pt x="4105999" y="367487"/>
                  </a:lnTo>
                  <a:lnTo>
                    <a:pt x="4226547" y="367487"/>
                  </a:lnTo>
                  <a:lnTo>
                    <a:pt x="4246664" y="366636"/>
                  </a:lnTo>
                  <a:lnTo>
                    <a:pt x="4298886" y="353758"/>
                  </a:lnTo>
                  <a:lnTo>
                    <a:pt x="4337075" y="326758"/>
                  </a:lnTo>
                  <a:lnTo>
                    <a:pt x="4358754" y="287515"/>
                  </a:lnTo>
                  <a:lnTo>
                    <a:pt x="4361866" y="272148"/>
                  </a:lnTo>
                  <a:lnTo>
                    <a:pt x="4362907" y="255663"/>
                  </a:lnTo>
                  <a:close/>
                </a:path>
                <a:path w="10747375" h="431165">
                  <a:moveTo>
                    <a:pt x="4806035" y="118465"/>
                  </a:moveTo>
                  <a:lnTo>
                    <a:pt x="4776330" y="91274"/>
                  </a:lnTo>
                  <a:lnTo>
                    <a:pt x="4733277" y="76060"/>
                  </a:lnTo>
                  <a:lnTo>
                    <a:pt x="4699190" y="73152"/>
                  </a:lnTo>
                  <a:lnTo>
                    <a:pt x="4679150" y="74002"/>
                  </a:lnTo>
                  <a:lnTo>
                    <a:pt x="4625403" y="86664"/>
                  </a:lnTo>
                  <a:lnTo>
                    <a:pt x="4581588" y="112903"/>
                  </a:lnTo>
                  <a:lnTo>
                    <a:pt x="4548543" y="150317"/>
                  </a:lnTo>
                  <a:lnTo>
                    <a:pt x="4527867" y="196380"/>
                  </a:lnTo>
                  <a:lnTo>
                    <a:pt x="4520857" y="248170"/>
                  </a:lnTo>
                  <a:lnTo>
                    <a:pt x="4521873" y="265899"/>
                  </a:lnTo>
                  <a:lnTo>
                    <a:pt x="4537265" y="312407"/>
                  </a:lnTo>
                  <a:lnTo>
                    <a:pt x="4570082" y="346976"/>
                  </a:lnTo>
                  <a:lnTo>
                    <a:pt x="4618901" y="366966"/>
                  </a:lnTo>
                  <a:lnTo>
                    <a:pt x="4659693" y="370814"/>
                  </a:lnTo>
                  <a:lnTo>
                    <a:pt x="4677029" y="370116"/>
                  </a:lnTo>
                  <a:lnTo>
                    <a:pt x="4724959" y="359791"/>
                  </a:lnTo>
                  <a:lnTo>
                    <a:pt x="4764252" y="337070"/>
                  </a:lnTo>
                  <a:lnTo>
                    <a:pt x="4750740" y="299313"/>
                  </a:lnTo>
                  <a:lnTo>
                    <a:pt x="4741888" y="307314"/>
                  </a:lnTo>
                  <a:lnTo>
                    <a:pt x="4732388" y="314274"/>
                  </a:lnTo>
                  <a:lnTo>
                    <a:pt x="4688116" y="331622"/>
                  </a:lnTo>
                  <a:lnTo>
                    <a:pt x="4662602" y="333819"/>
                  </a:lnTo>
                  <a:lnTo>
                    <a:pt x="4646854" y="333108"/>
                  </a:lnTo>
                  <a:lnTo>
                    <a:pt x="4607534" y="322592"/>
                  </a:lnTo>
                  <a:lnTo>
                    <a:pt x="4573854" y="291617"/>
                  </a:lnTo>
                  <a:lnTo>
                    <a:pt x="4562424" y="245681"/>
                  </a:lnTo>
                  <a:lnTo>
                    <a:pt x="4562995" y="232143"/>
                  </a:lnTo>
                  <a:lnTo>
                    <a:pt x="4571568" y="193713"/>
                  </a:lnTo>
                  <a:lnTo>
                    <a:pt x="4589958" y="160083"/>
                  </a:lnTo>
                  <a:lnTo>
                    <a:pt x="4617453" y="133438"/>
                  </a:lnTo>
                  <a:lnTo>
                    <a:pt x="4653140" y="116116"/>
                  </a:lnTo>
                  <a:lnTo>
                    <a:pt x="4696282" y="110147"/>
                  </a:lnTo>
                  <a:lnTo>
                    <a:pt x="4709350" y="110693"/>
                  </a:lnTo>
                  <a:lnTo>
                    <a:pt x="4752797" y="123736"/>
                  </a:lnTo>
                  <a:lnTo>
                    <a:pt x="4776101" y="144233"/>
                  </a:lnTo>
                  <a:lnTo>
                    <a:pt x="4806035" y="118465"/>
                  </a:lnTo>
                  <a:close/>
                </a:path>
                <a:path w="10747375" h="431165">
                  <a:moveTo>
                    <a:pt x="5368595" y="367487"/>
                  </a:moveTo>
                  <a:lnTo>
                    <a:pt x="5350205" y="294728"/>
                  </a:lnTo>
                  <a:lnTo>
                    <a:pt x="5341785" y="261480"/>
                  </a:lnTo>
                  <a:lnTo>
                    <a:pt x="5301831" y="103454"/>
                  </a:lnTo>
                  <a:lnTo>
                    <a:pt x="5301831" y="261480"/>
                  </a:lnTo>
                  <a:lnTo>
                    <a:pt x="5175796" y="261480"/>
                  </a:lnTo>
                  <a:lnTo>
                    <a:pt x="5267160" y="117868"/>
                  </a:lnTo>
                  <a:lnTo>
                    <a:pt x="5301831" y="261480"/>
                  </a:lnTo>
                  <a:lnTo>
                    <a:pt x="5301831" y="103454"/>
                  </a:lnTo>
                  <a:lnTo>
                    <a:pt x="5300688" y="98933"/>
                  </a:lnTo>
                  <a:lnTo>
                    <a:pt x="5295011" y="76479"/>
                  </a:lnTo>
                  <a:lnTo>
                    <a:pt x="5253850" y="76479"/>
                  </a:lnTo>
                  <a:lnTo>
                    <a:pt x="5064353" y="366102"/>
                  </a:lnTo>
                  <a:lnTo>
                    <a:pt x="4996281" y="239026"/>
                  </a:lnTo>
                  <a:lnTo>
                    <a:pt x="4989157" y="225729"/>
                  </a:lnTo>
                  <a:lnTo>
                    <a:pt x="4978222" y="225729"/>
                  </a:lnTo>
                  <a:lnTo>
                    <a:pt x="4973180" y="225729"/>
                  </a:lnTo>
                  <a:lnTo>
                    <a:pt x="4973307" y="225056"/>
                  </a:lnTo>
                  <a:lnTo>
                    <a:pt x="4978844" y="225056"/>
                  </a:lnTo>
                  <a:lnTo>
                    <a:pt x="4988801" y="225056"/>
                  </a:lnTo>
                  <a:lnTo>
                    <a:pt x="4985194" y="218325"/>
                  </a:lnTo>
                  <a:lnTo>
                    <a:pt x="4998186" y="204533"/>
                  </a:lnTo>
                  <a:lnTo>
                    <a:pt x="4999748" y="202857"/>
                  </a:lnTo>
                  <a:lnTo>
                    <a:pt x="5118735" y="76479"/>
                  </a:lnTo>
                  <a:lnTo>
                    <a:pt x="5071757" y="76479"/>
                  </a:lnTo>
                  <a:lnTo>
                    <a:pt x="4954867" y="202857"/>
                  </a:lnTo>
                  <a:lnTo>
                    <a:pt x="4895989" y="202857"/>
                  </a:lnTo>
                  <a:lnTo>
                    <a:pt x="4921275" y="76479"/>
                  </a:lnTo>
                  <a:lnTo>
                    <a:pt x="4879695" y="76479"/>
                  </a:lnTo>
                  <a:lnTo>
                    <a:pt x="4821491" y="367487"/>
                  </a:lnTo>
                  <a:lnTo>
                    <a:pt x="4863058" y="367487"/>
                  </a:lnTo>
                  <a:lnTo>
                    <a:pt x="4888750" y="239026"/>
                  </a:lnTo>
                  <a:lnTo>
                    <a:pt x="4951184" y="239026"/>
                  </a:lnTo>
                  <a:lnTo>
                    <a:pt x="5020627" y="367487"/>
                  </a:lnTo>
                  <a:lnTo>
                    <a:pt x="5063452" y="367487"/>
                  </a:lnTo>
                  <a:lnTo>
                    <a:pt x="5065103" y="367487"/>
                  </a:lnTo>
                  <a:lnTo>
                    <a:pt x="5108359" y="367487"/>
                  </a:lnTo>
                  <a:lnTo>
                    <a:pt x="5154638" y="294728"/>
                  </a:lnTo>
                  <a:lnTo>
                    <a:pt x="5309857" y="294728"/>
                  </a:lnTo>
                  <a:lnTo>
                    <a:pt x="5327434" y="367487"/>
                  </a:lnTo>
                  <a:lnTo>
                    <a:pt x="5368595" y="367487"/>
                  </a:lnTo>
                  <a:close/>
                </a:path>
                <a:path w="10747375" h="431165">
                  <a:moveTo>
                    <a:pt x="5727319" y="76479"/>
                  </a:moveTo>
                  <a:lnTo>
                    <a:pt x="5685739" y="76479"/>
                  </a:lnTo>
                  <a:lnTo>
                    <a:pt x="5660707" y="201612"/>
                  </a:lnTo>
                  <a:lnTo>
                    <a:pt x="5493588" y="201612"/>
                  </a:lnTo>
                  <a:lnTo>
                    <a:pt x="5518620" y="76479"/>
                  </a:lnTo>
                  <a:lnTo>
                    <a:pt x="5477040" y="76479"/>
                  </a:lnTo>
                  <a:lnTo>
                    <a:pt x="5418861" y="367487"/>
                  </a:lnTo>
                  <a:lnTo>
                    <a:pt x="5460416" y="367487"/>
                  </a:lnTo>
                  <a:lnTo>
                    <a:pt x="5486362" y="237782"/>
                  </a:lnTo>
                  <a:lnTo>
                    <a:pt x="5653468" y="237782"/>
                  </a:lnTo>
                  <a:lnTo>
                    <a:pt x="5627535" y="367487"/>
                  </a:lnTo>
                  <a:lnTo>
                    <a:pt x="5669115" y="367487"/>
                  </a:lnTo>
                  <a:lnTo>
                    <a:pt x="5695048" y="237782"/>
                  </a:lnTo>
                  <a:lnTo>
                    <a:pt x="5702287" y="201612"/>
                  </a:lnTo>
                  <a:lnTo>
                    <a:pt x="5727319" y="76479"/>
                  </a:lnTo>
                  <a:close/>
                </a:path>
                <a:path w="10747375" h="431165">
                  <a:moveTo>
                    <a:pt x="6048680" y="76479"/>
                  </a:moveTo>
                  <a:lnTo>
                    <a:pt x="6000445" y="76479"/>
                  </a:lnTo>
                  <a:lnTo>
                    <a:pt x="6000445" y="112636"/>
                  </a:lnTo>
                  <a:lnTo>
                    <a:pt x="5956795" y="331317"/>
                  </a:lnTo>
                  <a:lnTo>
                    <a:pt x="5794146" y="331317"/>
                  </a:lnTo>
                  <a:lnTo>
                    <a:pt x="5798553" y="327647"/>
                  </a:lnTo>
                  <a:lnTo>
                    <a:pt x="5804446" y="321132"/>
                  </a:lnTo>
                  <a:lnTo>
                    <a:pt x="5825236" y="284340"/>
                  </a:lnTo>
                  <a:lnTo>
                    <a:pt x="5838660" y="247294"/>
                  </a:lnTo>
                  <a:lnTo>
                    <a:pt x="5850534" y="205460"/>
                  </a:lnTo>
                  <a:lnTo>
                    <a:pt x="5857862" y="175412"/>
                  </a:lnTo>
                  <a:lnTo>
                    <a:pt x="5872835" y="112636"/>
                  </a:lnTo>
                  <a:lnTo>
                    <a:pt x="6000445" y="112636"/>
                  </a:lnTo>
                  <a:lnTo>
                    <a:pt x="6000445" y="76479"/>
                  </a:lnTo>
                  <a:lnTo>
                    <a:pt x="5844565" y="76479"/>
                  </a:lnTo>
                  <a:lnTo>
                    <a:pt x="5822531" y="168363"/>
                  </a:lnTo>
                  <a:lnTo>
                    <a:pt x="5818492" y="185331"/>
                  </a:lnTo>
                  <a:lnTo>
                    <a:pt x="5814314" y="201714"/>
                  </a:lnTo>
                  <a:lnTo>
                    <a:pt x="5800674" y="247637"/>
                  </a:lnTo>
                  <a:lnTo>
                    <a:pt x="5785523" y="285165"/>
                  </a:lnTo>
                  <a:lnTo>
                    <a:pt x="5761406" y="320090"/>
                  </a:lnTo>
                  <a:lnTo>
                    <a:pt x="5731903" y="331317"/>
                  </a:lnTo>
                  <a:lnTo>
                    <a:pt x="5724004" y="331317"/>
                  </a:lnTo>
                  <a:lnTo>
                    <a:pt x="5703633" y="431088"/>
                  </a:lnTo>
                  <a:lnTo>
                    <a:pt x="5741873" y="431088"/>
                  </a:lnTo>
                  <a:lnTo>
                    <a:pt x="5755183" y="367487"/>
                  </a:lnTo>
                  <a:lnTo>
                    <a:pt x="5994641" y="367487"/>
                  </a:lnTo>
                  <a:lnTo>
                    <a:pt x="5982157" y="431088"/>
                  </a:lnTo>
                  <a:lnTo>
                    <a:pt x="6020409" y="431088"/>
                  </a:lnTo>
                  <a:lnTo>
                    <a:pt x="6033135" y="367487"/>
                  </a:lnTo>
                  <a:lnTo>
                    <a:pt x="6037034" y="347941"/>
                  </a:lnTo>
                  <a:lnTo>
                    <a:pt x="6040361" y="331317"/>
                  </a:lnTo>
                  <a:lnTo>
                    <a:pt x="5997562" y="331317"/>
                  </a:lnTo>
                  <a:lnTo>
                    <a:pt x="5994222" y="347941"/>
                  </a:lnTo>
                  <a:lnTo>
                    <a:pt x="6041428" y="112636"/>
                  </a:lnTo>
                  <a:lnTo>
                    <a:pt x="6048680" y="76479"/>
                  </a:lnTo>
                  <a:close/>
                </a:path>
                <a:path w="10747375" h="431165">
                  <a:moveTo>
                    <a:pt x="6399517" y="76479"/>
                  </a:moveTo>
                  <a:lnTo>
                    <a:pt x="6360858" y="76479"/>
                  </a:lnTo>
                  <a:lnTo>
                    <a:pt x="6143853" y="300964"/>
                  </a:lnTo>
                  <a:lnTo>
                    <a:pt x="6189154" y="76479"/>
                  </a:lnTo>
                  <a:lnTo>
                    <a:pt x="6148006" y="76479"/>
                  </a:lnTo>
                  <a:lnTo>
                    <a:pt x="6089815" y="367487"/>
                  </a:lnTo>
                  <a:lnTo>
                    <a:pt x="6128474" y="367487"/>
                  </a:lnTo>
                  <a:lnTo>
                    <a:pt x="6345885" y="143421"/>
                  </a:lnTo>
                  <a:lnTo>
                    <a:pt x="6300584" y="367487"/>
                  </a:lnTo>
                  <a:lnTo>
                    <a:pt x="6341326" y="367487"/>
                  </a:lnTo>
                  <a:lnTo>
                    <a:pt x="6399517" y="76479"/>
                  </a:lnTo>
                  <a:close/>
                </a:path>
                <a:path w="10747375" h="431165">
                  <a:moveTo>
                    <a:pt x="6740372" y="76479"/>
                  </a:moveTo>
                  <a:lnTo>
                    <a:pt x="6698793" y="76479"/>
                  </a:lnTo>
                  <a:lnTo>
                    <a:pt x="6673761" y="201612"/>
                  </a:lnTo>
                  <a:lnTo>
                    <a:pt x="6506654" y="201612"/>
                  </a:lnTo>
                  <a:lnTo>
                    <a:pt x="6531686" y="76479"/>
                  </a:lnTo>
                  <a:lnTo>
                    <a:pt x="6490106" y="76479"/>
                  </a:lnTo>
                  <a:lnTo>
                    <a:pt x="6431915" y="367487"/>
                  </a:lnTo>
                  <a:lnTo>
                    <a:pt x="6473469" y="367487"/>
                  </a:lnTo>
                  <a:lnTo>
                    <a:pt x="6499415" y="237782"/>
                  </a:lnTo>
                  <a:lnTo>
                    <a:pt x="6666535" y="237782"/>
                  </a:lnTo>
                  <a:lnTo>
                    <a:pt x="6640601" y="367487"/>
                  </a:lnTo>
                  <a:lnTo>
                    <a:pt x="6682168" y="367487"/>
                  </a:lnTo>
                  <a:lnTo>
                    <a:pt x="6708114" y="237782"/>
                  </a:lnTo>
                  <a:lnTo>
                    <a:pt x="6715341" y="201612"/>
                  </a:lnTo>
                  <a:lnTo>
                    <a:pt x="6740372" y="76479"/>
                  </a:lnTo>
                  <a:close/>
                </a:path>
                <a:path w="10747375" h="431165">
                  <a:moveTo>
                    <a:pt x="7037654" y="367487"/>
                  </a:moveTo>
                  <a:lnTo>
                    <a:pt x="7019252" y="294728"/>
                  </a:lnTo>
                  <a:lnTo>
                    <a:pt x="7010844" y="261480"/>
                  </a:lnTo>
                  <a:lnTo>
                    <a:pt x="6970890" y="103454"/>
                  </a:lnTo>
                  <a:lnTo>
                    <a:pt x="6970890" y="261480"/>
                  </a:lnTo>
                  <a:lnTo>
                    <a:pt x="6844855" y="261480"/>
                  </a:lnTo>
                  <a:lnTo>
                    <a:pt x="6936219" y="117868"/>
                  </a:lnTo>
                  <a:lnTo>
                    <a:pt x="6970890" y="261480"/>
                  </a:lnTo>
                  <a:lnTo>
                    <a:pt x="6970890" y="103454"/>
                  </a:lnTo>
                  <a:lnTo>
                    <a:pt x="6969747" y="98933"/>
                  </a:lnTo>
                  <a:lnTo>
                    <a:pt x="6964070" y="76479"/>
                  </a:lnTo>
                  <a:lnTo>
                    <a:pt x="6922910" y="76479"/>
                  </a:lnTo>
                  <a:lnTo>
                    <a:pt x="6732511" y="367487"/>
                  </a:lnTo>
                  <a:lnTo>
                    <a:pt x="6777406" y="367487"/>
                  </a:lnTo>
                  <a:lnTo>
                    <a:pt x="6823697" y="294728"/>
                  </a:lnTo>
                  <a:lnTo>
                    <a:pt x="6978917" y="294728"/>
                  </a:lnTo>
                  <a:lnTo>
                    <a:pt x="6996493" y="367487"/>
                  </a:lnTo>
                  <a:lnTo>
                    <a:pt x="7037654" y="367487"/>
                  </a:lnTo>
                  <a:close/>
                </a:path>
                <a:path w="10747375" h="431165">
                  <a:moveTo>
                    <a:pt x="7365212" y="140500"/>
                  </a:moveTo>
                  <a:lnTo>
                    <a:pt x="7363714" y="125666"/>
                  </a:lnTo>
                  <a:lnTo>
                    <a:pt x="7359180" y="112750"/>
                  </a:lnTo>
                  <a:lnTo>
                    <a:pt x="7357402" y="110159"/>
                  </a:lnTo>
                  <a:lnTo>
                    <a:pt x="7351649" y="101765"/>
                  </a:lnTo>
                  <a:lnTo>
                    <a:pt x="7341095" y="92697"/>
                  </a:lnTo>
                  <a:lnTo>
                    <a:pt x="7327824" y="85598"/>
                  </a:lnTo>
                  <a:lnTo>
                    <a:pt x="7321982" y="83718"/>
                  </a:lnTo>
                  <a:lnTo>
                    <a:pt x="7321982" y="147154"/>
                  </a:lnTo>
                  <a:lnTo>
                    <a:pt x="7321385" y="156121"/>
                  </a:lnTo>
                  <a:lnTo>
                    <a:pt x="7300938" y="189242"/>
                  </a:lnTo>
                  <a:lnTo>
                    <a:pt x="7256564" y="202882"/>
                  </a:lnTo>
                  <a:lnTo>
                    <a:pt x="7245490" y="203276"/>
                  </a:lnTo>
                  <a:lnTo>
                    <a:pt x="7160450" y="203276"/>
                  </a:lnTo>
                  <a:lnTo>
                    <a:pt x="7178967" y="110159"/>
                  </a:lnTo>
                  <a:lnTo>
                    <a:pt x="7264616" y="110159"/>
                  </a:lnTo>
                  <a:lnTo>
                    <a:pt x="7307021" y="119100"/>
                  </a:lnTo>
                  <a:lnTo>
                    <a:pt x="7321982" y="147154"/>
                  </a:lnTo>
                  <a:lnTo>
                    <a:pt x="7321982" y="83718"/>
                  </a:lnTo>
                  <a:lnTo>
                    <a:pt x="7312101" y="80530"/>
                  </a:lnTo>
                  <a:lnTo>
                    <a:pt x="7293940" y="77495"/>
                  </a:lnTo>
                  <a:lnTo>
                    <a:pt x="7273341" y="76479"/>
                  </a:lnTo>
                  <a:lnTo>
                    <a:pt x="7144474" y="76479"/>
                  </a:lnTo>
                  <a:lnTo>
                    <a:pt x="7086270" y="367487"/>
                  </a:lnTo>
                  <a:lnTo>
                    <a:pt x="7226363" y="367487"/>
                  </a:lnTo>
                  <a:lnTo>
                    <a:pt x="7278230" y="361759"/>
                  </a:lnTo>
                  <a:lnTo>
                    <a:pt x="7318337" y="344576"/>
                  </a:lnTo>
                  <a:lnTo>
                    <a:pt x="7330783" y="333806"/>
                  </a:lnTo>
                  <a:lnTo>
                    <a:pt x="7337145" y="326745"/>
                  </a:lnTo>
                  <a:lnTo>
                    <a:pt x="7343978" y="315963"/>
                  </a:lnTo>
                  <a:lnTo>
                    <a:pt x="7348842" y="303987"/>
                  </a:lnTo>
                  <a:lnTo>
                    <a:pt x="7351776" y="290817"/>
                  </a:lnTo>
                  <a:lnTo>
                    <a:pt x="7352741" y="276440"/>
                  </a:lnTo>
                  <a:lnTo>
                    <a:pt x="7351496" y="261785"/>
                  </a:lnTo>
                  <a:lnTo>
                    <a:pt x="7326490" y="224891"/>
                  </a:lnTo>
                  <a:lnTo>
                    <a:pt x="7311580" y="217652"/>
                  </a:lnTo>
                  <a:lnTo>
                    <a:pt x="7311580" y="276860"/>
                  </a:lnTo>
                  <a:lnTo>
                    <a:pt x="7310234" y="289953"/>
                  </a:lnTo>
                  <a:lnTo>
                    <a:pt x="7278065" y="325628"/>
                  </a:lnTo>
                  <a:lnTo>
                    <a:pt x="7229272" y="333806"/>
                  </a:lnTo>
                  <a:lnTo>
                    <a:pt x="7134492" y="333806"/>
                  </a:lnTo>
                  <a:lnTo>
                    <a:pt x="7153757" y="236943"/>
                  </a:lnTo>
                  <a:lnTo>
                    <a:pt x="7250900" y="236943"/>
                  </a:lnTo>
                  <a:lnTo>
                    <a:pt x="7295782" y="245884"/>
                  </a:lnTo>
                  <a:lnTo>
                    <a:pt x="7311580" y="276860"/>
                  </a:lnTo>
                  <a:lnTo>
                    <a:pt x="7311580" y="217652"/>
                  </a:lnTo>
                  <a:lnTo>
                    <a:pt x="7311060" y="217436"/>
                  </a:lnTo>
                  <a:lnTo>
                    <a:pt x="7316584" y="215328"/>
                  </a:lnTo>
                  <a:lnTo>
                    <a:pt x="7321385" y="212826"/>
                  </a:lnTo>
                  <a:lnTo>
                    <a:pt x="7351700" y="186855"/>
                  </a:lnTo>
                  <a:lnTo>
                    <a:pt x="7364374" y="153682"/>
                  </a:lnTo>
                  <a:lnTo>
                    <a:pt x="7365212" y="140500"/>
                  </a:lnTo>
                  <a:close/>
                </a:path>
                <a:path w="10747375" h="431165">
                  <a:moveTo>
                    <a:pt x="7692860" y="118465"/>
                  </a:moveTo>
                  <a:lnTo>
                    <a:pt x="7663154" y="91274"/>
                  </a:lnTo>
                  <a:lnTo>
                    <a:pt x="7620101" y="76060"/>
                  </a:lnTo>
                  <a:lnTo>
                    <a:pt x="7586015" y="73152"/>
                  </a:lnTo>
                  <a:lnTo>
                    <a:pt x="7565974" y="74002"/>
                  </a:lnTo>
                  <a:lnTo>
                    <a:pt x="7512228" y="86664"/>
                  </a:lnTo>
                  <a:lnTo>
                    <a:pt x="7468413" y="112903"/>
                  </a:lnTo>
                  <a:lnTo>
                    <a:pt x="7435367" y="150317"/>
                  </a:lnTo>
                  <a:lnTo>
                    <a:pt x="7414692" y="196380"/>
                  </a:lnTo>
                  <a:lnTo>
                    <a:pt x="7407681" y="248170"/>
                  </a:lnTo>
                  <a:lnTo>
                    <a:pt x="7408697" y="265899"/>
                  </a:lnTo>
                  <a:lnTo>
                    <a:pt x="7424090" y="312407"/>
                  </a:lnTo>
                  <a:lnTo>
                    <a:pt x="7456906" y="346976"/>
                  </a:lnTo>
                  <a:lnTo>
                    <a:pt x="7505725" y="366966"/>
                  </a:lnTo>
                  <a:lnTo>
                    <a:pt x="7546518" y="370814"/>
                  </a:lnTo>
                  <a:lnTo>
                    <a:pt x="7563853" y="370116"/>
                  </a:lnTo>
                  <a:lnTo>
                    <a:pt x="7611783" y="359791"/>
                  </a:lnTo>
                  <a:lnTo>
                    <a:pt x="7651077" y="337070"/>
                  </a:lnTo>
                  <a:lnTo>
                    <a:pt x="7637564" y="299313"/>
                  </a:lnTo>
                  <a:lnTo>
                    <a:pt x="7628712" y="307314"/>
                  </a:lnTo>
                  <a:lnTo>
                    <a:pt x="7619212" y="314274"/>
                  </a:lnTo>
                  <a:lnTo>
                    <a:pt x="7574940" y="331622"/>
                  </a:lnTo>
                  <a:lnTo>
                    <a:pt x="7549426" y="333819"/>
                  </a:lnTo>
                  <a:lnTo>
                    <a:pt x="7533678" y="333108"/>
                  </a:lnTo>
                  <a:lnTo>
                    <a:pt x="7494359" y="322592"/>
                  </a:lnTo>
                  <a:lnTo>
                    <a:pt x="7460678" y="291617"/>
                  </a:lnTo>
                  <a:lnTo>
                    <a:pt x="7449248" y="245681"/>
                  </a:lnTo>
                  <a:lnTo>
                    <a:pt x="7449820" y="232143"/>
                  </a:lnTo>
                  <a:lnTo>
                    <a:pt x="7458380" y="193713"/>
                  </a:lnTo>
                  <a:lnTo>
                    <a:pt x="7476782" y="160083"/>
                  </a:lnTo>
                  <a:lnTo>
                    <a:pt x="7504277" y="133438"/>
                  </a:lnTo>
                  <a:lnTo>
                    <a:pt x="7539964" y="116116"/>
                  </a:lnTo>
                  <a:lnTo>
                    <a:pt x="7583106" y="110147"/>
                  </a:lnTo>
                  <a:lnTo>
                    <a:pt x="7596175" y="110693"/>
                  </a:lnTo>
                  <a:lnTo>
                    <a:pt x="7639609" y="123736"/>
                  </a:lnTo>
                  <a:lnTo>
                    <a:pt x="7662926" y="144233"/>
                  </a:lnTo>
                  <a:lnTo>
                    <a:pt x="7692860" y="118465"/>
                  </a:lnTo>
                  <a:close/>
                </a:path>
                <a:path w="10747375" h="431165">
                  <a:moveTo>
                    <a:pt x="8005445" y="76479"/>
                  </a:moveTo>
                  <a:lnTo>
                    <a:pt x="7958480" y="76479"/>
                  </a:lnTo>
                  <a:lnTo>
                    <a:pt x="7841589" y="202857"/>
                  </a:lnTo>
                  <a:lnTo>
                    <a:pt x="7782712" y="202857"/>
                  </a:lnTo>
                  <a:lnTo>
                    <a:pt x="7807985" y="76479"/>
                  </a:lnTo>
                  <a:lnTo>
                    <a:pt x="7766405" y="76479"/>
                  </a:lnTo>
                  <a:lnTo>
                    <a:pt x="7708214" y="367487"/>
                  </a:lnTo>
                  <a:lnTo>
                    <a:pt x="7749781" y="367487"/>
                  </a:lnTo>
                  <a:lnTo>
                    <a:pt x="7775473" y="239026"/>
                  </a:lnTo>
                  <a:lnTo>
                    <a:pt x="7837906" y="239026"/>
                  </a:lnTo>
                  <a:lnTo>
                    <a:pt x="7907350" y="367487"/>
                  </a:lnTo>
                  <a:lnTo>
                    <a:pt x="7951825" y="367487"/>
                  </a:lnTo>
                  <a:lnTo>
                    <a:pt x="7883004" y="239026"/>
                  </a:lnTo>
                  <a:lnTo>
                    <a:pt x="7875879" y="225729"/>
                  </a:lnTo>
                  <a:lnTo>
                    <a:pt x="7864945" y="225729"/>
                  </a:lnTo>
                  <a:lnTo>
                    <a:pt x="7859903" y="225729"/>
                  </a:lnTo>
                  <a:lnTo>
                    <a:pt x="7857452" y="239026"/>
                  </a:lnTo>
                  <a:lnTo>
                    <a:pt x="7860017" y="225056"/>
                  </a:lnTo>
                  <a:lnTo>
                    <a:pt x="7865567" y="225056"/>
                  </a:lnTo>
                  <a:lnTo>
                    <a:pt x="7875524" y="225056"/>
                  </a:lnTo>
                  <a:lnTo>
                    <a:pt x="7871917" y="218325"/>
                  </a:lnTo>
                  <a:lnTo>
                    <a:pt x="7884896" y="204533"/>
                  </a:lnTo>
                  <a:lnTo>
                    <a:pt x="7886471" y="202857"/>
                  </a:lnTo>
                  <a:lnTo>
                    <a:pt x="8005445" y="76479"/>
                  </a:lnTo>
                  <a:close/>
                </a:path>
                <a:path w="10747375" h="431165">
                  <a:moveTo>
                    <a:pt x="8312518" y="193713"/>
                  </a:moveTo>
                  <a:lnTo>
                    <a:pt x="8303628" y="145948"/>
                  </a:lnTo>
                  <a:lnTo>
                    <a:pt x="8279892" y="110159"/>
                  </a:lnTo>
                  <a:lnTo>
                    <a:pt x="8276933" y="106984"/>
                  </a:lnTo>
                  <a:lnTo>
                    <a:pt x="8270646" y="102006"/>
                  </a:lnTo>
                  <a:lnTo>
                    <a:pt x="8270646" y="198285"/>
                  </a:lnTo>
                  <a:lnTo>
                    <a:pt x="8270075" y="211823"/>
                  </a:lnTo>
                  <a:lnTo>
                    <a:pt x="8261502" y="250253"/>
                  </a:lnTo>
                  <a:lnTo>
                    <a:pt x="8243329" y="283895"/>
                  </a:lnTo>
                  <a:lnTo>
                    <a:pt x="8205533" y="317385"/>
                  </a:lnTo>
                  <a:lnTo>
                    <a:pt x="8167852" y="331165"/>
                  </a:lnTo>
                  <a:lnTo>
                    <a:pt x="8139277" y="333806"/>
                  </a:lnTo>
                  <a:lnTo>
                    <a:pt x="8123733" y="333108"/>
                  </a:lnTo>
                  <a:lnTo>
                    <a:pt x="8085010" y="322592"/>
                  </a:lnTo>
                  <a:lnTo>
                    <a:pt x="8051774" y="291617"/>
                  </a:lnTo>
                  <a:lnTo>
                    <a:pt x="8040332" y="245681"/>
                  </a:lnTo>
                  <a:lnTo>
                    <a:pt x="8040903" y="232143"/>
                  </a:lnTo>
                  <a:lnTo>
                    <a:pt x="8049476" y="193713"/>
                  </a:lnTo>
                  <a:lnTo>
                    <a:pt x="8067751" y="160083"/>
                  </a:lnTo>
                  <a:lnTo>
                    <a:pt x="8105737" y="126568"/>
                  </a:lnTo>
                  <a:lnTo>
                    <a:pt x="8143278" y="112801"/>
                  </a:lnTo>
                  <a:lnTo>
                    <a:pt x="8172120" y="110159"/>
                  </a:lnTo>
                  <a:lnTo>
                    <a:pt x="8187499" y="110858"/>
                  </a:lnTo>
                  <a:lnTo>
                    <a:pt x="8226158" y="121373"/>
                  </a:lnTo>
                  <a:lnTo>
                    <a:pt x="8259419" y="152349"/>
                  </a:lnTo>
                  <a:lnTo>
                    <a:pt x="8270646" y="198285"/>
                  </a:lnTo>
                  <a:lnTo>
                    <a:pt x="8270646" y="102006"/>
                  </a:lnTo>
                  <a:lnTo>
                    <a:pt x="8233664" y="81813"/>
                  </a:lnTo>
                  <a:lnTo>
                    <a:pt x="8175447" y="73152"/>
                  </a:lnTo>
                  <a:lnTo>
                    <a:pt x="8155775" y="73990"/>
                  </a:lnTo>
                  <a:lnTo>
                    <a:pt x="8102689" y="86652"/>
                  </a:lnTo>
                  <a:lnTo>
                    <a:pt x="8059140" y="112953"/>
                  </a:lnTo>
                  <a:lnTo>
                    <a:pt x="8026400" y="150329"/>
                  </a:lnTo>
                  <a:lnTo>
                    <a:pt x="8005775" y="196380"/>
                  </a:lnTo>
                  <a:lnTo>
                    <a:pt x="7998879" y="245681"/>
                  </a:lnTo>
                  <a:lnTo>
                    <a:pt x="7998879" y="250253"/>
                  </a:lnTo>
                  <a:lnTo>
                    <a:pt x="8007769" y="298018"/>
                  </a:lnTo>
                  <a:lnTo>
                    <a:pt x="8034452" y="336981"/>
                  </a:lnTo>
                  <a:lnTo>
                    <a:pt x="8077695" y="362153"/>
                  </a:lnTo>
                  <a:lnTo>
                    <a:pt x="8135544" y="370801"/>
                  </a:lnTo>
                  <a:lnTo>
                    <a:pt x="8155216" y="369963"/>
                  </a:lnTo>
                  <a:lnTo>
                    <a:pt x="8208492" y="357301"/>
                  </a:lnTo>
                  <a:lnTo>
                    <a:pt x="8248536" y="333806"/>
                  </a:lnTo>
                  <a:lnTo>
                    <a:pt x="8252257" y="331012"/>
                  </a:lnTo>
                  <a:lnTo>
                    <a:pt x="8284985" y="293649"/>
                  </a:lnTo>
                  <a:lnTo>
                    <a:pt x="8305622" y="247586"/>
                  </a:lnTo>
                  <a:lnTo>
                    <a:pt x="8312518" y="198285"/>
                  </a:lnTo>
                  <a:lnTo>
                    <a:pt x="8312518" y="193713"/>
                  </a:lnTo>
                  <a:close/>
                </a:path>
                <a:path w="10747375" h="431165">
                  <a:moveTo>
                    <a:pt x="8614080" y="0"/>
                  </a:moveTo>
                  <a:lnTo>
                    <a:pt x="8586229" y="0"/>
                  </a:lnTo>
                  <a:lnTo>
                    <a:pt x="8583955" y="7658"/>
                  </a:lnTo>
                  <a:lnTo>
                    <a:pt x="8580450" y="14439"/>
                  </a:lnTo>
                  <a:lnTo>
                    <a:pt x="8547227" y="33921"/>
                  </a:lnTo>
                  <a:lnTo>
                    <a:pt x="8538413" y="34493"/>
                  </a:lnTo>
                  <a:lnTo>
                    <a:pt x="8529612" y="33896"/>
                  </a:lnTo>
                  <a:lnTo>
                    <a:pt x="8501545" y="7327"/>
                  </a:lnTo>
                  <a:lnTo>
                    <a:pt x="8501824" y="0"/>
                  </a:lnTo>
                  <a:lnTo>
                    <a:pt x="8474812" y="0"/>
                  </a:lnTo>
                  <a:lnTo>
                    <a:pt x="8487080" y="41351"/>
                  </a:lnTo>
                  <a:lnTo>
                    <a:pt x="8536749" y="56527"/>
                  </a:lnTo>
                  <a:lnTo>
                    <a:pt x="8552002" y="55626"/>
                  </a:lnTo>
                  <a:lnTo>
                    <a:pt x="8565744" y="52895"/>
                  </a:lnTo>
                  <a:lnTo>
                    <a:pt x="8577986" y="48348"/>
                  </a:lnTo>
                  <a:lnTo>
                    <a:pt x="8588718" y="41973"/>
                  </a:lnTo>
                  <a:lnTo>
                    <a:pt x="8597113" y="34493"/>
                  </a:lnTo>
                  <a:lnTo>
                    <a:pt x="8597786" y="33896"/>
                  </a:lnTo>
                  <a:lnTo>
                    <a:pt x="8605025" y="24218"/>
                  </a:lnTo>
                  <a:lnTo>
                    <a:pt x="8610460" y="12915"/>
                  </a:lnTo>
                  <a:lnTo>
                    <a:pt x="8614080" y="0"/>
                  </a:lnTo>
                  <a:close/>
                </a:path>
                <a:path w="10747375" h="431165">
                  <a:moveTo>
                    <a:pt x="8658974" y="76479"/>
                  </a:moveTo>
                  <a:lnTo>
                    <a:pt x="8620303" y="76479"/>
                  </a:lnTo>
                  <a:lnTo>
                    <a:pt x="8403310" y="300977"/>
                  </a:lnTo>
                  <a:lnTo>
                    <a:pt x="8448611" y="76479"/>
                  </a:lnTo>
                  <a:lnTo>
                    <a:pt x="8407451" y="76479"/>
                  </a:lnTo>
                  <a:lnTo>
                    <a:pt x="8349272" y="367487"/>
                  </a:lnTo>
                  <a:lnTo>
                    <a:pt x="8387931" y="367487"/>
                  </a:lnTo>
                  <a:lnTo>
                    <a:pt x="8452460" y="300977"/>
                  </a:lnTo>
                  <a:lnTo>
                    <a:pt x="8605342" y="143421"/>
                  </a:lnTo>
                  <a:lnTo>
                    <a:pt x="8560041" y="367487"/>
                  </a:lnTo>
                  <a:lnTo>
                    <a:pt x="8600770" y="367487"/>
                  </a:lnTo>
                  <a:lnTo>
                    <a:pt x="8645588" y="143421"/>
                  </a:lnTo>
                  <a:lnTo>
                    <a:pt x="8658974" y="76479"/>
                  </a:lnTo>
                  <a:close/>
                </a:path>
                <a:path w="10747375" h="431165">
                  <a:moveTo>
                    <a:pt x="9079573" y="76479"/>
                  </a:moveTo>
                  <a:lnTo>
                    <a:pt x="9029700" y="76479"/>
                  </a:lnTo>
                  <a:lnTo>
                    <a:pt x="8931999" y="182905"/>
                  </a:lnTo>
                  <a:lnTo>
                    <a:pt x="8877960" y="76479"/>
                  </a:lnTo>
                  <a:lnTo>
                    <a:pt x="8830983" y="76479"/>
                  </a:lnTo>
                  <a:lnTo>
                    <a:pt x="8901227" y="218249"/>
                  </a:lnTo>
                  <a:lnTo>
                    <a:pt x="8764460" y="367487"/>
                  </a:lnTo>
                  <a:lnTo>
                    <a:pt x="8813521" y="367487"/>
                  </a:lnTo>
                  <a:lnTo>
                    <a:pt x="8920353" y="251917"/>
                  </a:lnTo>
                  <a:lnTo>
                    <a:pt x="8980221" y="367487"/>
                  </a:lnTo>
                  <a:lnTo>
                    <a:pt x="9028024" y="367487"/>
                  </a:lnTo>
                  <a:lnTo>
                    <a:pt x="8952789" y="216166"/>
                  </a:lnTo>
                  <a:lnTo>
                    <a:pt x="9079573" y="76479"/>
                  </a:lnTo>
                  <a:close/>
                </a:path>
                <a:path w="10747375" h="431165">
                  <a:moveTo>
                    <a:pt x="9388831" y="198285"/>
                  </a:moveTo>
                  <a:lnTo>
                    <a:pt x="9379928" y="145948"/>
                  </a:lnTo>
                  <a:lnTo>
                    <a:pt x="9356192" y="110159"/>
                  </a:lnTo>
                  <a:lnTo>
                    <a:pt x="9353232" y="106984"/>
                  </a:lnTo>
                  <a:lnTo>
                    <a:pt x="9346946" y="102006"/>
                  </a:lnTo>
                  <a:lnTo>
                    <a:pt x="9346946" y="198285"/>
                  </a:lnTo>
                  <a:lnTo>
                    <a:pt x="9346374" y="211823"/>
                  </a:lnTo>
                  <a:lnTo>
                    <a:pt x="9337802" y="250253"/>
                  </a:lnTo>
                  <a:lnTo>
                    <a:pt x="9319641" y="283895"/>
                  </a:lnTo>
                  <a:lnTo>
                    <a:pt x="9281833" y="317385"/>
                  </a:lnTo>
                  <a:lnTo>
                    <a:pt x="9244152" y="331165"/>
                  </a:lnTo>
                  <a:lnTo>
                    <a:pt x="9215577" y="333806"/>
                  </a:lnTo>
                  <a:lnTo>
                    <a:pt x="9200032" y="333108"/>
                  </a:lnTo>
                  <a:lnTo>
                    <a:pt x="9161323" y="322592"/>
                  </a:lnTo>
                  <a:lnTo>
                    <a:pt x="9128074" y="291617"/>
                  </a:lnTo>
                  <a:lnTo>
                    <a:pt x="9116644" y="245681"/>
                  </a:lnTo>
                  <a:lnTo>
                    <a:pt x="9117216" y="232143"/>
                  </a:lnTo>
                  <a:lnTo>
                    <a:pt x="9125775" y="193713"/>
                  </a:lnTo>
                  <a:lnTo>
                    <a:pt x="9144063" y="160083"/>
                  </a:lnTo>
                  <a:lnTo>
                    <a:pt x="9182036" y="126568"/>
                  </a:lnTo>
                  <a:lnTo>
                    <a:pt x="9219578" y="112801"/>
                  </a:lnTo>
                  <a:lnTo>
                    <a:pt x="9248432" y="110159"/>
                  </a:lnTo>
                  <a:lnTo>
                    <a:pt x="9263799" y="110858"/>
                  </a:lnTo>
                  <a:lnTo>
                    <a:pt x="9302471" y="121373"/>
                  </a:lnTo>
                  <a:lnTo>
                    <a:pt x="9335719" y="152349"/>
                  </a:lnTo>
                  <a:lnTo>
                    <a:pt x="9346946" y="198285"/>
                  </a:lnTo>
                  <a:lnTo>
                    <a:pt x="9346946" y="102006"/>
                  </a:lnTo>
                  <a:lnTo>
                    <a:pt x="9309976" y="81813"/>
                  </a:lnTo>
                  <a:lnTo>
                    <a:pt x="9251747" y="73152"/>
                  </a:lnTo>
                  <a:lnTo>
                    <a:pt x="9232074" y="73990"/>
                  </a:lnTo>
                  <a:lnTo>
                    <a:pt x="9178988" y="86652"/>
                  </a:lnTo>
                  <a:lnTo>
                    <a:pt x="9135440" y="112953"/>
                  </a:lnTo>
                  <a:lnTo>
                    <a:pt x="9102700" y="150329"/>
                  </a:lnTo>
                  <a:lnTo>
                    <a:pt x="9082075" y="196380"/>
                  </a:lnTo>
                  <a:lnTo>
                    <a:pt x="9075179" y="245681"/>
                  </a:lnTo>
                  <a:lnTo>
                    <a:pt x="9075191" y="250253"/>
                  </a:lnTo>
                  <a:lnTo>
                    <a:pt x="9084069" y="298018"/>
                  </a:lnTo>
                  <a:lnTo>
                    <a:pt x="9110764" y="336981"/>
                  </a:lnTo>
                  <a:lnTo>
                    <a:pt x="9153995" y="362153"/>
                  </a:lnTo>
                  <a:lnTo>
                    <a:pt x="9211843" y="370801"/>
                  </a:lnTo>
                  <a:lnTo>
                    <a:pt x="9231516" y="369963"/>
                  </a:lnTo>
                  <a:lnTo>
                    <a:pt x="9284792" y="357301"/>
                  </a:lnTo>
                  <a:lnTo>
                    <a:pt x="9324848" y="333806"/>
                  </a:lnTo>
                  <a:lnTo>
                    <a:pt x="9361284" y="293649"/>
                  </a:lnTo>
                  <a:lnTo>
                    <a:pt x="9381922" y="247586"/>
                  </a:lnTo>
                  <a:lnTo>
                    <a:pt x="9388157" y="213601"/>
                  </a:lnTo>
                  <a:lnTo>
                    <a:pt x="9388831" y="198285"/>
                  </a:lnTo>
                  <a:close/>
                </a:path>
                <a:path w="10747375" h="431165">
                  <a:moveTo>
                    <a:pt x="9709823" y="76479"/>
                  </a:moveTo>
                  <a:lnTo>
                    <a:pt x="9661601" y="76479"/>
                  </a:lnTo>
                  <a:lnTo>
                    <a:pt x="9661601" y="112636"/>
                  </a:lnTo>
                  <a:lnTo>
                    <a:pt x="9617939" y="331317"/>
                  </a:lnTo>
                  <a:lnTo>
                    <a:pt x="9455290" y="331317"/>
                  </a:lnTo>
                  <a:lnTo>
                    <a:pt x="9459697" y="327647"/>
                  </a:lnTo>
                  <a:lnTo>
                    <a:pt x="9465589" y="321132"/>
                  </a:lnTo>
                  <a:lnTo>
                    <a:pt x="9486379" y="284340"/>
                  </a:lnTo>
                  <a:lnTo>
                    <a:pt x="9499803" y="247294"/>
                  </a:lnTo>
                  <a:lnTo>
                    <a:pt x="9511678" y="205460"/>
                  </a:lnTo>
                  <a:lnTo>
                    <a:pt x="9519006" y="175412"/>
                  </a:lnTo>
                  <a:lnTo>
                    <a:pt x="9533979" y="112636"/>
                  </a:lnTo>
                  <a:lnTo>
                    <a:pt x="9661601" y="112636"/>
                  </a:lnTo>
                  <a:lnTo>
                    <a:pt x="9661601" y="76479"/>
                  </a:lnTo>
                  <a:lnTo>
                    <a:pt x="9505709" y="76479"/>
                  </a:lnTo>
                  <a:lnTo>
                    <a:pt x="9483674" y="168363"/>
                  </a:lnTo>
                  <a:lnTo>
                    <a:pt x="9479648" y="185331"/>
                  </a:lnTo>
                  <a:lnTo>
                    <a:pt x="9475457" y="201714"/>
                  </a:lnTo>
                  <a:lnTo>
                    <a:pt x="9461830" y="247637"/>
                  </a:lnTo>
                  <a:lnTo>
                    <a:pt x="9446666" y="285165"/>
                  </a:lnTo>
                  <a:lnTo>
                    <a:pt x="9422562" y="320090"/>
                  </a:lnTo>
                  <a:lnTo>
                    <a:pt x="9393047" y="331317"/>
                  </a:lnTo>
                  <a:lnTo>
                    <a:pt x="9385148" y="331317"/>
                  </a:lnTo>
                  <a:lnTo>
                    <a:pt x="9364777" y="431088"/>
                  </a:lnTo>
                  <a:lnTo>
                    <a:pt x="9403016" y="431088"/>
                  </a:lnTo>
                  <a:lnTo>
                    <a:pt x="9416326" y="367487"/>
                  </a:lnTo>
                  <a:lnTo>
                    <a:pt x="9655785" y="367487"/>
                  </a:lnTo>
                  <a:lnTo>
                    <a:pt x="9643300" y="431088"/>
                  </a:lnTo>
                  <a:lnTo>
                    <a:pt x="9681553" y="431088"/>
                  </a:lnTo>
                  <a:lnTo>
                    <a:pt x="9694278" y="367487"/>
                  </a:lnTo>
                  <a:lnTo>
                    <a:pt x="9698190" y="347941"/>
                  </a:lnTo>
                  <a:lnTo>
                    <a:pt x="9701517" y="331317"/>
                  </a:lnTo>
                  <a:lnTo>
                    <a:pt x="9658706" y="331317"/>
                  </a:lnTo>
                  <a:lnTo>
                    <a:pt x="9655365" y="347941"/>
                  </a:lnTo>
                  <a:lnTo>
                    <a:pt x="9702571" y="112636"/>
                  </a:lnTo>
                  <a:lnTo>
                    <a:pt x="9709823" y="76479"/>
                  </a:lnTo>
                  <a:close/>
                </a:path>
                <a:path w="10747375" h="431165">
                  <a:moveTo>
                    <a:pt x="10007968" y="255663"/>
                  </a:moveTo>
                  <a:lnTo>
                    <a:pt x="10002025" y="221653"/>
                  </a:lnTo>
                  <a:lnTo>
                    <a:pt x="9994024" y="210756"/>
                  </a:lnTo>
                  <a:lnTo>
                    <a:pt x="9984168" y="197358"/>
                  </a:lnTo>
                  <a:lnTo>
                    <a:pt x="9965563" y="188239"/>
                  </a:lnTo>
                  <a:lnTo>
                    <a:pt x="9965563" y="259816"/>
                  </a:lnTo>
                  <a:lnTo>
                    <a:pt x="9964877" y="271056"/>
                  </a:lnTo>
                  <a:lnTo>
                    <a:pt x="9948481" y="307860"/>
                  </a:lnTo>
                  <a:lnTo>
                    <a:pt x="9913137" y="329615"/>
                  </a:lnTo>
                  <a:lnTo>
                    <a:pt x="9876193" y="334645"/>
                  </a:lnTo>
                  <a:lnTo>
                    <a:pt x="9798863" y="334645"/>
                  </a:lnTo>
                  <a:lnTo>
                    <a:pt x="9823386" y="210756"/>
                  </a:lnTo>
                  <a:lnTo>
                    <a:pt x="9903206" y="210756"/>
                  </a:lnTo>
                  <a:lnTo>
                    <a:pt x="9942017" y="217309"/>
                  </a:lnTo>
                  <a:lnTo>
                    <a:pt x="9965563" y="259816"/>
                  </a:lnTo>
                  <a:lnTo>
                    <a:pt x="9965563" y="188239"/>
                  </a:lnTo>
                  <a:lnTo>
                    <a:pt x="9954425" y="182778"/>
                  </a:lnTo>
                  <a:lnTo>
                    <a:pt x="9912769" y="177914"/>
                  </a:lnTo>
                  <a:lnTo>
                    <a:pt x="9830041" y="177914"/>
                  </a:lnTo>
                  <a:lnTo>
                    <a:pt x="9850412" y="76479"/>
                  </a:lnTo>
                  <a:lnTo>
                    <a:pt x="9809251" y="76479"/>
                  </a:lnTo>
                  <a:lnTo>
                    <a:pt x="9751060" y="367487"/>
                  </a:lnTo>
                  <a:lnTo>
                    <a:pt x="9871608" y="367487"/>
                  </a:lnTo>
                  <a:lnTo>
                    <a:pt x="9891725" y="366636"/>
                  </a:lnTo>
                  <a:lnTo>
                    <a:pt x="9943960" y="353758"/>
                  </a:lnTo>
                  <a:lnTo>
                    <a:pt x="9982136" y="326758"/>
                  </a:lnTo>
                  <a:lnTo>
                    <a:pt x="10003815" y="287515"/>
                  </a:lnTo>
                  <a:lnTo>
                    <a:pt x="10006927" y="272148"/>
                  </a:lnTo>
                  <a:lnTo>
                    <a:pt x="10007968" y="255663"/>
                  </a:lnTo>
                  <a:close/>
                </a:path>
                <a:path w="10747375" h="431165">
                  <a:moveTo>
                    <a:pt x="10326802" y="76479"/>
                  </a:moveTo>
                  <a:lnTo>
                    <a:pt x="10107295" y="76479"/>
                  </a:lnTo>
                  <a:lnTo>
                    <a:pt x="10049116" y="367487"/>
                  </a:lnTo>
                  <a:lnTo>
                    <a:pt x="10173818" y="367487"/>
                  </a:lnTo>
                  <a:lnTo>
                    <a:pt x="10193871" y="366750"/>
                  </a:lnTo>
                  <a:lnTo>
                    <a:pt x="10245331" y="355638"/>
                  </a:lnTo>
                  <a:lnTo>
                    <a:pt x="10279482" y="334645"/>
                  </a:lnTo>
                  <a:lnTo>
                    <a:pt x="10282276" y="332257"/>
                  </a:lnTo>
                  <a:lnTo>
                    <a:pt x="10302900" y="298005"/>
                  </a:lnTo>
                  <a:lnTo>
                    <a:pt x="10306850" y="269798"/>
                  </a:lnTo>
                  <a:lnTo>
                    <a:pt x="10305402" y="252425"/>
                  </a:lnTo>
                  <a:lnTo>
                    <a:pt x="10301033" y="237312"/>
                  </a:lnTo>
                  <a:lnTo>
                    <a:pt x="10295649" y="227812"/>
                  </a:lnTo>
                  <a:lnTo>
                    <a:pt x="10293756" y="224472"/>
                  </a:lnTo>
                  <a:lnTo>
                    <a:pt x="10283571" y="213880"/>
                  </a:lnTo>
                  <a:lnTo>
                    <a:pt x="10270604" y="205600"/>
                  </a:lnTo>
                  <a:lnTo>
                    <a:pt x="10264026" y="203123"/>
                  </a:lnTo>
                  <a:lnTo>
                    <a:pt x="10264026" y="272288"/>
                  </a:lnTo>
                  <a:lnTo>
                    <a:pt x="10262616" y="286232"/>
                  </a:lnTo>
                  <a:lnTo>
                    <a:pt x="10241382" y="318223"/>
                  </a:lnTo>
                  <a:lnTo>
                    <a:pt x="10197681" y="333616"/>
                  </a:lnTo>
                  <a:lnTo>
                    <a:pt x="10178809" y="334645"/>
                  </a:lnTo>
                  <a:lnTo>
                    <a:pt x="10096919" y="334645"/>
                  </a:lnTo>
                  <a:lnTo>
                    <a:pt x="10118103" y="227812"/>
                  </a:lnTo>
                  <a:lnTo>
                    <a:pt x="10200018" y="227812"/>
                  </a:lnTo>
                  <a:lnTo>
                    <a:pt x="10239845" y="233883"/>
                  </a:lnTo>
                  <a:lnTo>
                    <a:pt x="10264026" y="272288"/>
                  </a:lnTo>
                  <a:lnTo>
                    <a:pt x="10264026" y="203123"/>
                  </a:lnTo>
                  <a:lnTo>
                    <a:pt x="10254983" y="199694"/>
                  </a:lnTo>
                  <a:lnTo>
                    <a:pt x="10236721" y="196138"/>
                  </a:lnTo>
                  <a:lnTo>
                    <a:pt x="10215804" y="194957"/>
                  </a:lnTo>
                  <a:lnTo>
                    <a:pt x="10124770" y="194957"/>
                  </a:lnTo>
                  <a:lnTo>
                    <a:pt x="10140975" y="111823"/>
                  </a:lnTo>
                  <a:lnTo>
                    <a:pt x="10319321" y="111823"/>
                  </a:lnTo>
                  <a:lnTo>
                    <a:pt x="10326802" y="76479"/>
                  </a:lnTo>
                  <a:close/>
                </a:path>
                <a:path w="10747375" h="431165">
                  <a:moveTo>
                    <a:pt x="10611091" y="255651"/>
                  </a:moveTo>
                  <a:lnTo>
                    <a:pt x="10605148" y="221653"/>
                  </a:lnTo>
                  <a:lnTo>
                    <a:pt x="10597147" y="210756"/>
                  </a:lnTo>
                  <a:lnTo>
                    <a:pt x="10587292" y="197358"/>
                  </a:lnTo>
                  <a:lnTo>
                    <a:pt x="10568686" y="188239"/>
                  </a:lnTo>
                  <a:lnTo>
                    <a:pt x="10568686" y="259816"/>
                  </a:lnTo>
                  <a:lnTo>
                    <a:pt x="10568000" y="271056"/>
                  </a:lnTo>
                  <a:lnTo>
                    <a:pt x="10551605" y="307860"/>
                  </a:lnTo>
                  <a:lnTo>
                    <a:pt x="10516260" y="329615"/>
                  </a:lnTo>
                  <a:lnTo>
                    <a:pt x="10479303" y="334645"/>
                  </a:lnTo>
                  <a:lnTo>
                    <a:pt x="10401986" y="334645"/>
                  </a:lnTo>
                  <a:lnTo>
                    <a:pt x="10426509" y="210756"/>
                  </a:lnTo>
                  <a:lnTo>
                    <a:pt x="10506329" y="210756"/>
                  </a:lnTo>
                  <a:lnTo>
                    <a:pt x="10545140" y="217309"/>
                  </a:lnTo>
                  <a:lnTo>
                    <a:pt x="10568686" y="259816"/>
                  </a:lnTo>
                  <a:lnTo>
                    <a:pt x="10568686" y="188239"/>
                  </a:lnTo>
                  <a:lnTo>
                    <a:pt x="10557548" y="182778"/>
                  </a:lnTo>
                  <a:lnTo>
                    <a:pt x="10515892" y="177927"/>
                  </a:lnTo>
                  <a:lnTo>
                    <a:pt x="10433164" y="177927"/>
                  </a:lnTo>
                  <a:lnTo>
                    <a:pt x="10453535" y="76479"/>
                  </a:lnTo>
                  <a:lnTo>
                    <a:pt x="10412374" y="76479"/>
                  </a:lnTo>
                  <a:lnTo>
                    <a:pt x="10354183" y="367487"/>
                  </a:lnTo>
                  <a:lnTo>
                    <a:pt x="10474731" y="367487"/>
                  </a:lnTo>
                  <a:lnTo>
                    <a:pt x="10494848" y="366623"/>
                  </a:lnTo>
                  <a:lnTo>
                    <a:pt x="10547083" y="353758"/>
                  </a:lnTo>
                  <a:lnTo>
                    <a:pt x="10585260" y="326758"/>
                  </a:lnTo>
                  <a:lnTo>
                    <a:pt x="10606938" y="287515"/>
                  </a:lnTo>
                  <a:lnTo>
                    <a:pt x="10610050" y="272148"/>
                  </a:lnTo>
                  <a:lnTo>
                    <a:pt x="10611091" y="255651"/>
                  </a:lnTo>
                  <a:close/>
                </a:path>
                <a:path w="10747375" h="431165">
                  <a:moveTo>
                    <a:pt x="10747032" y="76479"/>
                  </a:moveTo>
                  <a:lnTo>
                    <a:pt x="10705465" y="76479"/>
                  </a:lnTo>
                  <a:lnTo>
                    <a:pt x="10647261" y="367487"/>
                  </a:lnTo>
                  <a:lnTo>
                    <a:pt x="10688828" y="367487"/>
                  </a:lnTo>
                  <a:lnTo>
                    <a:pt x="10747032" y="76479"/>
                  </a:lnTo>
                  <a:close/>
                </a:path>
              </a:pathLst>
            </a:custGeom>
            <a:solidFill>
              <a:srgbClr val="2D309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7724454" y="10566351"/>
              <a:ext cx="148822" cy="115985"/>
            </a:xfrm>
            <a:prstGeom prst="rect">
              <a:avLst/>
            </a:prstGeom>
          </p:spPr>
        </p:pic>
      </p:grp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90784EE5-9529-52A8-E18A-00A096EC812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4478" y="117360"/>
            <a:ext cx="3163626" cy="1779539"/>
          </a:xfrm>
          <a:prstGeom prst="rect">
            <a:avLst/>
          </a:prstGeom>
        </p:spPr>
      </p:pic>
      <p:pic>
        <p:nvPicPr>
          <p:cNvPr id="33" name="object 28">
            <a:extLst>
              <a:ext uri="{FF2B5EF4-FFF2-40B4-BE49-F238E27FC236}">
                <a16:creationId xmlns:a16="http://schemas.microsoft.com/office/drawing/2014/main" id="{B7FC5D86-02FA-A652-3833-6730A427246F}"/>
              </a:ext>
            </a:extLst>
          </p:cNvPr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18705619" y="536529"/>
            <a:ext cx="1063538" cy="958929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8655" y="534029"/>
            <a:ext cx="866816" cy="1285203"/>
          </a:xfrm>
          <a:prstGeom prst="rect">
            <a:avLst/>
          </a:prstGeom>
        </p:spPr>
      </p:pic>
      <p:pic>
        <p:nvPicPr>
          <p:cNvPr id="45" name="object 4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695043" y="536532"/>
            <a:ext cx="1063538" cy="958926"/>
          </a:xfrm>
          <a:prstGeom prst="rect">
            <a:avLst/>
          </a:prstGeom>
        </p:spPr>
      </p:pic>
      <p:pic>
        <p:nvPicPr>
          <p:cNvPr id="149" name="Рисунок 148">
            <a:extLst>
              <a:ext uri="{FF2B5EF4-FFF2-40B4-BE49-F238E27FC236}">
                <a16:creationId xmlns:a16="http://schemas.microsoft.com/office/drawing/2014/main" id="{9E5481A1-0338-D817-FBDA-6781B9580C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4478" y="117360"/>
            <a:ext cx="3163626" cy="1779539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F12DDB23-5012-D902-7136-8486F59F0ED3}"/>
              </a:ext>
            </a:extLst>
          </p:cNvPr>
          <p:cNvSpPr txBox="1"/>
          <p:nvPr/>
        </p:nvSpPr>
        <p:spPr>
          <a:xfrm>
            <a:off x="1393214" y="779463"/>
            <a:ext cx="15822995" cy="1939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001" spc="600" dirty="0">
                <a:solidFill>
                  <a:srgbClr val="2D3090"/>
                </a:solidFill>
                <a:latin typeface="Montserrat ExtraBold" pitchFamily="2" charset="-52"/>
                <a:cs typeface="Arial" panose="020B0604020202020204" pitchFamily="34" charset="0"/>
              </a:rPr>
              <a:t>НАПРАВЛЕНИЯ</a:t>
            </a:r>
          </a:p>
          <a:p>
            <a:r>
              <a:rPr lang="ru-RU" sz="6001" spc="600" dirty="0">
                <a:solidFill>
                  <a:srgbClr val="2D3090"/>
                </a:solidFill>
                <a:latin typeface="Montserrat ExtraBold" pitchFamily="2" charset="-52"/>
                <a:cs typeface="Arial" panose="020B0604020202020204" pitchFamily="34" charset="0"/>
              </a:rPr>
              <a:t>ДЕЯТЕЛЬНОСТИ</a:t>
            </a:r>
          </a:p>
        </p:txBody>
      </p:sp>
      <p:grpSp>
        <p:nvGrpSpPr>
          <p:cNvPr id="46" name="object 46"/>
          <p:cNvGrpSpPr/>
          <p:nvPr/>
        </p:nvGrpSpPr>
        <p:grpSpPr>
          <a:xfrm>
            <a:off x="1430636" y="3170052"/>
            <a:ext cx="5235855" cy="6594896"/>
            <a:chOff x="1503786" y="3255565"/>
            <a:chExt cx="5235442" cy="6594375"/>
          </a:xfrm>
        </p:grpSpPr>
        <p:pic>
          <p:nvPicPr>
            <p:cNvPr id="47" name="object 4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03786" y="3255565"/>
              <a:ext cx="5235442" cy="6594375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1906915" y="3724483"/>
              <a:ext cx="4429760" cy="4429760"/>
            </a:xfrm>
            <a:custGeom>
              <a:avLst/>
              <a:gdLst/>
              <a:ahLst/>
              <a:cxnLst/>
              <a:rect l="l" t="t" r="r" b="b"/>
              <a:pathLst>
                <a:path w="4429760" h="4429759">
                  <a:moveTo>
                    <a:pt x="4303533" y="0"/>
                  </a:moveTo>
                  <a:lnTo>
                    <a:pt x="125650" y="0"/>
                  </a:lnTo>
                  <a:lnTo>
                    <a:pt x="76862" y="9914"/>
                  </a:lnTo>
                  <a:lnTo>
                    <a:pt x="36909" y="36909"/>
                  </a:lnTo>
                  <a:lnTo>
                    <a:pt x="9914" y="76862"/>
                  </a:lnTo>
                  <a:lnTo>
                    <a:pt x="0" y="125650"/>
                  </a:lnTo>
                  <a:lnTo>
                    <a:pt x="0" y="4303533"/>
                  </a:lnTo>
                  <a:lnTo>
                    <a:pt x="9914" y="4352321"/>
                  </a:lnTo>
                  <a:lnTo>
                    <a:pt x="36909" y="4392274"/>
                  </a:lnTo>
                  <a:lnTo>
                    <a:pt x="76862" y="4419269"/>
                  </a:lnTo>
                  <a:lnTo>
                    <a:pt x="125650" y="4429184"/>
                  </a:lnTo>
                  <a:lnTo>
                    <a:pt x="4303533" y="4429184"/>
                  </a:lnTo>
                  <a:lnTo>
                    <a:pt x="4352321" y="4419269"/>
                  </a:lnTo>
                  <a:lnTo>
                    <a:pt x="4392274" y="4392274"/>
                  </a:lnTo>
                  <a:lnTo>
                    <a:pt x="4419269" y="4352321"/>
                  </a:lnTo>
                  <a:lnTo>
                    <a:pt x="4429184" y="4303533"/>
                  </a:lnTo>
                  <a:lnTo>
                    <a:pt x="4429184" y="125650"/>
                  </a:lnTo>
                  <a:lnTo>
                    <a:pt x="4419269" y="76862"/>
                  </a:lnTo>
                  <a:lnTo>
                    <a:pt x="4392274" y="36909"/>
                  </a:lnTo>
                  <a:lnTo>
                    <a:pt x="4352321" y="9914"/>
                  </a:lnTo>
                  <a:lnTo>
                    <a:pt x="43035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1" name="TextBox 150">
            <a:extLst>
              <a:ext uri="{FF2B5EF4-FFF2-40B4-BE49-F238E27FC236}">
                <a16:creationId xmlns:a16="http://schemas.microsoft.com/office/drawing/2014/main" id="{13C401E2-13E3-CAED-2773-7A3691AC5B6A}"/>
              </a:ext>
            </a:extLst>
          </p:cNvPr>
          <p:cNvSpPr txBox="1"/>
          <p:nvPr/>
        </p:nvSpPr>
        <p:spPr>
          <a:xfrm>
            <a:off x="1731109" y="8496415"/>
            <a:ext cx="4621741" cy="12004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Montserrat" pitchFamily="2" charset="-52"/>
                <a:cs typeface="Arial" panose="020B0604020202020204" pitchFamily="34" charset="0"/>
              </a:rPr>
              <a:t>Спортивной направленности,</a:t>
            </a:r>
            <a:r>
              <a:rPr lang="ru-RU" dirty="0">
                <a:solidFill>
                  <a:schemeClr val="bg1"/>
                </a:solidFill>
                <a:latin typeface="Montserrat" pitchFamily="2" charset="-52"/>
                <a:cs typeface="Arial" panose="020B0604020202020204" pitchFamily="34" charset="0"/>
              </a:rPr>
              <a:t> вокальные коллективы, кружки творчества, занятия по основам ЗОЖ, психологии и другие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E3614566-C896-C026-4E5B-27E841517ACB}"/>
              </a:ext>
            </a:extLst>
          </p:cNvPr>
          <p:cNvSpPr txBox="1"/>
          <p:nvPr/>
        </p:nvSpPr>
        <p:spPr>
          <a:xfrm>
            <a:off x="2364661" y="8066926"/>
            <a:ext cx="3379285" cy="4617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Montserrat" pitchFamily="2" charset="-52"/>
                <a:cs typeface="Arial" panose="020B0604020202020204" pitchFamily="34" charset="0"/>
              </a:rPr>
              <a:t>150 КЛУБОВ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26F24CDF-4C62-7D45-442D-7CA4532A93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6" r="16656"/>
          <a:stretch/>
        </p:blipFill>
        <p:spPr bwMode="auto">
          <a:xfrm>
            <a:off x="2022507" y="3828005"/>
            <a:ext cx="4052113" cy="405211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44" name="Группа 6143">
            <a:extLst>
              <a:ext uri="{FF2B5EF4-FFF2-40B4-BE49-F238E27FC236}">
                <a16:creationId xmlns:a16="http://schemas.microsoft.com/office/drawing/2014/main" id="{691E3EE7-9FFF-0D00-5DC2-A78CC20E0E71}"/>
              </a:ext>
            </a:extLst>
          </p:cNvPr>
          <p:cNvGrpSpPr/>
          <p:nvPr/>
        </p:nvGrpSpPr>
        <p:grpSpPr>
          <a:xfrm>
            <a:off x="7557630" y="3170052"/>
            <a:ext cx="5235855" cy="6594896"/>
            <a:chOff x="7326626" y="3154432"/>
            <a:chExt cx="5235442" cy="6594375"/>
          </a:xfrm>
        </p:grpSpPr>
        <p:grpSp>
          <p:nvGrpSpPr>
            <p:cNvPr id="154" name="object 46">
              <a:extLst>
                <a:ext uri="{FF2B5EF4-FFF2-40B4-BE49-F238E27FC236}">
                  <a16:creationId xmlns:a16="http://schemas.microsoft.com/office/drawing/2014/main" id="{EE672EF1-B884-BAD5-3489-39B9159EF063}"/>
                </a:ext>
              </a:extLst>
            </p:cNvPr>
            <p:cNvGrpSpPr/>
            <p:nvPr/>
          </p:nvGrpSpPr>
          <p:grpSpPr>
            <a:xfrm>
              <a:off x="7326626" y="3154432"/>
              <a:ext cx="5235442" cy="6594375"/>
              <a:chOff x="1503786" y="3255565"/>
              <a:chExt cx="5235442" cy="6594375"/>
            </a:xfrm>
          </p:grpSpPr>
          <p:pic>
            <p:nvPicPr>
              <p:cNvPr id="155" name="object 47">
                <a:extLst>
                  <a:ext uri="{FF2B5EF4-FFF2-40B4-BE49-F238E27FC236}">
                    <a16:creationId xmlns:a16="http://schemas.microsoft.com/office/drawing/2014/main" id="{97C2FAAD-0C2F-2229-0F91-8261F1D01453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503786" y="3255565"/>
                <a:ext cx="5235442" cy="6594375"/>
              </a:xfrm>
              <a:prstGeom prst="rect">
                <a:avLst/>
              </a:prstGeom>
            </p:spPr>
          </p:pic>
          <p:sp>
            <p:nvSpPr>
              <p:cNvPr id="156" name="object 48">
                <a:extLst>
                  <a:ext uri="{FF2B5EF4-FFF2-40B4-BE49-F238E27FC236}">
                    <a16:creationId xmlns:a16="http://schemas.microsoft.com/office/drawing/2014/main" id="{339E1BDD-BADB-78C7-FD9B-145AC425E9BB}"/>
                  </a:ext>
                </a:extLst>
              </p:cNvPr>
              <p:cNvSpPr/>
              <p:nvPr/>
            </p:nvSpPr>
            <p:spPr>
              <a:xfrm>
                <a:off x="1906915" y="3724483"/>
                <a:ext cx="4429760" cy="4429760"/>
              </a:xfrm>
              <a:custGeom>
                <a:avLst/>
                <a:gdLst/>
                <a:ahLst/>
                <a:cxnLst/>
                <a:rect l="l" t="t" r="r" b="b"/>
                <a:pathLst>
                  <a:path w="4429760" h="4429759">
                    <a:moveTo>
                      <a:pt x="4303533" y="0"/>
                    </a:moveTo>
                    <a:lnTo>
                      <a:pt x="125650" y="0"/>
                    </a:lnTo>
                    <a:lnTo>
                      <a:pt x="76862" y="9914"/>
                    </a:lnTo>
                    <a:lnTo>
                      <a:pt x="36909" y="36909"/>
                    </a:lnTo>
                    <a:lnTo>
                      <a:pt x="9914" y="76862"/>
                    </a:lnTo>
                    <a:lnTo>
                      <a:pt x="0" y="125650"/>
                    </a:lnTo>
                    <a:lnTo>
                      <a:pt x="0" y="4303533"/>
                    </a:lnTo>
                    <a:lnTo>
                      <a:pt x="9914" y="4352321"/>
                    </a:lnTo>
                    <a:lnTo>
                      <a:pt x="36909" y="4392274"/>
                    </a:lnTo>
                    <a:lnTo>
                      <a:pt x="76862" y="4419269"/>
                    </a:lnTo>
                    <a:lnTo>
                      <a:pt x="125650" y="4429184"/>
                    </a:lnTo>
                    <a:lnTo>
                      <a:pt x="4303533" y="4429184"/>
                    </a:lnTo>
                    <a:lnTo>
                      <a:pt x="4352321" y="4419269"/>
                    </a:lnTo>
                    <a:lnTo>
                      <a:pt x="4392274" y="4392274"/>
                    </a:lnTo>
                    <a:lnTo>
                      <a:pt x="4419269" y="4352321"/>
                    </a:lnTo>
                    <a:lnTo>
                      <a:pt x="4429184" y="4303533"/>
                    </a:lnTo>
                    <a:lnTo>
                      <a:pt x="4429184" y="125650"/>
                    </a:lnTo>
                    <a:lnTo>
                      <a:pt x="4419269" y="76862"/>
                    </a:lnTo>
                    <a:lnTo>
                      <a:pt x="4392274" y="36909"/>
                    </a:lnTo>
                    <a:lnTo>
                      <a:pt x="4352321" y="9914"/>
                    </a:lnTo>
                    <a:lnTo>
                      <a:pt x="4303533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pic>
          <p:nvPicPr>
            <p:cNvPr id="159" name="Picture 2">
              <a:extLst>
                <a:ext uri="{FF2B5EF4-FFF2-40B4-BE49-F238E27FC236}">
                  <a16:creationId xmlns:a16="http://schemas.microsoft.com/office/drawing/2014/main" id="{032CE844-A9AB-ADCF-D97A-CD0ED622112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56" r="16656"/>
            <a:stretch/>
          </p:blipFill>
          <p:spPr bwMode="auto">
            <a:xfrm>
              <a:off x="7918450" y="3812333"/>
              <a:ext cx="4051793" cy="4051793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153" name="Группа 6152">
            <a:extLst>
              <a:ext uri="{FF2B5EF4-FFF2-40B4-BE49-F238E27FC236}">
                <a16:creationId xmlns:a16="http://schemas.microsoft.com/office/drawing/2014/main" id="{CE02BF9A-6739-DA82-251E-6395230F9882}"/>
              </a:ext>
            </a:extLst>
          </p:cNvPr>
          <p:cNvGrpSpPr/>
          <p:nvPr/>
        </p:nvGrpSpPr>
        <p:grpSpPr>
          <a:xfrm>
            <a:off x="13684625" y="3170052"/>
            <a:ext cx="5235855" cy="6594896"/>
            <a:chOff x="13756807" y="3271439"/>
            <a:chExt cx="5235442" cy="6594375"/>
          </a:xfrm>
        </p:grpSpPr>
        <p:grpSp>
          <p:nvGrpSpPr>
            <p:cNvPr id="6147" name="object 46">
              <a:extLst>
                <a:ext uri="{FF2B5EF4-FFF2-40B4-BE49-F238E27FC236}">
                  <a16:creationId xmlns:a16="http://schemas.microsoft.com/office/drawing/2014/main" id="{0A239C87-FCC2-2F9F-280F-71DEC0629F2C}"/>
                </a:ext>
              </a:extLst>
            </p:cNvPr>
            <p:cNvGrpSpPr/>
            <p:nvPr/>
          </p:nvGrpSpPr>
          <p:grpSpPr>
            <a:xfrm>
              <a:off x="13756807" y="3271439"/>
              <a:ext cx="5235442" cy="6594375"/>
              <a:chOff x="1503786" y="3255565"/>
              <a:chExt cx="5235442" cy="6594375"/>
            </a:xfrm>
          </p:grpSpPr>
          <p:pic>
            <p:nvPicPr>
              <p:cNvPr id="6148" name="object 47">
                <a:extLst>
                  <a:ext uri="{FF2B5EF4-FFF2-40B4-BE49-F238E27FC236}">
                    <a16:creationId xmlns:a16="http://schemas.microsoft.com/office/drawing/2014/main" id="{5AFB9010-F04F-E5B5-E637-42BDB68D9FE1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503786" y="3255565"/>
                <a:ext cx="5235442" cy="6594375"/>
              </a:xfrm>
              <a:prstGeom prst="rect">
                <a:avLst/>
              </a:prstGeom>
            </p:spPr>
          </p:pic>
          <p:sp>
            <p:nvSpPr>
              <p:cNvPr id="6149" name="object 48">
                <a:extLst>
                  <a:ext uri="{FF2B5EF4-FFF2-40B4-BE49-F238E27FC236}">
                    <a16:creationId xmlns:a16="http://schemas.microsoft.com/office/drawing/2014/main" id="{21ABC09A-3F6E-C8D3-BB59-9EEE4F4D42CA}"/>
                  </a:ext>
                </a:extLst>
              </p:cNvPr>
              <p:cNvSpPr/>
              <p:nvPr/>
            </p:nvSpPr>
            <p:spPr>
              <a:xfrm>
                <a:off x="1906915" y="3724483"/>
                <a:ext cx="4429760" cy="4429760"/>
              </a:xfrm>
              <a:custGeom>
                <a:avLst/>
                <a:gdLst/>
                <a:ahLst/>
                <a:cxnLst/>
                <a:rect l="l" t="t" r="r" b="b"/>
                <a:pathLst>
                  <a:path w="4429760" h="4429759">
                    <a:moveTo>
                      <a:pt x="4303533" y="0"/>
                    </a:moveTo>
                    <a:lnTo>
                      <a:pt x="125650" y="0"/>
                    </a:lnTo>
                    <a:lnTo>
                      <a:pt x="76862" y="9914"/>
                    </a:lnTo>
                    <a:lnTo>
                      <a:pt x="36909" y="36909"/>
                    </a:lnTo>
                    <a:lnTo>
                      <a:pt x="9914" y="76862"/>
                    </a:lnTo>
                    <a:lnTo>
                      <a:pt x="0" y="125650"/>
                    </a:lnTo>
                    <a:lnTo>
                      <a:pt x="0" y="4303533"/>
                    </a:lnTo>
                    <a:lnTo>
                      <a:pt x="9914" y="4352321"/>
                    </a:lnTo>
                    <a:lnTo>
                      <a:pt x="36909" y="4392274"/>
                    </a:lnTo>
                    <a:lnTo>
                      <a:pt x="76862" y="4419269"/>
                    </a:lnTo>
                    <a:lnTo>
                      <a:pt x="125650" y="4429184"/>
                    </a:lnTo>
                    <a:lnTo>
                      <a:pt x="4303533" y="4429184"/>
                    </a:lnTo>
                    <a:lnTo>
                      <a:pt x="4352321" y="4419269"/>
                    </a:lnTo>
                    <a:lnTo>
                      <a:pt x="4392274" y="4392274"/>
                    </a:lnTo>
                    <a:lnTo>
                      <a:pt x="4419269" y="4352321"/>
                    </a:lnTo>
                    <a:lnTo>
                      <a:pt x="4429184" y="4303533"/>
                    </a:lnTo>
                    <a:lnTo>
                      <a:pt x="4429184" y="125650"/>
                    </a:lnTo>
                    <a:lnTo>
                      <a:pt x="4419269" y="76862"/>
                    </a:lnTo>
                    <a:lnTo>
                      <a:pt x="4392274" y="36909"/>
                    </a:lnTo>
                    <a:lnTo>
                      <a:pt x="4352321" y="9914"/>
                    </a:lnTo>
                    <a:lnTo>
                      <a:pt x="4303533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pic>
          <p:nvPicPr>
            <p:cNvPr id="6152" name="Picture 2">
              <a:extLst>
                <a:ext uri="{FF2B5EF4-FFF2-40B4-BE49-F238E27FC236}">
                  <a16:creationId xmlns:a16="http://schemas.microsoft.com/office/drawing/2014/main" id="{B89A9DC6-4167-E47A-18B6-8E1A1D0B5F6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56" r="16656"/>
            <a:stretch/>
          </p:blipFill>
          <p:spPr bwMode="auto">
            <a:xfrm>
              <a:off x="14348631" y="3929340"/>
              <a:ext cx="4051793" cy="4051793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157" name="Picture 4">
            <a:extLst>
              <a:ext uri="{FF2B5EF4-FFF2-40B4-BE49-F238E27FC236}">
                <a16:creationId xmlns:a16="http://schemas.microsoft.com/office/drawing/2014/main" id="{0B505EDD-EE38-72EC-2C0F-4AB245F174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9" r="16699"/>
          <a:stretch/>
        </p:blipFill>
        <p:spPr bwMode="auto">
          <a:xfrm>
            <a:off x="8147694" y="3825731"/>
            <a:ext cx="4053920" cy="405392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6">
            <a:extLst>
              <a:ext uri="{FF2B5EF4-FFF2-40B4-BE49-F238E27FC236}">
                <a16:creationId xmlns:a16="http://schemas.microsoft.com/office/drawing/2014/main" id="{692C11D0-59BD-D290-1B8E-A31A78171A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6" r="16646"/>
          <a:stretch/>
        </p:blipFill>
        <p:spPr bwMode="auto">
          <a:xfrm>
            <a:off x="14267201" y="3811909"/>
            <a:ext cx="4053920" cy="405392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ject 73">
            <a:extLst>
              <a:ext uri="{FF2B5EF4-FFF2-40B4-BE49-F238E27FC236}">
                <a16:creationId xmlns:a16="http://schemas.microsoft.com/office/drawing/2014/main" id="{C859E5D1-1126-83E5-A595-CC2DD9BD6F93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015019" y="3825731"/>
            <a:ext cx="4053920" cy="4053920"/>
          </a:xfrm>
          <a:prstGeom prst="round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93C5FC2-F5F8-69FB-F409-ED937BC90BCA}"/>
              </a:ext>
            </a:extLst>
          </p:cNvPr>
          <p:cNvSpPr txBox="1"/>
          <p:nvPr/>
        </p:nvSpPr>
        <p:spPr>
          <a:xfrm>
            <a:off x="7902994" y="8496415"/>
            <a:ext cx="4621741" cy="12004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Montserrat" pitchFamily="2" charset="-52"/>
                <a:cs typeface="Arial" panose="020B0604020202020204" pitchFamily="34" charset="0"/>
              </a:rPr>
              <a:t>Акция «Ветеранское такси» -</a:t>
            </a:r>
          </a:p>
          <a:p>
            <a:pPr algn="ctr"/>
            <a:r>
              <a:rPr lang="ru-RU" dirty="0">
                <a:solidFill>
                  <a:schemeClr val="bg1"/>
                </a:solidFill>
                <a:latin typeface="Montserrat" pitchFamily="2" charset="-52"/>
                <a:cs typeface="Arial" panose="020B0604020202020204" pitchFamily="34" charset="0"/>
              </a:rPr>
              <a:t>по заявкам ветеранов ВОВ осуществляется перевозка на такси в любую точку города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0DF862-00B1-E033-9977-B529B80E1C30}"/>
              </a:ext>
            </a:extLst>
          </p:cNvPr>
          <p:cNvSpPr txBox="1"/>
          <p:nvPr/>
        </p:nvSpPr>
        <p:spPr>
          <a:xfrm>
            <a:off x="8536546" y="8066926"/>
            <a:ext cx="3379285" cy="4617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Montserrat" pitchFamily="2" charset="-52"/>
                <a:cs typeface="Arial" panose="020B0604020202020204" pitchFamily="34" charset="0"/>
              </a:rPr>
              <a:t>13 593 ПОЕЗДКИ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CE71C0-559A-D11B-FDED-05A3E9923893}"/>
              </a:ext>
            </a:extLst>
          </p:cNvPr>
          <p:cNvSpPr txBox="1"/>
          <p:nvPr/>
        </p:nvSpPr>
        <p:spPr>
          <a:xfrm>
            <a:off x="14032174" y="8484315"/>
            <a:ext cx="4621741" cy="9234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Montserrat" pitchFamily="2" charset="-52"/>
                <a:cs typeface="Arial" panose="020B0604020202020204" pitchFamily="34" charset="0"/>
              </a:rPr>
              <a:t>Активные граждане «серебряного» на базе Центров работы</a:t>
            </a:r>
          </a:p>
          <a:p>
            <a:pPr algn="ctr"/>
            <a:r>
              <a:rPr lang="ru-RU" dirty="0">
                <a:solidFill>
                  <a:schemeClr val="bg1"/>
                </a:solidFill>
                <a:latin typeface="Montserrat" pitchFamily="2" charset="-52"/>
                <a:cs typeface="Arial" panose="020B0604020202020204" pitchFamily="34" charset="0"/>
              </a:rPr>
              <a:t>с населением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4F55E6-7A9D-2E36-7B26-EB0D6A9A8B92}"/>
              </a:ext>
            </a:extLst>
          </p:cNvPr>
          <p:cNvSpPr txBox="1"/>
          <p:nvPr/>
        </p:nvSpPr>
        <p:spPr>
          <a:xfrm>
            <a:off x="14665726" y="8054827"/>
            <a:ext cx="3379285" cy="4617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Montserrat" pitchFamily="2" charset="-52"/>
                <a:cs typeface="Arial" panose="020B0604020202020204" pitchFamily="34" charset="0"/>
              </a:rPr>
              <a:t>111 ВОЛОНТЕРОВ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00A1DAD7-777A-0777-9F84-656160A21B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0" r="38449"/>
          <a:stretch/>
        </p:blipFill>
        <p:spPr bwMode="auto">
          <a:xfrm>
            <a:off x="8158416" y="3825264"/>
            <a:ext cx="4053920" cy="405392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F155CBA8-0DFA-239C-E7C2-870C227507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" t="11592" r="42732" b="4613"/>
          <a:stretch/>
        </p:blipFill>
        <p:spPr bwMode="auto">
          <a:xfrm>
            <a:off x="14275357" y="3825731"/>
            <a:ext cx="4053920" cy="405392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6610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-28117"/>
            <a:ext cx="20105686" cy="1130944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127419" y="777490"/>
            <a:ext cx="3512400" cy="5657719"/>
          </a:xfrm>
          <a:prstGeom prst="rect">
            <a:avLst/>
          </a:prstGeom>
        </p:spPr>
      </p:pic>
      <p:pic>
        <p:nvPicPr>
          <p:cNvPr id="44" name="object 4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454135" y="2503518"/>
            <a:ext cx="1605111" cy="1433817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603B4F01-BD19-F6AA-042C-16A1F747A4B9}"/>
              </a:ext>
            </a:extLst>
          </p:cNvPr>
          <p:cNvSpPr txBox="1"/>
          <p:nvPr/>
        </p:nvSpPr>
        <p:spPr>
          <a:xfrm>
            <a:off x="4413599" y="2372142"/>
            <a:ext cx="10668842" cy="1558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601"/>
              </a:lnSpc>
            </a:pPr>
            <a:r>
              <a:rPr lang="ru-RU" sz="4600" dirty="0">
                <a:solidFill>
                  <a:srgbClr val="2D3090"/>
                </a:solidFill>
                <a:latin typeface="Montserrat SemiBold" pitchFamily="2" charset="-52"/>
                <a:cs typeface="Arial" panose="020B0604020202020204" pitchFamily="34" charset="0"/>
              </a:rPr>
              <a:t>город активного</a:t>
            </a:r>
          </a:p>
          <a:p>
            <a:pPr>
              <a:lnSpc>
                <a:spcPts val="5601"/>
              </a:lnSpc>
            </a:pPr>
            <a:r>
              <a:rPr lang="ru-RU" sz="6601" dirty="0">
                <a:solidFill>
                  <a:srgbClr val="2D3090"/>
                </a:solidFill>
                <a:latin typeface="Montserrat SemiBold" pitchFamily="2" charset="-52"/>
                <a:cs typeface="Arial" panose="020B0604020202020204" pitchFamily="34" charset="0"/>
              </a:rPr>
              <a:t>долголетия</a:t>
            </a:r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A6B8BF12-AD73-FB15-5443-064B338BE0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599" y="1388499"/>
            <a:ext cx="8479102" cy="876491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34365D7A-1EB9-9E54-C734-7AC3C3A6249D}"/>
              </a:ext>
            </a:extLst>
          </p:cNvPr>
          <p:cNvSpPr txBox="1"/>
          <p:nvPr/>
        </p:nvSpPr>
        <p:spPr>
          <a:xfrm>
            <a:off x="4413599" y="3937336"/>
            <a:ext cx="10668842" cy="1200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2D3090"/>
                </a:solidFill>
                <a:latin typeface="Montserrat" pitchFamily="2" charset="-52"/>
                <a:cs typeface="Arial" panose="020B0604020202020204" pitchFamily="34" charset="0"/>
              </a:rPr>
              <a:t>Комплекс мероприятий, направленных</a:t>
            </a:r>
            <a:endParaRPr lang="en-US" sz="2400" b="1" dirty="0">
              <a:solidFill>
                <a:srgbClr val="2D3090"/>
              </a:solidFill>
              <a:latin typeface="Montserrat" pitchFamily="2" charset="-52"/>
              <a:cs typeface="Arial" panose="020B0604020202020204" pitchFamily="34" charset="0"/>
            </a:endParaRPr>
          </a:p>
          <a:p>
            <a:r>
              <a:rPr lang="ru-RU" sz="2400" b="1" dirty="0">
                <a:solidFill>
                  <a:srgbClr val="2D3090"/>
                </a:solidFill>
                <a:latin typeface="Montserrat" pitchFamily="2" charset="-52"/>
                <a:cs typeface="Arial" panose="020B0604020202020204" pitchFamily="34" charset="0"/>
              </a:rPr>
              <a:t>на поддержку семейного благополучия</a:t>
            </a:r>
            <a:endParaRPr lang="en-US" sz="2400" b="1" dirty="0">
              <a:solidFill>
                <a:srgbClr val="2D3090"/>
              </a:solidFill>
              <a:latin typeface="Montserrat" pitchFamily="2" charset="-52"/>
              <a:cs typeface="Arial" panose="020B0604020202020204" pitchFamily="34" charset="0"/>
            </a:endParaRPr>
          </a:p>
          <a:p>
            <a:r>
              <a:rPr lang="ru-RU" sz="2400" b="1" dirty="0">
                <a:solidFill>
                  <a:srgbClr val="2D3090"/>
                </a:solidFill>
                <a:latin typeface="Montserrat" pitchFamily="2" charset="-52"/>
                <a:cs typeface="Arial" panose="020B0604020202020204" pitchFamily="34" charset="0"/>
              </a:rPr>
              <a:t>и активного долголетия жителей города Хабаровска</a:t>
            </a:r>
          </a:p>
        </p:txBody>
      </p: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777AD6DD-37A0-E2A5-6A7E-66369432056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GlowEdges/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6840" y="1951630"/>
            <a:ext cx="4516105" cy="25403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858849" y="5502263"/>
            <a:ext cx="11289559" cy="12004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>
                <a:solidFill>
                  <a:schemeClr val="bg1"/>
                </a:solidFill>
                <a:latin typeface="Montserrat ExtraBold" panose="020B0604020202020204" charset="-52"/>
                <a:cs typeface="Arial" panose="020B0604020202020204" pitchFamily="34" charset="0"/>
              </a:rPr>
              <a:t>Михайловский Игорь Григорьевич,</a:t>
            </a:r>
          </a:p>
          <a:p>
            <a:r>
              <a:rPr lang="ru-RU" sz="2800" dirty="0">
                <a:solidFill>
                  <a:schemeClr val="bg1"/>
                </a:solidFill>
                <a:latin typeface="Montserrat ExtraBold" panose="020B0604020202020204" charset="-52"/>
                <a:cs typeface="Arial" panose="020B0604020202020204" pitchFamily="34" charset="0"/>
              </a:rPr>
              <a:t>исполняющий обязанности Мэра города Хабаровска</a:t>
            </a:r>
            <a:endParaRPr lang="ru-RU" sz="1200" dirty="0">
              <a:solidFill>
                <a:schemeClr val="bg1"/>
              </a:solidFill>
              <a:latin typeface="Montserrat ExtraBold" panose="020B0604020202020204" charset="-5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892701" y="1304058"/>
            <a:ext cx="510116" cy="11080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1" dirty="0">
                <a:solidFill>
                  <a:srgbClr val="2D3090"/>
                </a:solidFill>
                <a:latin typeface="Montserrat SemiBold" pitchFamily="2" charset="-52"/>
                <a:cs typeface="Arial" panose="020B0604020202020204" pitchFamily="34" charset="0"/>
              </a:rPr>
              <a:t>-</a:t>
            </a:r>
            <a:endParaRPr lang="ru-RU" sz="6601" dirty="0">
              <a:solidFill>
                <a:srgbClr val="2D3090"/>
              </a:solidFill>
              <a:latin typeface="Montserrat SemiBold" pitchFamily="2" charset="-5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5295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00453" y="931012"/>
            <a:ext cx="1032592" cy="391191"/>
          </a:xfrm>
          <a:custGeom>
            <a:avLst/>
            <a:gdLst/>
            <a:ahLst/>
            <a:cxnLst/>
            <a:rect l="l" t="t" r="r" b="b"/>
            <a:pathLst>
              <a:path w="1032510" h="391159">
                <a:moveTo>
                  <a:pt x="444677" y="382574"/>
                </a:moveTo>
                <a:lnTo>
                  <a:pt x="444017" y="151498"/>
                </a:lnTo>
                <a:lnTo>
                  <a:pt x="443585" y="177"/>
                </a:lnTo>
                <a:lnTo>
                  <a:pt x="354533" y="177"/>
                </a:lnTo>
                <a:lnTo>
                  <a:pt x="223647" y="221107"/>
                </a:lnTo>
                <a:lnTo>
                  <a:pt x="181229" y="151498"/>
                </a:lnTo>
                <a:lnTo>
                  <a:pt x="89039" y="177"/>
                </a:lnTo>
                <a:lnTo>
                  <a:pt x="0" y="177"/>
                </a:lnTo>
                <a:lnTo>
                  <a:pt x="0" y="382574"/>
                </a:lnTo>
                <a:lnTo>
                  <a:pt x="99961" y="382574"/>
                </a:lnTo>
                <a:lnTo>
                  <a:pt x="99961" y="185356"/>
                </a:lnTo>
                <a:lnTo>
                  <a:pt x="197764" y="344881"/>
                </a:lnTo>
                <a:lnTo>
                  <a:pt x="245833" y="344881"/>
                </a:lnTo>
                <a:lnTo>
                  <a:pt x="296303" y="260210"/>
                </a:lnTo>
                <a:lnTo>
                  <a:pt x="344233" y="179793"/>
                </a:lnTo>
                <a:lnTo>
                  <a:pt x="344703" y="382574"/>
                </a:lnTo>
                <a:lnTo>
                  <a:pt x="444677" y="382574"/>
                </a:lnTo>
                <a:close/>
              </a:path>
              <a:path w="1032510" h="391159">
                <a:moveTo>
                  <a:pt x="889355" y="177"/>
                </a:moveTo>
                <a:lnTo>
                  <a:pt x="783932" y="177"/>
                </a:lnTo>
                <a:lnTo>
                  <a:pt x="691921" y="184607"/>
                </a:lnTo>
                <a:lnTo>
                  <a:pt x="602551" y="177"/>
                </a:lnTo>
                <a:lnTo>
                  <a:pt x="487832" y="177"/>
                </a:lnTo>
                <a:lnTo>
                  <a:pt x="636790" y="276288"/>
                </a:lnTo>
                <a:lnTo>
                  <a:pt x="628751" y="286321"/>
                </a:lnTo>
                <a:lnTo>
                  <a:pt x="619963" y="294157"/>
                </a:lnTo>
                <a:lnTo>
                  <a:pt x="610590" y="299567"/>
                </a:lnTo>
                <a:lnTo>
                  <a:pt x="600646" y="302552"/>
                </a:lnTo>
                <a:lnTo>
                  <a:pt x="589661" y="303530"/>
                </a:lnTo>
                <a:lnTo>
                  <a:pt x="577215" y="302895"/>
                </a:lnTo>
                <a:lnTo>
                  <a:pt x="563308" y="300659"/>
                </a:lnTo>
                <a:lnTo>
                  <a:pt x="547928" y="296811"/>
                </a:lnTo>
                <a:lnTo>
                  <a:pt x="522249" y="376580"/>
                </a:lnTo>
                <a:lnTo>
                  <a:pt x="543331" y="383997"/>
                </a:lnTo>
                <a:lnTo>
                  <a:pt x="563968" y="388797"/>
                </a:lnTo>
                <a:lnTo>
                  <a:pt x="584161" y="390969"/>
                </a:lnTo>
                <a:lnTo>
                  <a:pt x="603923" y="390512"/>
                </a:lnTo>
                <a:lnTo>
                  <a:pt x="641273" y="381901"/>
                </a:lnTo>
                <a:lnTo>
                  <a:pt x="675208" y="363181"/>
                </a:lnTo>
                <a:lnTo>
                  <a:pt x="705396" y="334302"/>
                </a:lnTo>
                <a:lnTo>
                  <a:pt x="712127" y="325221"/>
                </a:lnTo>
                <a:lnTo>
                  <a:pt x="718947" y="316026"/>
                </a:lnTo>
                <a:lnTo>
                  <a:pt x="731481" y="295173"/>
                </a:lnTo>
                <a:lnTo>
                  <a:pt x="889355" y="177"/>
                </a:lnTo>
                <a:close/>
              </a:path>
              <a:path w="1032510" h="391159">
                <a:moveTo>
                  <a:pt x="1032484" y="0"/>
                </a:moveTo>
                <a:lnTo>
                  <a:pt x="924318" y="0"/>
                </a:lnTo>
                <a:lnTo>
                  <a:pt x="924318" y="143510"/>
                </a:lnTo>
                <a:lnTo>
                  <a:pt x="924318" y="233680"/>
                </a:lnTo>
                <a:lnTo>
                  <a:pt x="924318" y="382270"/>
                </a:lnTo>
                <a:lnTo>
                  <a:pt x="1032484" y="382270"/>
                </a:lnTo>
                <a:lnTo>
                  <a:pt x="1032484" y="233680"/>
                </a:lnTo>
                <a:lnTo>
                  <a:pt x="1024293" y="233680"/>
                </a:lnTo>
                <a:lnTo>
                  <a:pt x="1024293" y="143510"/>
                </a:lnTo>
                <a:lnTo>
                  <a:pt x="1032484" y="143510"/>
                </a:lnTo>
                <a:lnTo>
                  <a:pt x="1032484" y="0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779996" y="931012"/>
            <a:ext cx="108594" cy="382300"/>
          </a:xfrm>
          <a:custGeom>
            <a:avLst/>
            <a:gdLst/>
            <a:ahLst/>
            <a:cxnLst/>
            <a:rect l="l" t="t" r="r" b="b"/>
            <a:pathLst>
              <a:path w="108585" h="382269">
                <a:moveTo>
                  <a:pt x="108165" y="0"/>
                </a:moveTo>
                <a:lnTo>
                  <a:pt x="0" y="0"/>
                </a:lnTo>
                <a:lnTo>
                  <a:pt x="0" y="143510"/>
                </a:lnTo>
                <a:lnTo>
                  <a:pt x="0" y="233680"/>
                </a:lnTo>
                <a:lnTo>
                  <a:pt x="0" y="382270"/>
                </a:lnTo>
                <a:lnTo>
                  <a:pt x="108165" y="382270"/>
                </a:lnTo>
                <a:lnTo>
                  <a:pt x="108165" y="233680"/>
                </a:lnTo>
                <a:lnTo>
                  <a:pt x="7645" y="233680"/>
                </a:lnTo>
                <a:lnTo>
                  <a:pt x="7645" y="143510"/>
                </a:lnTo>
                <a:lnTo>
                  <a:pt x="108165" y="143510"/>
                </a:lnTo>
                <a:lnTo>
                  <a:pt x="108165" y="0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624828" y="1074863"/>
            <a:ext cx="263546" cy="90177"/>
          </a:xfrm>
          <a:custGeom>
            <a:avLst/>
            <a:gdLst/>
            <a:ahLst/>
            <a:cxnLst/>
            <a:rect l="l" t="t" r="r" b="b"/>
            <a:pathLst>
              <a:path w="263525" h="90169">
                <a:moveTo>
                  <a:pt x="155155" y="0"/>
                </a:moveTo>
                <a:lnTo>
                  <a:pt x="8191" y="0"/>
                </a:lnTo>
                <a:lnTo>
                  <a:pt x="0" y="0"/>
                </a:lnTo>
                <a:lnTo>
                  <a:pt x="0" y="89598"/>
                </a:lnTo>
                <a:lnTo>
                  <a:pt x="8191" y="89598"/>
                </a:lnTo>
                <a:lnTo>
                  <a:pt x="155155" y="89598"/>
                </a:lnTo>
                <a:lnTo>
                  <a:pt x="155155" y="0"/>
                </a:lnTo>
                <a:close/>
              </a:path>
              <a:path w="263525" h="90169">
                <a:moveTo>
                  <a:pt x="263321" y="0"/>
                </a:moveTo>
                <a:lnTo>
                  <a:pt x="162801" y="0"/>
                </a:lnTo>
                <a:lnTo>
                  <a:pt x="162801" y="89598"/>
                </a:lnTo>
                <a:lnTo>
                  <a:pt x="263321" y="89598"/>
                </a:lnTo>
                <a:lnTo>
                  <a:pt x="263321" y="0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970123" y="931180"/>
            <a:ext cx="366424" cy="382935"/>
          </a:xfrm>
          <a:custGeom>
            <a:avLst/>
            <a:gdLst/>
            <a:ahLst/>
            <a:cxnLst/>
            <a:rect l="l" t="t" r="r" b="b"/>
            <a:pathLst>
              <a:path w="366395" h="382905">
                <a:moveTo>
                  <a:pt x="366020" y="0"/>
                </a:moveTo>
                <a:lnTo>
                  <a:pt x="264400" y="0"/>
                </a:lnTo>
                <a:lnTo>
                  <a:pt x="106530" y="224527"/>
                </a:lnTo>
                <a:lnTo>
                  <a:pt x="106530" y="0"/>
                </a:lnTo>
                <a:lnTo>
                  <a:pt x="0" y="0"/>
                </a:lnTo>
                <a:lnTo>
                  <a:pt x="0" y="382407"/>
                </a:lnTo>
                <a:lnTo>
                  <a:pt x="102153" y="382407"/>
                </a:lnTo>
                <a:lnTo>
                  <a:pt x="259489" y="157880"/>
                </a:lnTo>
                <a:lnTo>
                  <a:pt x="259489" y="382407"/>
                </a:lnTo>
                <a:lnTo>
                  <a:pt x="366020" y="382407"/>
                </a:lnTo>
                <a:lnTo>
                  <a:pt x="366020" y="0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418124" y="931180"/>
            <a:ext cx="413417" cy="461045"/>
          </a:xfrm>
          <a:custGeom>
            <a:avLst/>
            <a:gdLst/>
            <a:ahLst/>
            <a:cxnLst/>
            <a:rect l="l" t="t" r="r" b="b"/>
            <a:pathLst>
              <a:path w="413385" h="461009">
                <a:moveTo>
                  <a:pt x="313027" y="358376"/>
                </a:moveTo>
                <a:lnTo>
                  <a:pt x="313027" y="460530"/>
                </a:lnTo>
                <a:lnTo>
                  <a:pt x="413003" y="460530"/>
                </a:lnTo>
                <a:lnTo>
                  <a:pt x="413003" y="382407"/>
                </a:lnTo>
                <a:lnTo>
                  <a:pt x="335968" y="382407"/>
                </a:lnTo>
                <a:lnTo>
                  <a:pt x="313027" y="358376"/>
                </a:lnTo>
                <a:close/>
              </a:path>
              <a:path w="413385" h="461009">
                <a:moveTo>
                  <a:pt x="106530" y="0"/>
                </a:moveTo>
                <a:lnTo>
                  <a:pt x="0" y="0"/>
                </a:lnTo>
                <a:lnTo>
                  <a:pt x="0" y="382407"/>
                </a:lnTo>
                <a:lnTo>
                  <a:pt x="253479" y="382407"/>
                </a:lnTo>
                <a:lnTo>
                  <a:pt x="253479" y="296640"/>
                </a:lnTo>
                <a:lnTo>
                  <a:pt x="106530" y="296640"/>
                </a:lnTo>
                <a:lnTo>
                  <a:pt x="106530" y="0"/>
                </a:lnTo>
                <a:close/>
              </a:path>
              <a:path w="413385" h="461009">
                <a:moveTo>
                  <a:pt x="360009" y="0"/>
                </a:moveTo>
                <a:lnTo>
                  <a:pt x="253479" y="0"/>
                </a:lnTo>
                <a:lnTo>
                  <a:pt x="253479" y="382407"/>
                </a:lnTo>
                <a:lnTo>
                  <a:pt x="313027" y="382407"/>
                </a:lnTo>
                <a:lnTo>
                  <a:pt x="313027" y="358376"/>
                </a:lnTo>
                <a:lnTo>
                  <a:pt x="360009" y="358376"/>
                </a:lnTo>
                <a:lnTo>
                  <a:pt x="360009" y="0"/>
                </a:lnTo>
                <a:close/>
              </a:path>
              <a:path w="413385" h="461009">
                <a:moveTo>
                  <a:pt x="360009" y="358376"/>
                </a:moveTo>
                <a:lnTo>
                  <a:pt x="313027" y="358376"/>
                </a:lnTo>
                <a:lnTo>
                  <a:pt x="335968" y="382407"/>
                </a:lnTo>
                <a:lnTo>
                  <a:pt x="360009" y="382407"/>
                </a:lnTo>
                <a:lnTo>
                  <a:pt x="360009" y="358376"/>
                </a:lnTo>
                <a:close/>
              </a:path>
              <a:path w="413385" h="461009">
                <a:moveTo>
                  <a:pt x="413003" y="296640"/>
                </a:moveTo>
                <a:lnTo>
                  <a:pt x="360009" y="296640"/>
                </a:lnTo>
                <a:lnTo>
                  <a:pt x="360009" y="382407"/>
                </a:lnTo>
                <a:lnTo>
                  <a:pt x="413003" y="382407"/>
                </a:lnTo>
                <a:lnTo>
                  <a:pt x="413003" y="296640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881958" y="931180"/>
            <a:ext cx="366424" cy="382935"/>
          </a:xfrm>
          <a:custGeom>
            <a:avLst/>
            <a:gdLst/>
            <a:ahLst/>
            <a:cxnLst/>
            <a:rect l="l" t="t" r="r" b="b"/>
            <a:pathLst>
              <a:path w="366395" h="382905">
                <a:moveTo>
                  <a:pt x="366020" y="0"/>
                </a:moveTo>
                <a:lnTo>
                  <a:pt x="264400" y="0"/>
                </a:lnTo>
                <a:lnTo>
                  <a:pt x="106530" y="224527"/>
                </a:lnTo>
                <a:lnTo>
                  <a:pt x="106530" y="0"/>
                </a:lnTo>
                <a:lnTo>
                  <a:pt x="0" y="0"/>
                </a:lnTo>
                <a:lnTo>
                  <a:pt x="0" y="382407"/>
                </a:lnTo>
                <a:lnTo>
                  <a:pt x="102153" y="382407"/>
                </a:lnTo>
                <a:lnTo>
                  <a:pt x="259489" y="157880"/>
                </a:lnTo>
                <a:lnTo>
                  <a:pt x="259489" y="382407"/>
                </a:lnTo>
                <a:lnTo>
                  <a:pt x="366020" y="382407"/>
                </a:lnTo>
                <a:lnTo>
                  <a:pt x="366020" y="0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329950" y="931190"/>
            <a:ext cx="1251684" cy="389286"/>
          </a:xfrm>
          <a:custGeom>
            <a:avLst/>
            <a:gdLst/>
            <a:ahLst/>
            <a:cxnLst/>
            <a:rect l="l" t="t" r="r" b="b"/>
            <a:pathLst>
              <a:path w="1251585" h="389255">
                <a:moveTo>
                  <a:pt x="358914" y="0"/>
                </a:moveTo>
                <a:lnTo>
                  <a:pt x="0" y="0"/>
                </a:lnTo>
                <a:lnTo>
                  <a:pt x="0" y="382397"/>
                </a:lnTo>
                <a:lnTo>
                  <a:pt x="106527" y="382397"/>
                </a:lnTo>
                <a:lnTo>
                  <a:pt x="106527" y="85763"/>
                </a:lnTo>
                <a:lnTo>
                  <a:pt x="251853" y="85763"/>
                </a:lnTo>
                <a:lnTo>
                  <a:pt x="251853" y="382397"/>
                </a:lnTo>
                <a:lnTo>
                  <a:pt x="358914" y="382397"/>
                </a:lnTo>
                <a:lnTo>
                  <a:pt x="358914" y="85763"/>
                </a:lnTo>
                <a:lnTo>
                  <a:pt x="358914" y="62280"/>
                </a:lnTo>
                <a:lnTo>
                  <a:pt x="358914" y="0"/>
                </a:lnTo>
                <a:close/>
              </a:path>
              <a:path w="1251585" h="389255">
                <a:moveTo>
                  <a:pt x="847839" y="382397"/>
                </a:moveTo>
                <a:lnTo>
                  <a:pt x="814692" y="307555"/>
                </a:lnTo>
                <a:lnTo>
                  <a:pt x="779614" y="228346"/>
                </a:lnTo>
                <a:lnTo>
                  <a:pt x="701967" y="52984"/>
                </a:lnTo>
                <a:lnTo>
                  <a:pt x="678497" y="0"/>
                </a:lnTo>
                <a:lnTo>
                  <a:pt x="673468" y="0"/>
                </a:lnTo>
                <a:lnTo>
                  <a:pt x="673468" y="228346"/>
                </a:lnTo>
                <a:lnTo>
                  <a:pt x="575348" y="228346"/>
                </a:lnTo>
                <a:lnTo>
                  <a:pt x="624408" y="106083"/>
                </a:lnTo>
                <a:lnTo>
                  <a:pt x="673468" y="228346"/>
                </a:lnTo>
                <a:lnTo>
                  <a:pt x="673468" y="0"/>
                </a:lnTo>
                <a:lnTo>
                  <a:pt x="571969" y="0"/>
                </a:lnTo>
                <a:lnTo>
                  <a:pt x="403161" y="382397"/>
                </a:lnTo>
                <a:lnTo>
                  <a:pt x="513511" y="382397"/>
                </a:lnTo>
                <a:lnTo>
                  <a:pt x="543560" y="307555"/>
                </a:lnTo>
                <a:lnTo>
                  <a:pt x="705256" y="307555"/>
                </a:lnTo>
                <a:lnTo>
                  <a:pt x="735304" y="382397"/>
                </a:lnTo>
                <a:lnTo>
                  <a:pt x="847839" y="382397"/>
                </a:lnTo>
                <a:close/>
              </a:path>
              <a:path w="1251585" h="389255">
                <a:moveTo>
                  <a:pt x="1251546" y="0"/>
                </a:moveTo>
                <a:lnTo>
                  <a:pt x="943432" y="0"/>
                </a:lnTo>
                <a:lnTo>
                  <a:pt x="937971" y="151866"/>
                </a:lnTo>
                <a:lnTo>
                  <a:pt x="936967" y="172999"/>
                </a:lnTo>
                <a:lnTo>
                  <a:pt x="933818" y="210972"/>
                </a:lnTo>
                <a:lnTo>
                  <a:pt x="925398" y="256413"/>
                </a:lnTo>
                <a:lnTo>
                  <a:pt x="901852" y="291109"/>
                </a:lnTo>
                <a:lnTo>
                  <a:pt x="882243" y="295541"/>
                </a:lnTo>
                <a:lnTo>
                  <a:pt x="877519" y="295541"/>
                </a:lnTo>
                <a:lnTo>
                  <a:pt x="872413" y="294995"/>
                </a:lnTo>
                <a:lnTo>
                  <a:pt x="866952" y="293903"/>
                </a:lnTo>
                <a:lnTo>
                  <a:pt x="861491" y="382397"/>
                </a:lnTo>
                <a:lnTo>
                  <a:pt x="903008" y="388962"/>
                </a:lnTo>
                <a:lnTo>
                  <a:pt x="910653" y="388962"/>
                </a:lnTo>
                <a:lnTo>
                  <a:pt x="957516" y="379577"/>
                </a:lnTo>
                <a:lnTo>
                  <a:pt x="990625" y="351942"/>
                </a:lnTo>
                <a:lnTo>
                  <a:pt x="1012355" y="307695"/>
                </a:lnTo>
                <a:lnTo>
                  <a:pt x="1015809" y="295541"/>
                </a:lnTo>
                <a:lnTo>
                  <a:pt x="1017524" y="289534"/>
                </a:lnTo>
                <a:lnTo>
                  <a:pt x="1025118" y="248285"/>
                </a:lnTo>
                <a:lnTo>
                  <a:pt x="1029957" y="201104"/>
                </a:lnTo>
                <a:lnTo>
                  <a:pt x="1033030" y="148590"/>
                </a:lnTo>
                <a:lnTo>
                  <a:pt x="1034986" y="85763"/>
                </a:lnTo>
                <a:lnTo>
                  <a:pt x="1145019" y="85763"/>
                </a:lnTo>
                <a:lnTo>
                  <a:pt x="1145019" y="382397"/>
                </a:lnTo>
                <a:lnTo>
                  <a:pt x="1251546" y="382397"/>
                </a:lnTo>
                <a:lnTo>
                  <a:pt x="1251546" y="85763"/>
                </a:lnTo>
                <a:lnTo>
                  <a:pt x="1251546" y="62280"/>
                </a:lnTo>
                <a:lnTo>
                  <a:pt x="1251546" y="60629"/>
                </a:lnTo>
                <a:lnTo>
                  <a:pt x="1251546" y="0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663563" y="931191"/>
            <a:ext cx="342292" cy="382935"/>
          </a:xfrm>
          <a:custGeom>
            <a:avLst/>
            <a:gdLst/>
            <a:ahLst/>
            <a:cxnLst/>
            <a:rect l="l" t="t" r="r" b="b"/>
            <a:pathLst>
              <a:path w="342264" h="382905">
                <a:moveTo>
                  <a:pt x="106530" y="0"/>
                </a:moveTo>
                <a:lnTo>
                  <a:pt x="0" y="0"/>
                </a:lnTo>
                <a:lnTo>
                  <a:pt x="0" y="382407"/>
                </a:lnTo>
                <a:lnTo>
                  <a:pt x="180277" y="382407"/>
                </a:lnTo>
                <a:lnTo>
                  <a:pt x="215956" y="380255"/>
                </a:lnTo>
                <a:lnTo>
                  <a:pt x="275229" y="363045"/>
                </a:lnTo>
                <a:lnTo>
                  <a:pt x="317705" y="328733"/>
                </a:lnTo>
                <a:lnTo>
                  <a:pt x="331352" y="304828"/>
                </a:lnTo>
                <a:lnTo>
                  <a:pt x="106530" y="304828"/>
                </a:lnTo>
                <a:lnTo>
                  <a:pt x="106530" y="199397"/>
                </a:lnTo>
                <a:lnTo>
                  <a:pt x="334581" y="199397"/>
                </a:lnTo>
                <a:lnTo>
                  <a:pt x="332351" y="191545"/>
                </a:lnTo>
                <a:lnTo>
                  <a:pt x="303467" y="152686"/>
                </a:lnTo>
                <a:lnTo>
                  <a:pt x="257236" y="129536"/>
                </a:lnTo>
                <a:lnTo>
                  <a:pt x="195575" y="121818"/>
                </a:lnTo>
                <a:lnTo>
                  <a:pt x="106530" y="121818"/>
                </a:lnTo>
                <a:lnTo>
                  <a:pt x="106530" y="0"/>
                </a:lnTo>
                <a:close/>
              </a:path>
              <a:path w="342264" h="382905">
                <a:moveTo>
                  <a:pt x="334581" y="199397"/>
                </a:moveTo>
                <a:lnTo>
                  <a:pt x="174266" y="199397"/>
                </a:lnTo>
                <a:lnTo>
                  <a:pt x="186983" y="200080"/>
                </a:lnTo>
                <a:lnTo>
                  <a:pt x="198369" y="202128"/>
                </a:lnTo>
                <a:lnTo>
                  <a:pt x="229237" y="225207"/>
                </a:lnTo>
                <a:lnTo>
                  <a:pt x="233270" y="248013"/>
                </a:lnTo>
                <a:lnTo>
                  <a:pt x="232261" y="260889"/>
                </a:lnTo>
                <a:lnTo>
                  <a:pt x="208426" y="296532"/>
                </a:lnTo>
                <a:lnTo>
                  <a:pt x="174266" y="304828"/>
                </a:lnTo>
                <a:lnTo>
                  <a:pt x="331352" y="304828"/>
                </a:lnTo>
                <a:lnTo>
                  <a:pt x="339281" y="277923"/>
                </a:lnTo>
                <a:lnTo>
                  <a:pt x="341979" y="246369"/>
                </a:lnTo>
                <a:lnTo>
                  <a:pt x="339572" y="216961"/>
                </a:lnTo>
                <a:lnTo>
                  <a:pt x="334581" y="199397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060754" y="931012"/>
            <a:ext cx="108594" cy="382300"/>
          </a:xfrm>
          <a:custGeom>
            <a:avLst/>
            <a:gdLst/>
            <a:ahLst/>
            <a:cxnLst/>
            <a:rect l="l" t="t" r="r" b="b"/>
            <a:pathLst>
              <a:path w="108585" h="382269">
                <a:moveTo>
                  <a:pt x="108153" y="0"/>
                </a:moveTo>
                <a:lnTo>
                  <a:pt x="0" y="0"/>
                </a:lnTo>
                <a:lnTo>
                  <a:pt x="0" y="143510"/>
                </a:lnTo>
                <a:lnTo>
                  <a:pt x="0" y="233680"/>
                </a:lnTo>
                <a:lnTo>
                  <a:pt x="0" y="382270"/>
                </a:lnTo>
                <a:lnTo>
                  <a:pt x="108153" y="382270"/>
                </a:lnTo>
                <a:lnTo>
                  <a:pt x="108153" y="233680"/>
                </a:lnTo>
                <a:lnTo>
                  <a:pt x="99961" y="233680"/>
                </a:lnTo>
                <a:lnTo>
                  <a:pt x="99961" y="143510"/>
                </a:lnTo>
                <a:lnTo>
                  <a:pt x="108153" y="143510"/>
                </a:lnTo>
                <a:lnTo>
                  <a:pt x="108153" y="0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315879" y="931012"/>
            <a:ext cx="108594" cy="382300"/>
          </a:xfrm>
          <a:custGeom>
            <a:avLst/>
            <a:gdLst/>
            <a:ahLst/>
            <a:cxnLst/>
            <a:rect l="l" t="t" r="r" b="b"/>
            <a:pathLst>
              <a:path w="108585" h="382269">
                <a:moveTo>
                  <a:pt x="108165" y="0"/>
                </a:moveTo>
                <a:lnTo>
                  <a:pt x="0" y="0"/>
                </a:lnTo>
                <a:lnTo>
                  <a:pt x="0" y="143510"/>
                </a:lnTo>
                <a:lnTo>
                  <a:pt x="0" y="233680"/>
                </a:lnTo>
                <a:lnTo>
                  <a:pt x="0" y="382270"/>
                </a:lnTo>
                <a:lnTo>
                  <a:pt x="108165" y="382270"/>
                </a:lnTo>
                <a:lnTo>
                  <a:pt x="108165" y="233680"/>
                </a:lnTo>
                <a:lnTo>
                  <a:pt x="7658" y="233680"/>
                </a:lnTo>
                <a:lnTo>
                  <a:pt x="7658" y="143510"/>
                </a:lnTo>
                <a:lnTo>
                  <a:pt x="108165" y="143510"/>
                </a:lnTo>
                <a:lnTo>
                  <a:pt x="108165" y="0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160723" y="931191"/>
            <a:ext cx="1095461" cy="382935"/>
          </a:xfrm>
          <a:custGeom>
            <a:avLst/>
            <a:gdLst/>
            <a:ahLst/>
            <a:cxnLst/>
            <a:rect l="l" t="t" r="r" b="b"/>
            <a:pathLst>
              <a:path w="1095375" h="382905">
                <a:moveTo>
                  <a:pt x="155143" y="143662"/>
                </a:moveTo>
                <a:lnTo>
                  <a:pt x="8191" y="143662"/>
                </a:lnTo>
                <a:lnTo>
                  <a:pt x="0" y="143662"/>
                </a:lnTo>
                <a:lnTo>
                  <a:pt x="0" y="233260"/>
                </a:lnTo>
                <a:lnTo>
                  <a:pt x="8191" y="233260"/>
                </a:lnTo>
                <a:lnTo>
                  <a:pt x="155143" y="233260"/>
                </a:lnTo>
                <a:lnTo>
                  <a:pt x="155143" y="143662"/>
                </a:lnTo>
                <a:close/>
              </a:path>
              <a:path w="1095375" h="382905">
                <a:moveTo>
                  <a:pt x="263309" y="143662"/>
                </a:moveTo>
                <a:lnTo>
                  <a:pt x="162801" y="143662"/>
                </a:lnTo>
                <a:lnTo>
                  <a:pt x="162801" y="233260"/>
                </a:lnTo>
                <a:lnTo>
                  <a:pt x="263309" y="233260"/>
                </a:lnTo>
                <a:lnTo>
                  <a:pt x="263309" y="143662"/>
                </a:lnTo>
                <a:close/>
              </a:path>
              <a:path w="1095375" h="382905">
                <a:moveTo>
                  <a:pt x="752233" y="382397"/>
                </a:moveTo>
                <a:lnTo>
                  <a:pt x="719086" y="307555"/>
                </a:lnTo>
                <a:lnTo>
                  <a:pt x="684009" y="228346"/>
                </a:lnTo>
                <a:lnTo>
                  <a:pt x="606361" y="52984"/>
                </a:lnTo>
                <a:lnTo>
                  <a:pt x="582891" y="0"/>
                </a:lnTo>
                <a:lnTo>
                  <a:pt x="577875" y="0"/>
                </a:lnTo>
                <a:lnTo>
                  <a:pt x="577875" y="228346"/>
                </a:lnTo>
                <a:lnTo>
                  <a:pt x="479742" y="228346"/>
                </a:lnTo>
                <a:lnTo>
                  <a:pt x="528815" y="106083"/>
                </a:lnTo>
                <a:lnTo>
                  <a:pt x="577875" y="228346"/>
                </a:lnTo>
                <a:lnTo>
                  <a:pt x="577875" y="0"/>
                </a:lnTo>
                <a:lnTo>
                  <a:pt x="476364" y="0"/>
                </a:lnTo>
                <a:lnTo>
                  <a:pt x="307555" y="382397"/>
                </a:lnTo>
                <a:lnTo>
                  <a:pt x="417918" y="382397"/>
                </a:lnTo>
                <a:lnTo>
                  <a:pt x="447954" y="307555"/>
                </a:lnTo>
                <a:lnTo>
                  <a:pt x="609663" y="307555"/>
                </a:lnTo>
                <a:lnTo>
                  <a:pt x="639711" y="382397"/>
                </a:lnTo>
                <a:lnTo>
                  <a:pt x="752233" y="382397"/>
                </a:lnTo>
                <a:close/>
              </a:path>
              <a:path w="1095375" h="382905">
                <a:moveTo>
                  <a:pt x="1094778" y="0"/>
                </a:moveTo>
                <a:lnTo>
                  <a:pt x="988237" y="0"/>
                </a:lnTo>
                <a:lnTo>
                  <a:pt x="988237" y="85217"/>
                </a:lnTo>
                <a:lnTo>
                  <a:pt x="988237" y="202666"/>
                </a:lnTo>
                <a:lnTo>
                  <a:pt x="923785" y="202666"/>
                </a:lnTo>
                <a:lnTo>
                  <a:pt x="909383" y="201726"/>
                </a:lnTo>
                <a:lnTo>
                  <a:pt x="870013" y="179273"/>
                </a:lnTo>
                <a:lnTo>
                  <a:pt x="860958" y="143675"/>
                </a:lnTo>
                <a:lnTo>
                  <a:pt x="861961" y="129870"/>
                </a:lnTo>
                <a:lnTo>
                  <a:pt x="886104" y="93357"/>
                </a:lnTo>
                <a:lnTo>
                  <a:pt x="924877" y="85217"/>
                </a:lnTo>
                <a:lnTo>
                  <a:pt x="988237" y="85217"/>
                </a:lnTo>
                <a:lnTo>
                  <a:pt x="988237" y="0"/>
                </a:lnTo>
                <a:lnTo>
                  <a:pt x="922134" y="0"/>
                </a:lnTo>
                <a:lnTo>
                  <a:pt x="897267" y="1092"/>
                </a:lnTo>
                <a:lnTo>
                  <a:pt x="852335" y="9829"/>
                </a:lnTo>
                <a:lnTo>
                  <a:pt x="814108" y="27165"/>
                </a:lnTo>
                <a:lnTo>
                  <a:pt x="784339" y="52158"/>
                </a:lnTo>
                <a:lnTo>
                  <a:pt x="763524" y="84531"/>
                </a:lnTo>
                <a:lnTo>
                  <a:pt x="753008" y="123444"/>
                </a:lnTo>
                <a:lnTo>
                  <a:pt x="751687" y="145313"/>
                </a:lnTo>
                <a:lnTo>
                  <a:pt x="752932" y="166636"/>
                </a:lnTo>
                <a:lnTo>
                  <a:pt x="762901" y="204470"/>
                </a:lnTo>
                <a:lnTo>
                  <a:pt x="795870" y="248780"/>
                </a:lnTo>
                <a:lnTo>
                  <a:pt x="828725" y="269328"/>
                </a:lnTo>
                <a:lnTo>
                  <a:pt x="830884" y="270154"/>
                </a:lnTo>
                <a:lnTo>
                  <a:pt x="752792" y="382397"/>
                </a:lnTo>
                <a:lnTo>
                  <a:pt x="866952" y="382397"/>
                </a:lnTo>
                <a:lnTo>
                  <a:pt x="929665" y="286258"/>
                </a:lnTo>
                <a:lnTo>
                  <a:pt x="988237" y="286258"/>
                </a:lnTo>
                <a:lnTo>
                  <a:pt x="988237" y="382397"/>
                </a:lnTo>
                <a:lnTo>
                  <a:pt x="1094778" y="382397"/>
                </a:lnTo>
                <a:lnTo>
                  <a:pt x="1094778" y="286258"/>
                </a:lnTo>
                <a:lnTo>
                  <a:pt x="1094778" y="263855"/>
                </a:lnTo>
                <a:lnTo>
                  <a:pt x="1094778" y="58458"/>
                </a:lnTo>
                <a:lnTo>
                  <a:pt x="1094778" y="0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496510" y="931180"/>
            <a:ext cx="359438" cy="382935"/>
          </a:xfrm>
          <a:custGeom>
            <a:avLst/>
            <a:gdLst/>
            <a:ahLst/>
            <a:cxnLst/>
            <a:rect l="l" t="t" r="r" b="b"/>
            <a:pathLst>
              <a:path w="359409" h="382905">
                <a:moveTo>
                  <a:pt x="358910" y="0"/>
                </a:moveTo>
                <a:lnTo>
                  <a:pt x="0" y="0"/>
                </a:lnTo>
                <a:lnTo>
                  <a:pt x="0" y="382407"/>
                </a:lnTo>
                <a:lnTo>
                  <a:pt x="106530" y="382407"/>
                </a:lnTo>
                <a:lnTo>
                  <a:pt x="106530" y="85767"/>
                </a:lnTo>
                <a:lnTo>
                  <a:pt x="83034" y="85767"/>
                </a:lnTo>
                <a:lnTo>
                  <a:pt x="106530" y="62280"/>
                </a:lnTo>
                <a:lnTo>
                  <a:pt x="358910" y="62280"/>
                </a:lnTo>
                <a:lnTo>
                  <a:pt x="358910" y="0"/>
                </a:lnTo>
                <a:close/>
              </a:path>
              <a:path w="359409" h="382905">
                <a:moveTo>
                  <a:pt x="251845" y="62280"/>
                </a:moveTo>
                <a:lnTo>
                  <a:pt x="251845" y="382407"/>
                </a:lnTo>
                <a:lnTo>
                  <a:pt x="358910" y="382407"/>
                </a:lnTo>
                <a:lnTo>
                  <a:pt x="358910" y="85767"/>
                </a:lnTo>
                <a:lnTo>
                  <a:pt x="275876" y="85767"/>
                </a:lnTo>
                <a:lnTo>
                  <a:pt x="251845" y="62280"/>
                </a:lnTo>
                <a:close/>
              </a:path>
              <a:path w="359409" h="382905">
                <a:moveTo>
                  <a:pt x="106530" y="62280"/>
                </a:moveTo>
                <a:lnTo>
                  <a:pt x="83034" y="85767"/>
                </a:lnTo>
                <a:lnTo>
                  <a:pt x="106530" y="85767"/>
                </a:lnTo>
                <a:lnTo>
                  <a:pt x="106530" y="62280"/>
                </a:lnTo>
                <a:close/>
              </a:path>
              <a:path w="359409" h="382905">
                <a:moveTo>
                  <a:pt x="251845" y="62280"/>
                </a:moveTo>
                <a:lnTo>
                  <a:pt x="106530" y="62280"/>
                </a:lnTo>
                <a:lnTo>
                  <a:pt x="106530" y="85767"/>
                </a:lnTo>
                <a:lnTo>
                  <a:pt x="251845" y="85767"/>
                </a:lnTo>
                <a:lnTo>
                  <a:pt x="251845" y="62280"/>
                </a:lnTo>
                <a:close/>
              </a:path>
              <a:path w="359409" h="382905">
                <a:moveTo>
                  <a:pt x="358910" y="62280"/>
                </a:moveTo>
                <a:lnTo>
                  <a:pt x="251845" y="62280"/>
                </a:lnTo>
                <a:lnTo>
                  <a:pt x="275876" y="85767"/>
                </a:lnTo>
                <a:lnTo>
                  <a:pt x="358910" y="85767"/>
                </a:lnTo>
                <a:lnTo>
                  <a:pt x="358910" y="62280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937950" y="923545"/>
            <a:ext cx="799528" cy="398176"/>
          </a:xfrm>
          <a:custGeom>
            <a:avLst/>
            <a:gdLst/>
            <a:ahLst/>
            <a:cxnLst/>
            <a:rect l="l" t="t" r="r" b="b"/>
            <a:pathLst>
              <a:path w="799465" h="398144">
                <a:moveTo>
                  <a:pt x="344170" y="148590"/>
                </a:moveTo>
                <a:lnTo>
                  <a:pt x="339051" y="108229"/>
                </a:lnTo>
                <a:lnTo>
                  <a:pt x="312331" y="58432"/>
                </a:lnTo>
                <a:lnTo>
                  <a:pt x="295783" y="43154"/>
                </a:lnTo>
                <a:lnTo>
                  <a:pt x="282968" y="33997"/>
                </a:lnTo>
                <a:lnTo>
                  <a:pt x="264960" y="24587"/>
                </a:lnTo>
                <a:lnTo>
                  <a:pt x="244944" y="17170"/>
                </a:lnTo>
                <a:lnTo>
                  <a:pt x="235445" y="14871"/>
                </a:lnTo>
                <a:lnTo>
                  <a:pt x="235445" y="148590"/>
                </a:lnTo>
                <a:lnTo>
                  <a:pt x="234391" y="161213"/>
                </a:lnTo>
                <a:lnTo>
                  <a:pt x="208991" y="196176"/>
                </a:lnTo>
                <a:lnTo>
                  <a:pt x="167716" y="204317"/>
                </a:lnTo>
                <a:lnTo>
                  <a:pt x="108165" y="204317"/>
                </a:lnTo>
                <a:lnTo>
                  <a:pt x="108165" y="92862"/>
                </a:lnTo>
                <a:lnTo>
                  <a:pt x="167716" y="92862"/>
                </a:lnTo>
                <a:lnTo>
                  <a:pt x="208991" y="101320"/>
                </a:lnTo>
                <a:lnTo>
                  <a:pt x="234391" y="136423"/>
                </a:lnTo>
                <a:lnTo>
                  <a:pt x="235445" y="148590"/>
                </a:lnTo>
                <a:lnTo>
                  <a:pt x="235445" y="14871"/>
                </a:lnTo>
                <a:lnTo>
                  <a:pt x="223164" y="11887"/>
                </a:lnTo>
                <a:lnTo>
                  <a:pt x="199605" y="8712"/>
                </a:lnTo>
                <a:lnTo>
                  <a:pt x="174269" y="7645"/>
                </a:lnTo>
                <a:lnTo>
                  <a:pt x="0" y="7645"/>
                </a:lnTo>
                <a:lnTo>
                  <a:pt x="0" y="390055"/>
                </a:lnTo>
                <a:lnTo>
                  <a:pt x="108165" y="390055"/>
                </a:lnTo>
                <a:lnTo>
                  <a:pt x="108165" y="290080"/>
                </a:lnTo>
                <a:lnTo>
                  <a:pt x="174269" y="290080"/>
                </a:lnTo>
                <a:lnTo>
                  <a:pt x="223164" y="285775"/>
                </a:lnTo>
                <a:lnTo>
                  <a:pt x="264960" y="272872"/>
                </a:lnTo>
                <a:lnTo>
                  <a:pt x="298754" y="252120"/>
                </a:lnTo>
                <a:lnTo>
                  <a:pt x="332638" y="207746"/>
                </a:lnTo>
                <a:lnTo>
                  <a:pt x="342887" y="169913"/>
                </a:lnTo>
                <a:lnTo>
                  <a:pt x="344170" y="148590"/>
                </a:lnTo>
                <a:close/>
              </a:path>
              <a:path w="799465" h="398144">
                <a:moveTo>
                  <a:pt x="799223" y="198310"/>
                </a:moveTo>
                <a:lnTo>
                  <a:pt x="795185" y="156921"/>
                </a:lnTo>
                <a:lnTo>
                  <a:pt x="783107" y="119087"/>
                </a:lnTo>
                <a:lnTo>
                  <a:pt x="763917" y="85356"/>
                </a:lnTo>
                <a:lnTo>
                  <a:pt x="738581" y="56261"/>
                </a:lnTo>
                <a:lnTo>
                  <a:pt x="707580" y="32499"/>
                </a:lnTo>
                <a:lnTo>
                  <a:pt x="689965" y="22809"/>
                </a:lnTo>
                <a:lnTo>
                  <a:pt x="689965" y="198843"/>
                </a:lnTo>
                <a:lnTo>
                  <a:pt x="689470" y="211086"/>
                </a:lnTo>
                <a:lnTo>
                  <a:pt x="677710" y="253542"/>
                </a:lnTo>
                <a:lnTo>
                  <a:pt x="652932" y="285140"/>
                </a:lnTo>
                <a:lnTo>
                  <a:pt x="617804" y="303809"/>
                </a:lnTo>
                <a:lnTo>
                  <a:pt x="586714" y="308102"/>
                </a:lnTo>
                <a:lnTo>
                  <a:pt x="575970" y="307619"/>
                </a:lnTo>
                <a:lnTo>
                  <a:pt x="536879" y="296202"/>
                </a:lnTo>
                <a:lnTo>
                  <a:pt x="506272" y="270751"/>
                </a:lnTo>
                <a:lnTo>
                  <a:pt x="487768" y="233629"/>
                </a:lnTo>
                <a:lnTo>
                  <a:pt x="483463" y="198843"/>
                </a:lnTo>
                <a:lnTo>
                  <a:pt x="483933" y="186601"/>
                </a:lnTo>
                <a:lnTo>
                  <a:pt x="495350" y="144145"/>
                </a:lnTo>
                <a:lnTo>
                  <a:pt x="520357" y="112547"/>
                </a:lnTo>
                <a:lnTo>
                  <a:pt x="555625" y="93891"/>
                </a:lnTo>
                <a:lnTo>
                  <a:pt x="586714" y="89585"/>
                </a:lnTo>
                <a:lnTo>
                  <a:pt x="597458" y="90068"/>
                </a:lnTo>
                <a:lnTo>
                  <a:pt x="636536" y="101485"/>
                </a:lnTo>
                <a:lnTo>
                  <a:pt x="666788" y="126936"/>
                </a:lnTo>
                <a:lnTo>
                  <a:pt x="685507" y="164071"/>
                </a:lnTo>
                <a:lnTo>
                  <a:pt x="689965" y="198843"/>
                </a:lnTo>
                <a:lnTo>
                  <a:pt x="689965" y="22809"/>
                </a:lnTo>
                <a:lnTo>
                  <a:pt x="651548" y="8293"/>
                </a:lnTo>
                <a:lnTo>
                  <a:pt x="609219" y="914"/>
                </a:lnTo>
                <a:lnTo>
                  <a:pt x="586714" y="0"/>
                </a:lnTo>
                <a:lnTo>
                  <a:pt x="564222" y="914"/>
                </a:lnTo>
                <a:lnTo>
                  <a:pt x="521868" y="8293"/>
                </a:lnTo>
                <a:lnTo>
                  <a:pt x="483285" y="22885"/>
                </a:lnTo>
                <a:lnTo>
                  <a:pt x="449694" y="43789"/>
                </a:lnTo>
                <a:lnTo>
                  <a:pt x="421411" y="70624"/>
                </a:lnTo>
                <a:lnTo>
                  <a:pt x="399148" y="102171"/>
                </a:lnTo>
                <a:lnTo>
                  <a:pt x="383273" y="138061"/>
                </a:lnTo>
                <a:lnTo>
                  <a:pt x="375221" y="177406"/>
                </a:lnTo>
                <a:lnTo>
                  <a:pt x="374205" y="198310"/>
                </a:lnTo>
                <a:lnTo>
                  <a:pt x="375221" y="219456"/>
                </a:lnTo>
                <a:lnTo>
                  <a:pt x="383273" y="259194"/>
                </a:lnTo>
                <a:lnTo>
                  <a:pt x="399148" y="295363"/>
                </a:lnTo>
                <a:lnTo>
                  <a:pt x="421411" y="327050"/>
                </a:lnTo>
                <a:lnTo>
                  <a:pt x="449707" y="353910"/>
                </a:lnTo>
                <a:lnTo>
                  <a:pt x="483489" y="374827"/>
                </a:lnTo>
                <a:lnTo>
                  <a:pt x="522236" y="389407"/>
                </a:lnTo>
                <a:lnTo>
                  <a:pt x="564438" y="396773"/>
                </a:lnTo>
                <a:lnTo>
                  <a:pt x="586714" y="397700"/>
                </a:lnTo>
                <a:lnTo>
                  <a:pt x="609219" y="396773"/>
                </a:lnTo>
                <a:lnTo>
                  <a:pt x="651548" y="389407"/>
                </a:lnTo>
                <a:lnTo>
                  <a:pt x="690181" y="374802"/>
                </a:lnTo>
                <a:lnTo>
                  <a:pt x="723900" y="354063"/>
                </a:lnTo>
                <a:lnTo>
                  <a:pt x="752398" y="327456"/>
                </a:lnTo>
                <a:lnTo>
                  <a:pt x="766953" y="308102"/>
                </a:lnTo>
                <a:lnTo>
                  <a:pt x="774661" y="295897"/>
                </a:lnTo>
                <a:lnTo>
                  <a:pt x="783386" y="278333"/>
                </a:lnTo>
                <a:lnTo>
                  <a:pt x="790321" y="259702"/>
                </a:lnTo>
                <a:lnTo>
                  <a:pt x="795261" y="240157"/>
                </a:lnTo>
                <a:lnTo>
                  <a:pt x="798233" y="219697"/>
                </a:lnTo>
                <a:lnTo>
                  <a:pt x="799223" y="198310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794605" y="931180"/>
            <a:ext cx="280692" cy="382935"/>
          </a:xfrm>
          <a:custGeom>
            <a:avLst/>
            <a:gdLst/>
            <a:ahLst/>
            <a:cxnLst/>
            <a:rect l="l" t="t" r="r" b="b"/>
            <a:pathLst>
              <a:path w="280670" h="382905">
                <a:moveTo>
                  <a:pt x="280253" y="0"/>
                </a:moveTo>
                <a:lnTo>
                  <a:pt x="0" y="0"/>
                </a:lnTo>
                <a:lnTo>
                  <a:pt x="0" y="382407"/>
                </a:lnTo>
                <a:lnTo>
                  <a:pt x="106530" y="382407"/>
                </a:lnTo>
                <a:lnTo>
                  <a:pt x="106017" y="85767"/>
                </a:lnTo>
                <a:lnTo>
                  <a:pt x="83044" y="85767"/>
                </a:lnTo>
                <a:lnTo>
                  <a:pt x="105975" y="61736"/>
                </a:lnTo>
                <a:lnTo>
                  <a:pt x="279861" y="61736"/>
                </a:lnTo>
                <a:lnTo>
                  <a:pt x="280253" y="0"/>
                </a:lnTo>
                <a:close/>
              </a:path>
              <a:path w="280670" h="382905">
                <a:moveTo>
                  <a:pt x="105975" y="61736"/>
                </a:moveTo>
                <a:lnTo>
                  <a:pt x="83044" y="85767"/>
                </a:lnTo>
                <a:lnTo>
                  <a:pt x="106017" y="85767"/>
                </a:lnTo>
                <a:lnTo>
                  <a:pt x="105975" y="61736"/>
                </a:lnTo>
                <a:close/>
              </a:path>
              <a:path w="280670" h="382905">
                <a:moveTo>
                  <a:pt x="279861" y="61736"/>
                </a:moveTo>
                <a:lnTo>
                  <a:pt x="105975" y="61736"/>
                </a:lnTo>
                <a:lnTo>
                  <a:pt x="106017" y="85767"/>
                </a:lnTo>
                <a:lnTo>
                  <a:pt x="279708" y="85767"/>
                </a:lnTo>
                <a:lnTo>
                  <a:pt x="279861" y="61736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124033" y="931191"/>
            <a:ext cx="1268830" cy="382935"/>
          </a:xfrm>
          <a:custGeom>
            <a:avLst/>
            <a:gdLst/>
            <a:ahLst/>
            <a:cxnLst/>
            <a:rect l="l" t="t" r="r" b="b"/>
            <a:pathLst>
              <a:path w="1268729" h="382905">
                <a:moveTo>
                  <a:pt x="344170" y="140944"/>
                </a:moveTo>
                <a:lnTo>
                  <a:pt x="339051" y="100584"/>
                </a:lnTo>
                <a:lnTo>
                  <a:pt x="312331" y="50787"/>
                </a:lnTo>
                <a:lnTo>
                  <a:pt x="295795" y="35509"/>
                </a:lnTo>
                <a:lnTo>
                  <a:pt x="282968" y="26352"/>
                </a:lnTo>
                <a:lnTo>
                  <a:pt x="264972" y="16941"/>
                </a:lnTo>
                <a:lnTo>
                  <a:pt x="244957" y="9525"/>
                </a:lnTo>
                <a:lnTo>
                  <a:pt x="235470" y="7226"/>
                </a:lnTo>
                <a:lnTo>
                  <a:pt x="235470" y="140944"/>
                </a:lnTo>
                <a:lnTo>
                  <a:pt x="234403" y="153568"/>
                </a:lnTo>
                <a:lnTo>
                  <a:pt x="209003" y="188531"/>
                </a:lnTo>
                <a:lnTo>
                  <a:pt x="167728" y="196672"/>
                </a:lnTo>
                <a:lnTo>
                  <a:pt x="108178" y="196672"/>
                </a:lnTo>
                <a:lnTo>
                  <a:pt x="108178" y="85217"/>
                </a:lnTo>
                <a:lnTo>
                  <a:pt x="167728" y="85217"/>
                </a:lnTo>
                <a:lnTo>
                  <a:pt x="209003" y="93675"/>
                </a:lnTo>
                <a:lnTo>
                  <a:pt x="234403" y="128778"/>
                </a:lnTo>
                <a:lnTo>
                  <a:pt x="235470" y="140944"/>
                </a:lnTo>
                <a:lnTo>
                  <a:pt x="235470" y="7226"/>
                </a:lnTo>
                <a:lnTo>
                  <a:pt x="223164" y="4241"/>
                </a:lnTo>
                <a:lnTo>
                  <a:pt x="199605" y="1066"/>
                </a:lnTo>
                <a:lnTo>
                  <a:pt x="174269" y="0"/>
                </a:lnTo>
                <a:lnTo>
                  <a:pt x="0" y="0"/>
                </a:lnTo>
                <a:lnTo>
                  <a:pt x="0" y="382409"/>
                </a:lnTo>
                <a:lnTo>
                  <a:pt x="108178" y="382409"/>
                </a:lnTo>
                <a:lnTo>
                  <a:pt x="108178" y="282435"/>
                </a:lnTo>
                <a:lnTo>
                  <a:pt x="174269" y="282435"/>
                </a:lnTo>
                <a:lnTo>
                  <a:pt x="223164" y="278130"/>
                </a:lnTo>
                <a:lnTo>
                  <a:pt x="264972" y="265226"/>
                </a:lnTo>
                <a:lnTo>
                  <a:pt x="298767" y="244475"/>
                </a:lnTo>
                <a:lnTo>
                  <a:pt x="332651" y="200101"/>
                </a:lnTo>
                <a:lnTo>
                  <a:pt x="342900" y="162267"/>
                </a:lnTo>
                <a:lnTo>
                  <a:pt x="344170" y="140944"/>
                </a:lnTo>
                <a:close/>
              </a:path>
              <a:path w="1268729" h="382905">
                <a:moveTo>
                  <a:pt x="780669" y="382397"/>
                </a:moveTo>
                <a:lnTo>
                  <a:pt x="747522" y="307555"/>
                </a:lnTo>
                <a:lnTo>
                  <a:pt x="712444" y="228346"/>
                </a:lnTo>
                <a:lnTo>
                  <a:pt x="634784" y="52984"/>
                </a:lnTo>
                <a:lnTo>
                  <a:pt x="611314" y="0"/>
                </a:lnTo>
                <a:lnTo>
                  <a:pt x="606285" y="0"/>
                </a:lnTo>
                <a:lnTo>
                  <a:pt x="606285" y="228346"/>
                </a:lnTo>
                <a:lnTo>
                  <a:pt x="508152" y="228346"/>
                </a:lnTo>
                <a:lnTo>
                  <a:pt x="557225" y="106083"/>
                </a:lnTo>
                <a:lnTo>
                  <a:pt x="606285" y="228346"/>
                </a:lnTo>
                <a:lnTo>
                  <a:pt x="606285" y="0"/>
                </a:lnTo>
                <a:lnTo>
                  <a:pt x="504786" y="0"/>
                </a:lnTo>
                <a:lnTo>
                  <a:pt x="335991" y="382397"/>
                </a:lnTo>
                <a:lnTo>
                  <a:pt x="446328" y="382397"/>
                </a:lnTo>
                <a:lnTo>
                  <a:pt x="476364" y="307555"/>
                </a:lnTo>
                <a:lnTo>
                  <a:pt x="638073" y="307555"/>
                </a:lnTo>
                <a:lnTo>
                  <a:pt x="668121" y="382397"/>
                </a:lnTo>
                <a:lnTo>
                  <a:pt x="780669" y="382397"/>
                </a:lnTo>
                <a:close/>
              </a:path>
              <a:path w="1268729" h="382905">
                <a:moveTo>
                  <a:pt x="1268514" y="382397"/>
                </a:moveTo>
                <a:lnTo>
                  <a:pt x="1267853" y="151320"/>
                </a:lnTo>
                <a:lnTo>
                  <a:pt x="1267409" y="0"/>
                </a:lnTo>
                <a:lnTo>
                  <a:pt x="1178369" y="0"/>
                </a:lnTo>
                <a:lnTo>
                  <a:pt x="1047483" y="220929"/>
                </a:lnTo>
                <a:lnTo>
                  <a:pt x="1005065" y="151320"/>
                </a:lnTo>
                <a:lnTo>
                  <a:pt x="912863" y="0"/>
                </a:lnTo>
                <a:lnTo>
                  <a:pt x="823823" y="0"/>
                </a:lnTo>
                <a:lnTo>
                  <a:pt x="823823" y="382397"/>
                </a:lnTo>
                <a:lnTo>
                  <a:pt x="923798" y="382397"/>
                </a:lnTo>
                <a:lnTo>
                  <a:pt x="923798" y="185191"/>
                </a:lnTo>
                <a:lnTo>
                  <a:pt x="1021588" y="344703"/>
                </a:lnTo>
                <a:lnTo>
                  <a:pt x="1069657" y="344703"/>
                </a:lnTo>
                <a:lnTo>
                  <a:pt x="1120127" y="260032"/>
                </a:lnTo>
                <a:lnTo>
                  <a:pt x="1168057" y="179616"/>
                </a:lnTo>
                <a:lnTo>
                  <a:pt x="1168539" y="382397"/>
                </a:lnTo>
                <a:lnTo>
                  <a:pt x="1268514" y="382397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0474009" y="931191"/>
            <a:ext cx="933524" cy="382935"/>
          </a:xfrm>
          <a:custGeom>
            <a:avLst/>
            <a:gdLst/>
            <a:ahLst/>
            <a:cxnLst/>
            <a:rect l="l" t="t" r="r" b="b"/>
            <a:pathLst>
              <a:path w="933450" h="382905">
                <a:moveTo>
                  <a:pt x="444690" y="382397"/>
                </a:moveTo>
                <a:lnTo>
                  <a:pt x="444030" y="151320"/>
                </a:lnTo>
                <a:lnTo>
                  <a:pt x="443585" y="0"/>
                </a:lnTo>
                <a:lnTo>
                  <a:pt x="354545" y="0"/>
                </a:lnTo>
                <a:lnTo>
                  <a:pt x="223659" y="220929"/>
                </a:lnTo>
                <a:lnTo>
                  <a:pt x="181241" y="151320"/>
                </a:lnTo>
                <a:lnTo>
                  <a:pt x="89039" y="0"/>
                </a:lnTo>
                <a:lnTo>
                  <a:pt x="0" y="0"/>
                </a:lnTo>
                <a:lnTo>
                  <a:pt x="0" y="382397"/>
                </a:lnTo>
                <a:lnTo>
                  <a:pt x="99974" y="382397"/>
                </a:lnTo>
                <a:lnTo>
                  <a:pt x="99974" y="185191"/>
                </a:lnTo>
                <a:lnTo>
                  <a:pt x="197764" y="344703"/>
                </a:lnTo>
                <a:lnTo>
                  <a:pt x="245833" y="344703"/>
                </a:lnTo>
                <a:lnTo>
                  <a:pt x="296303" y="260032"/>
                </a:lnTo>
                <a:lnTo>
                  <a:pt x="344233" y="179616"/>
                </a:lnTo>
                <a:lnTo>
                  <a:pt x="344716" y="382397"/>
                </a:lnTo>
                <a:lnTo>
                  <a:pt x="444690" y="382397"/>
                </a:lnTo>
                <a:close/>
              </a:path>
              <a:path w="933450" h="382905">
                <a:moveTo>
                  <a:pt x="933081" y="382397"/>
                </a:moveTo>
                <a:lnTo>
                  <a:pt x="899934" y="307555"/>
                </a:lnTo>
                <a:lnTo>
                  <a:pt x="864857" y="228346"/>
                </a:lnTo>
                <a:lnTo>
                  <a:pt x="787209" y="52984"/>
                </a:lnTo>
                <a:lnTo>
                  <a:pt x="763739" y="0"/>
                </a:lnTo>
                <a:lnTo>
                  <a:pt x="758710" y="0"/>
                </a:lnTo>
                <a:lnTo>
                  <a:pt x="758710" y="228346"/>
                </a:lnTo>
                <a:lnTo>
                  <a:pt x="660577" y="228346"/>
                </a:lnTo>
                <a:lnTo>
                  <a:pt x="709637" y="106083"/>
                </a:lnTo>
                <a:lnTo>
                  <a:pt x="758710" y="228346"/>
                </a:lnTo>
                <a:lnTo>
                  <a:pt x="758710" y="0"/>
                </a:lnTo>
                <a:lnTo>
                  <a:pt x="657199" y="0"/>
                </a:lnTo>
                <a:lnTo>
                  <a:pt x="488403" y="382397"/>
                </a:lnTo>
                <a:lnTo>
                  <a:pt x="598741" y="382397"/>
                </a:lnTo>
                <a:lnTo>
                  <a:pt x="628789" y="307555"/>
                </a:lnTo>
                <a:lnTo>
                  <a:pt x="790498" y="307555"/>
                </a:lnTo>
                <a:lnTo>
                  <a:pt x="820547" y="382397"/>
                </a:lnTo>
                <a:lnTo>
                  <a:pt x="933081" y="382397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48655" y="532878"/>
            <a:ext cx="866816" cy="1285287"/>
          </a:xfrm>
          <a:prstGeom prst="rect">
            <a:avLst/>
          </a:prstGeom>
        </p:spPr>
      </p:pic>
      <p:grpSp>
        <p:nvGrpSpPr>
          <p:cNvPr id="19" name="object 19"/>
          <p:cNvGrpSpPr/>
          <p:nvPr/>
        </p:nvGrpSpPr>
        <p:grpSpPr>
          <a:xfrm>
            <a:off x="1749" y="4153619"/>
            <a:ext cx="20102231" cy="7155596"/>
            <a:chOff x="1748" y="4153737"/>
            <a:chExt cx="20100644" cy="7155031"/>
          </a:xfrm>
        </p:grpSpPr>
        <p:pic>
          <p:nvPicPr>
            <p:cNvPr id="20" name="object 2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48" y="4153737"/>
              <a:ext cx="20100644" cy="6126787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3525798" y="6526063"/>
              <a:ext cx="234950" cy="318770"/>
            </a:xfrm>
            <a:custGeom>
              <a:avLst/>
              <a:gdLst/>
              <a:ahLst/>
              <a:cxnLst/>
              <a:rect l="l" t="t" r="r" b="b"/>
              <a:pathLst>
                <a:path w="234950" h="318770">
                  <a:moveTo>
                    <a:pt x="29894" y="2198"/>
                  </a:moveTo>
                  <a:lnTo>
                    <a:pt x="0" y="2198"/>
                  </a:lnTo>
                  <a:lnTo>
                    <a:pt x="0" y="318398"/>
                  </a:lnTo>
                  <a:lnTo>
                    <a:pt x="31213" y="318398"/>
                  </a:lnTo>
                  <a:lnTo>
                    <a:pt x="31213" y="188721"/>
                  </a:lnTo>
                  <a:lnTo>
                    <a:pt x="26606" y="181408"/>
                  </a:lnTo>
                  <a:lnTo>
                    <a:pt x="20349" y="167596"/>
                  </a:lnTo>
                  <a:lnTo>
                    <a:pt x="15883" y="152327"/>
                  </a:lnTo>
                  <a:lnTo>
                    <a:pt x="13205" y="135602"/>
                  </a:lnTo>
                  <a:lnTo>
                    <a:pt x="12313" y="117420"/>
                  </a:lnTo>
                  <a:lnTo>
                    <a:pt x="13191" y="99238"/>
                  </a:lnTo>
                  <a:lnTo>
                    <a:pt x="15828" y="82513"/>
                  </a:lnTo>
                  <a:lnTo>
                    <a:pt x="20225" y="67244"/>
                  </a:lnTo>
                  <a:lnTo>
                    <a:pt x="26386" y="53432"/>
                  </a:lnTo>
                  <a:lnTo>
                    <a:pt x="29894" y="47801"/>
                  </a:lnTo>
                  <a:lnTo>
                    <a:pt x="29894" y="2198"/>
                  </a:lnTo>
                  <a:close/>
                </a:path>
                <a:path w="234950" h="318770">
                  <a:moveTo>
                    <a:pt x="119148" y="0"/>
                  </a:moveTo>
                  <a:lnTo>
                    <a:pt x="77098" y="7668"/>
                  </a:lnTo>
                  <a:lnTo>
                    <a:pt x="42973" y="30399"/>
                  </a:lnTo>
                  <a:lnTo>
                    <a:pt x="29894" y="47801"/>
                  </a:lnTo>
                  <a:lnTo>
                    <a:pt x="29894" y="71683"/>
                  </a:lnTo>
                  <a:lnTo>
                    <a:pt x="26826" y="117860"/>
                  </a:lnTo>
                  <a:lnTo>
                    <a:pt x="31213" y="164476"/>
                  </a:lnTo>
                  <a:lnTo>
                    <a:pt x="31213" y="188721"/>
                  </a:lnTo>
                  <a:lnTo>
                    <a:pt x="34363" y="193721"/>
                  </a:lnTo>
                  <a:lnTo>
                    <a:pt x="65066" y="221427"/>
                  </a:lnTo>
                  <a:lnTo>
                    <a:pt x="104553" y="234414"/>
                  </a:lnTo>
                  <a:lnTo>
                    <a:pt x="119148" y="235280"/>
                  </a:lnTo>
                  <a:lnTo>
                    <a:pt x="135206" y="234346"/>
                  </a:lnTo>
                  <a:lnTo>
                    <a:pt x="178277" y="220328"/>
                  </a:lnTo>
                  <a:lnTo>
                    <a:pt x="195865" y="207574"/>
                  </a:lnTo>
                  <a:lnTo>
                    <a:pt x="116949" y="207574"/>
                  </a:lnTo>
                  <a:lnTo>
                    <a:pt x="104951" y="206873"/>
                  </a:lnTo>
                  <a:lnTo>
                    <a:pt x="63501" y="190176"/>
                  </a:lnTo>
                  <a:lnTo>
                    <a:pt x="37081" y="154073"/>
                  </a:lnTo>
                  <a:lnTo>
                    <a:pt x="30773" y="117420"/>
                  </a:lnTo>
                  <a:lnTo>
                    <a:pt x="31474" y="104424"/>
                  </a:lnTo>
                  <a:lnTo>
                    <a:pt x="48116" y="60800"/>
                  </a:lnTo>
                  <a:lnTo>
                    <a:pt x="82857" y="33697"/>
                  </a:lnTo>
                  <a:lnTo>
                    <a:pt x="116949" y="27266"/>
                  </a:lnTo>
                  <a:lnTo>
                    <a:pt x="195717" y="27266"/>
                  </a:lnTo>
                  <a:lnTo>
                    <a:pt x="190653" y="22840"/>
                  </a:lnTo>
                  <a:lnTo>
                    <a:pt x="178277" y="14732"/>
                  </a:lnTo>
                  <a:lnTo>
                    <a:pt x="164769" y="8287"/>
                  </a:lnTo>
                  <a:lnTo>
                    <a:pt x="150412" y="3683"/>
                  </a:lnTo>
                  <a:lnTo>
                    <a:pt x="135206" y="920"/>
                  </a:lnTo>
                  <a:lnTo>
                    <a:pt x="119148" y="0"/>
                  </a:lnTo>
                  <a:close/>
                </a:path>
                <a:path w="234950" h="318770">
                  <a:moveTo>
                    <a:pt x="195717" y="27266"/>
                  </a:moveTo>
                  <a:lnTo>
                    <a:pt x="116949" y="27266"/>
                  </a:lnTo>
                  <a:lnTo>
                    <a:pt x="128927" y="27980"/>
                  </a:lnTo>
                  <a:lnTo>
                    <a:pt x="140248" y="30124"/>
                  </a:lnTo>
                  <a:lnTo>
                    <a:pt x="178278" y="52337"/>
                  </a:lnTo>
                  <a:lnTo>
                    <a:pt x="200256" y="92247"/>
                  </a:lnTo>
                  <a:lnTo>
                    <a:pt x="203114" y="117420"/>
                  </a:lnTo>
                  <a:lnTo>
                    <a:pt x="202399" y="130435"/>
                  </a:lnTo>
                  <a:lnTo>
                    <a:pt x="185478" y="174344"/>
                  </a:lnTo>
                  <a:lnTo>
                    <a:pt x="150911" y="201266"/>
                  </a:lnTo>
                  <a:lnTo>
                    <a:pt x="116949" y="207574"/>
                  </a:lnTo>
                  <a:lnTo>
                    <a:pt x="195865" y="207574"/>
                  </a:lnTo>
                  <a:lnTo>
                    <a:pt x="225921" y="165246"/>
                  </a:lnTo>
                  <a:lnTo>
                    <a:pt x="234327" y="117420"/>
                  </a:lnTo>
                  <a:lnTo>
                    <a:pt x="233393" y="100563"/>
                  </a:lnTo>
                  <a:lnTo>
                    <a:pt x="219385" y="56071"/>
                  </a:lnTo>
                  <a:lnTo>
                    <a:pt x="201631" y="32433"/>
                  </a:lnTo>
                  <a:lnTo>
                    <a:pt x="195717" y="27266"/>
                  </a:lnTo>
                  <a:close/>
                </a:path>
                <a:path w="234950" h="318770">
                  <a:moveTo>
                    <a:pt x="29894" y="47801"/>
                  </a:moveTo>
                  <a:lnTo>
                    <a:pt x="13191" y="99238"/>
                  </a:lnTo>
                  <a:lnTo>
                    <a:pt x="12313" y="117420"/>
                  </a:lnTo>
                  <a:lnTo>
                    <a:pt x="13205" y="135602"/>
                  </a:lnTo>
                  <a:lnTo>
                    <a:pt x="15883" y="152327"/>
                  </a:lnTo>
                  <a:lnTo>
                    <a:pt x="20349" y="167596"/>
                  </a:lnTo>
                  <a:lnTo>
                    <a:pt x="26606" y="181408"/>
                  </a:lnTo>
                  <a:lnTo>
                    <a:pt x="31213" y="188721"/>
                  </a:lnTo>
                  <a:lnTo>
                    <a:pt x="31213" y="164476"/>
                  </a:lnTo>
                  <a:lnTo>
                    <a:pt x="26826" y="117860"/>
                  </a:lnTo>
                  <a:lnTo>
                    <a:pt x="29894" y="71683"/>
                  </a:lnTo>
                  <a:lnTo>
                    <a:pt x="29894" y="4780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046353" y="6525623"/>
              <a:ext cx="195203" cy="23616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312329" y="6528261"/>
              <a:ext cx="194329" cy="230883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579630" y="6528261"/>
              <a:ext cx="213229" cy="230883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370195" y="6526063"/>
              <a:ext cx="225016" cy="235280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090054" y="6528261"/>
              <a:ext cx="213229" cy="230883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748201" y="6526063"/>
              <a:ext cx="216747" cy="235720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6007595" y="6432835"/>
              <a:ext cx="647700" cy="412115"/>
            </a:xfrm>
            <a:custGeom>
              <a:avLst/>
              <a:gdLst/>
              <a:ahLst/>
              <a:cxnLst/>
              <a:rect l="l" t="t" r="r" b="b"/>
              <a:pathLst>
                <a:path w="647700" h="412115">
                  <a:moveTo>
                    <a:pt x="302031" y="210210"/>
                  </a:moveTo>
                  <a:lnTo>
                    <a:pt x="299580" y="183870"/>
                  </a:lnTo>
                  <a:lnTo>
                    <a:pt x="292252" y="160680"/>
                  </a:lnTo>
                  <a:lnTo>
                    <a:pt x="280022" y="140665"/>
                  </a:lnTo>
                  <a:lnTo>
                    <a:pt x="271259" y="132029"/>
                  </a:lnTo>
                  <a:lnTo>
                    <a:pt x="271259" y="210210"/>
                  </a:lnTo>
                  <a:lnTo>
                    <a:pt x="270408" y="224370"/>
                  </a:lnTo>
                  <a:lnTo>
                    <a:pt x="250024" y="269430"/>
                  </a:lnTo>
                  <a:lnTo>
                    <a:pt x="217627" y="290918"/>
                  </a:lnTo>
                  <a:lnTo>
                    <a:pt x="170878" y="301015"/>
                  </a:lnTo>
                  <a:lnTo>
                    <a:pt x="165735" y="301193"/>
                  </a:lnTo>
                  <a:lnTo>
                    <a:pt x="165735" y="120980"/>
                  </a:lnTo>
                  <a:lnTo>
                    <a:pt x="203631" y="126441"/>
                  </a:lnTo>
                  <a:lnTo>
                    <a:pt x="240817" y="143967"/>
                  </a:lnTo>
                  <a:lnTo>
                    <a:pt x="267843" y="183769"/>
                  </a:lnTo>
                  <a:lnTo>
                    <a:pt x="271259" y="210210"/>
                  </a:lnTo>
                  <a:lnTo>
                    <a:pt x="271259" y="132029"/>
                  </a:lnTo>
                  <a:lnTo>
                    <a:pt x="215963" y="100761"/>
                  </a:lnTo>
                  <a:lnTo>
                    <a:pt x="165735" y="93573"/>
                  </a:lnTo>
                  <a:lnTo>
                    <a:pt x="165735" y="92798"/>
                  </a:lnTo>
                  <a:lnTo>
                    <a:pt x="165735" y="0"/>
                  </a:lnTo>
                  <a:lnTo>
                    <a:pt x="135407" y="0"/>
                  </a:lnTo>
                  <a:lnTo>
                    <a:pt x="135407" y="93522"/>
                  </a:lnTo>
                  <a:lnTo>
                    <a:pt x="135407" y="120929"/>
                  </a:lnTo>
                  <a:lnTo>
                    <a:pt x="135407" y="301117"/>
                  </a:lnTo>
                  <a:lnTo>
                    <a:pt x="129108" y="300824"/>
                  </a:lnTo>
                  <a:lnTo>
                    <a:pt x="83527" y="290474"/>
                  </a:lnTo>
                  <a:lnTo>
                    <a:pt x="51663" y="268998"/>
                  </a:lnTo>
                  <a:lnTo>
                    <a:pt x="31610" y="224167"/>
                  </a:lnTo>
                  <a:lnTo>
                    <a:pt x="30772" y="210210"/>
                  </a:lnTo>
                  <a:lnTo>
                    <a:pt x="31597" y="196456"/>
                  </a:lnTo>
                  <a:lnTo>
                    <a:pt x="51346" y="152501"/>
                  </a:lnTo>
                  <a:lnTo>
                    <a:pt x="83096" y="131279"/>
                  </a:lnTo>
                  <a:lnTo>
                    <a:pt x="128930" y="121170"/>
                  </a:lnTo>
                  <a:lnTo>
                    <a:pt x="135407" y="120929"/>
                  </a:lnTo>
                  <a:lnTo>
                    <a:pt x="135407" y="93522"/>
                  </a:lnTo>
                  <a:lnTo>
                    <a:pt x="84797" y="100761"/>
                  </a:lnTo>
                  <a:lnTo>
                    <a:pt x="38468" y="123799"/>
                  </a:lnTo>
                  <a:lnTo>
                    <a:pt x="9613" y="160680"/>
                  </a:lnTo>
                  <a:lnTo>
                    <a:pt x="0" y="210210"/>
                  </a:lnTo>
                  <a:lnTo>
                    <a:pt x="2387" y="236956"/>
                  </a:lnTo>
                  <a:lnTo>
                    <a:pt x="21513" y="280720"/>
                  </a:lnTo>
                  <a:lnTo>
                    <a:pt x="59270" y="311226"/>
                  </a:lnTo>
                  <a:lnTo>
                    <a:pt x="112687" y="326834"/>
                  </a:lnTo>
                  <a:lnTo>
                    <a:pt x="135407" y="328320"/>
                  </a:lnTo>
                  <a:lnTo>
                    <a:pt x="135407" y="411632"/>
                  </a:lnTo>
                  <a:lnTo>
                    <a:pt x="165735" y="411632"/>
                  </a:lnTo>
                  <a:lnTo>
                    <a:pt x="165735" y="328955"/>
                  </a:lnTo>
                  <a:lnTo>
                    <a:pt x="165735" y="328193"/>
                  </a:lnTo>
                  <a:lnTo>
                    <a:pt x="215480" y="321259"/>
                  </a:lnTo>
                  <a:lnTo>
                    <a:pt x="262686" y="298170"/>
                  </a:lnTo>
                  <a:lnTo>
                    <a:pt x="292188" y="260794"/>
                  </a:lnTo>
                  <a:lnTo>
                    <a:pt x="299580" y="236956"/>
                  </a:lnTo>
                  <a:lnTo>
                    <a:pt x="302031" y="210210"/>
                  </a:lnTo>
                  <a:close/>
                </a:path>
                <a:path w="647700" h="412115">
                  <a:moveTo>
                    <a:pt x="647153" y="210210"/>
                  </a:moveTo>
                  <a:lnTo>
                    <a:pt x="644702" y="183870"/>
                  </a:lnTo>
                  <a:lnTo>
                    <a:pt x="637374" y="160680"/>
                  </a:lnTo>
                  <a:lnTo>
                    <a:pt x="625144" y="140665"/>
                  </a:lnTo>
                  <a:lnTo>
                    <a:pt x="616369" y="132029"/>
                  </a:lnTo>
                  <a:lnTo>
                    <a:pt x="616369" y="210210"/>
                  </a:lnTo>
                  <a:lnTo>
                    <a:pt x="615518" y="224370"/>
                  </a:lnTo>
                  <a:lnTo>
                    <a:pt x="595134" y="269430"/>
                  </a:lnTo>
                  <a:lnTo>
                    <a:pt x="562737" y="290918"/>
                  </a:lnTo>
                  <a:lnTo>
                    <a:pt x="516001" y="301015"/>
                  </a:lnTo>
                  <a:lnTo>
                    <a:pt x="510857" y="301193"/>
                  </a:lnTo>
                  <a:lnTo>
                    <a:pt x="510857" y="120980"/>
                  </a:lnTo>
                  <a:lnTo>
                    <a:pt x="548754" y="126441"/>
                  </a:lnTo>
                  <a:lnTo>
                    <a:pt x="585939" y="143967"/>
                  </a:lnTo>
                  <a:lnTo>
                    <a:pt x="612965" y="183769"/>
                  </a:lnTo>
                  <a:lnTo>
                    <a:pt x="616369" y="210210"/>
                  </a:lnTo>
                  <a:lnTo>
                    <a:pt x="616369" y="132029"/>
                  </a:lnTo>
                  <a:lnTo>
                    <a:pt x="561086" y="100761"/>
                  </a:lnTo>
                  <a:lnTo>
                    <a:pt x="510857" y="93573"/>
                  </a:lnTo>
                  <a:lnTo>
                    <a:pt x="510857" y="92798"/>
                  </a:lnTo>
                  <a:lnTo>
                    <a:pt x="510857" y="0"/>
                  </a:lnTo>
                  <a:lnTo>
                    <a:pt x="480529" y="0"/>
                  </a:lnTo>
                  <a:lnTo>
                    <a:pt x="480529" y="93522"/>
                  </a:lnTo>
                  <a:lnTo>
                    <a:pt x="480529" y="120929"/>
                  </a:lnTo>
                  <a:lnTo>
                    <a:pt x="480529" y="301117"/>
                  </a:lnTo>
                  <a:lnTo>
                    <a:pt x="474230" y="300824"/>
                  </a:lnTo>
                  <a:lnTo>
                    <a:pt x="428650" y="290474"/>
                  </a:lnTo>
                  <a:lnTo>
                    <a:pt x="396786" y="268998"/>
                  </a:lnTo>
                  <a:lnTo>
                    <a:pt x="376732" y="224167"/>
                  </a:lnTo>
                  <a:lnTo>
                    <a:pt x="375894" y="210210"/>
                  </a:lnTo>
                  <a:lnTo>
                    <a:pt x="376720" y="196456"/>
                  </a:lnTo>
                  <a:lnTo>
                    <a:pt x="396468" y="152501"/>
                  </a:lnTo>
                  <a:lnTo>
                    <a:pt x="428218" y="131279"/>
                  </a:lnTo>
                  <a:lnTo>
                    <a:pt x="474040" y="121170"/>
                  </a:lnTo>
                  <a:lnTo>
                    <a:pt x="480529" y="120929"/>
                  </a:lnTo>
                  <a:lnTo>
                    <a:pt x="480529" y="93522"/>
                  </a:lnTo>
                  <a:lnTo>
                    <a:pt x="429907" y="100761"/>
                  </a:lnTo>
                  <a:lnTo>
                    <a:pt x="383590" y="123799"/>
                  </a:lnTo>
                  <a:lnTo>
                    <a:pt x="354736" y="160680"/>
                  </a:lnTo>
                  <a:lnTo>
                    <a:pt x="345109" y="210210"/>
                  </a:lnTo>
                  <a:lnTo>
                    <a:pt x="347510" y="236956"/>
                  </a:lnTo>
                  <a:lnTo>
                    <a:pt x="366623" y="280720"/>
                  </a:lnTo>
                  <a:lnTo>
                    <a:pt x="404380" y="311226"/>
                  </a:lnTo>
                  <a:lnTo>
                    <a:pt x="457796" y="326834"/>
                  </a:lnTo>
                  <a:lnTo>
                    <a:pt x="480529" y="328320"/>
                  </a:lnTo>
                  <a:lnTo>
                    <a:pt x="480529" y="411632"/>
                  </a:lnTo>
                  <a:lnTo>
                    <a:pt x="510857" y="411632"/>
                  </a:lnTo>
                  <a:lnTo>
                    <a:pt x="510857" y="328955"/>
                  </a:lnTo>
                  <a:lnTo>
                    <a:pt x="510857" y="328193"/>
                  </a:lnTo>
                  <a:lnTo>
                    <a:pt x="560590" y="321259"/>
                  </a:lnTo>
                  <a:lnTo>
                    <a:pt x="607809" y="298170"/>
                  </a:lnTo>
                  <a:lnTo>
                    <a:pt x="637311" y="260794"/>
                  </a:lnTo>
                  <a:lnTo>
                    <a:pt x="644702" y="236956"/>
                  </a:lnTo>
                  <a:lnTo>
                    <a:pt x="647153" y="21021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698363" y="6526063"/>
              <a:ext cx="225016" cy="235280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992394" y="6528005"/>
              <a:ext cx="413275" cy="231139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450945" y="6528261"/>
              <a:ext cx="213229" cy="230883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753428" y="6528261"/>
              <a:ext cx="194329" cy="230883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8020711" y="6528009"/>
              <a:ext cx="208279" cy="231140"/>
            </a:xfrm>
            <a:custGeom>
              <a:avLst/>
              <a:gdLst/>
              <a:ahLst/>
              <a:cxnLst/>
              <a:rect l="l" t="t" r="r" b="b"/>
              <a:pathLst>
                <a:path w="208279" h="231140">
                  <a:moveTo>
                    <a:pt x="207949" y="0"/>
                  </a:moveTo>
                  <a:lnTo>
                    <a:pt x="176745" y="0"/>
                  </a:lnTo>
                  <a:lnTo>
                    <a:pt x="176745" y="102870"/>
                  </a:lnTo>
                  <a:lnTo>
                    <a:pt x="31216" y="102870"/>
                  </a:lnTo>
                  <a:lnTo>
                    <a:pt x="31216" y="0"/>
                  </a:lnTo>
                  <a:lnTo>
                    <a:pt x="0" y="0"/>
                  </a:lnTo>
                  <a:lnTo>
                    <a:pt x="0" y="102870"/>
                  </a:lnTo>
                  <a:lnTo>
                    <a:pt x="0" y="129540"/>
                  </a:lnTo>
                  <a:lnTo>
                    <a:pt x="0" y="231140"/>
                  </a:lnTo>
                  <a:lnTo>
                    <a:pt x="31216" y="231140"/>
                  </a:lnTo>
                  <a:lnTo>
                    <a:pt x="31216" y="129540"/>
                  </a:lnTo>
                  <a:lnTo>
                    <a:pt x="176745" y="129540"/>
                  </a:lnTo>
                  <a:lnTo>
                    <a:pt x="176745" y="231140"/>
                  </a:lnTo>
                  <a:lnTo>
                    <a:pt x="207949" y="231140"/>
                  </a:lnTo>
                  <a:lnTo>
                    <a:pt x="207949" y="129540"/>
                  </a:lnTo>
                  <a:lnTo>
                    <a:pt x="207949" y="102870"/>
                  </a:lnTo>
                  <a:lnTo>
                    <a:pt x="20794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295066" y="6526063"/>
              <a:ext cx="235207" cy="235280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8597089" y="6437657"/>
              <a:ext cx="213360" cy="321945"/>
            </a:xfrm>
            <a:custGeom>
              <a:avLst/>
              <a:gdLst/>
              <a:ahLst/>
              <a:cxnLst/>
              <a:rect l="l" t="t" r="r" b="b"/>
              <a:pathLst>
                <a:path w="213359" h="321945">
                  <a:moveTo>
                    <a:pt x="61547" y="0"/>
                  </a:moveTo>
                  <a:lnTo>
                    <a:pt x="39129" y="0"/>
                  </a:lnTo>
                  <a:lnTo>
                    <a:pt x="40627" y="13042"/>
                  </a:lnTo>
                  <a:lnTo>
                    <a:pt x="67414" y="48888"/>
                  </a:lnTo>
                  <a:lnTo>
                    <a:pt x="104635" y="57171"/>
                  </a:lnTo>
                  <a:lnTo>
                    <a:pt x="118647" y="56251"/>
                  </a:lnTo>
                  <a:lnTo>
                    <a:pt x="131232" y="53491"/>
                  </a:lnTo>
                  <a:lnTo>
                    <a:pt x="142391" y="48888"/>
                  </a:lnTo>
                  <a:lnTo>
                    <a:pt x="152121" y="42438"/>
                  </a:lnTo>
                  <a:lnTo>
                    <a:pt x="156587" y="37820"/>
                  </a:lnTo>
                  <a:lnTo>
                    <a:pt x="104635" y="37820"/>
                  </a:lnTo>
                  <a:lnTo>
                    <a:pt x="95620" y="37190"/>
                  </a:lnTo>
                  <a:lnTo>
                    <a:pt x="62482" y="8332"/>
                  </a:lnTo>
                  <a:lnTo>
                    <a:pt x="61547" y="0"/>
                  </a:lnTo>
                  <a:close/>
                </a:path>
                <a:path w="213359" h="321945">
                  <a:moveTo>
                    <a:pt x="170581" y="0"/>
                  </a:moveTo>
                  <a:lnTo>
                    <a:pt x="148163" y="0"/>
                  </a:lnTo>
                  <a:lnTo>
                    <a:pt x="147208" y="8332"/>
                  </a:lnTo>
                  <a:lnTo>
                    <a:pt x="144801" y="15725"/>
                  </a:lnTo>
                  <a:lnTo>
                    <a:pt x="104635" y="37820"/>
                  </a:lnTo>
                  <a:lnTo>
                    <a:pt x="156587" y="37820"/>
                  </a:lnTo>
                  <a:lnTo>
                    <a:pt x="160030" y="34261"/>
                  </a:lnTo>
                  <a:lnTo>
                    <a:pt x="165744" y="24462"/>
                  </a:lnTo>
                  <a:lnTo>
                    <a:pt x="169262" y="13042"/>
                  </a:lnTo>
                  <a:lnTo>
                    <a:pt x="170581" y="0"/>
                  </a:lnTo>
                  <a:close/>
                </a:path>
                <a:path w="213359" h="321945">
                  <a:moveTo>
                    <a:pt x="31213" y="90594"/>
                  </a:moveTo>
                  <a:lnTo>
                    <a:pt x="0" y="90594"/>
                  </a:lnTo>
                  <a:lnTo>
                    <a:pt x="0" y="321477"/>
                  </a:lnTo>
                  <a:lnTo>
                    <a:pt x="28135" y="321477"/>
                  </a:lnTo>
                  <a:lnTo>
                    <a:pt x="67893" y="273981"/>
                  </a:lnTo>
                  <a:lnTo>
                    <a:pt x="31213" y="273981"/>
                  </a:lnTo>
                  <a:lnTo>
                    <a:pt x="31213" y="90594"/>
                  </a:lnTo>
                  <a:close/>
                </a:path>
                <a:path w="213359" h="321945">
                  <a:moveTo>
                    <a:pt x="213229" y="137650"/>
                  </a:moveTo>
                  <a:lnTo>
                    <a:pt x="182015" y="137650"/>
                  </a:lnTo>
                  <a:lnTo>
                    <a:pt x="182015" y="321477"/>
                  </a:lnTo>
                  <a:lnTo>
                    <a:pt x="213229" y="321477"/>
                  </a:lnTo>
                  <a:lnTo>
                    <a:pt x="213229" y="137650"/>
                  </a:lnTo>
                  <a:close/>
                </a:path>
                <a:path w="213359" h="321945">
                  <a:moveTo>
                    <a:pt x="213229" y="90594"/>
                  </a:moveTo>
                  <a:lnTo>
                    <a:pt x="185533" y="90594"/>
                  </a:lnTo>
                  <a:lnTo>
                    <a:pt x="31213" y="273981"/>
                  </a:lnTo>
                  <a:lnTo>
                    <a:pt x="67893" y="273981"/>
                  </a:lnTo>
                  <a:lnTo>
                    <a:pt x="182015" y="137650"/>
                  </a:lnTo>
                  <a:lnTo>
                    <a:pt x="213229" y="137650"/>
                  </a:lnTo>
                  <a:lnTo>
                    <a:pt x="213229" y="9059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503380" y="7053785"/>
              <a:ext cx="209700" cy="235280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773319" y="7055994"/>
              <a:ext cx="213229" cy="230883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4053370" y="7053789"/>
              <a:ext cx="1776730" cy="318770"/>
            </a:xfrm>
            <a:custGeom>
              <a:avLst/>
              <a:gdLst/>
              <a:ahLst/>
              <a:cxnLst/>
              <a:rect l="l" t="t" r="r" b="b"/>
              <a:pathLst>
                <a:path w="1776729" h="318770">
                  <a:moveTo>
                    <a:pt x="209702" y="45732"/>
                  </a:moveTo>
                  <a:lnTo>
                    <a:pt x="183578" y="17868"/>
                  </a:lnTo>
                  <a:lnTo>
                    <a:pt x="147167" y="2857"/>
                  </a:lnTo>
                  <a:lnTo>
                    <a:pt x="119138" y="0"/>
                  </a:lnTo>
                  <a:lnTo>
                    <a:pt x="102438" y="939"/>
                  </a:lnTo>
                  <a:lnTo>
                    <a:pt x="57810" y="14960"/>
                  </a:lnTo>
                  <a:lnTo>
                    <a:pt x="23799" y="43815"/>
                  </a:lnTo>
                  <a:lnTo>
                    <a:pt x="3835" y="84772"/>
                  </a:lnTo>
                  <a:lnTo>
                    <a:pt x="0" y="117424"/>
                  </a:lnTo>
                  <a:lnTo>
                    <a:pt x="952" y="134086"/>
                  </a:lnTo>
                  <a:lnTo>
                    <a:pt x="15379" y="178333"/>
                  </a:lnTo>
                  <a:lnTo>
                    <a:pt x="45008" y="211810"/>
                  </a:lnTo>
                  <a:lnTo>
                    <a:pt x="86652" y="231495"/>
                  </a:lnTo>
                  <a:lnTo>
                    <a:pt x="119138" y="235280"/>
                  </a:lnTo>
                  <a:lnTo>
                    <a:pt x="133502" y="234556"/>
                  </a:lnTo>
                  <a:lnTo>
                    <a:pt x="172339" y="223634"/>
                  </a:lnTo>
                  <a:lnTo>
                    <a:pt x="209702" y="189547"/>
                  </a:lnTo>
                  <a:lnTo>
                    <a:pt x="186397" y="173710"/>
                  </a:lnTo>
                  <a:lnTo>
                    <a:pt x="180111" y="181737"/>
                  </a:lnTo>
                  <a:lnTo>
                    <a:pt x="173101" y="188671"/>
                  </a:lnTo>
                  <a:lnTo>
                    <a:pt x="138582" y="205486"/>
                  </a:lnTo>
                  <a:lnTo>
                    <a:pt x="118694" y="207581"/>
                  </a:lnTo>
                  <a:lnTo>
                    <a:pt x="106680" y="206870"/>
                  </a:lnTo>
                  <a:lnTo>
                    <a:pt x="64922" y="190195"/>
                  </a:lnTo>
                  <a:lnTo>
                    <a:pt x="38074" y="154368"/>
                  </a:lnTo>
                  <a:lnTo>
                    <a:pt x="31648" y="117424"/>
                  </a:lnTo>
                  <a:lnTo>
                    <a:pt x="32359" y="104228"/>
                  </a:lnTo>
                  <a:lnTo>
                    <a:pt x="49314" y="60375"/>
                  </a:lnTo>
                  <a:lnTo>
                    <a:pt x="84480" y="33578"/>
                  </a:lnTo>
                  <a:lnTo>
                    <a:pt x="118694" y="27266"/>
                  </a:lnTo>
                  <a:lnTo>
                    <a:pt x="128828" y="27787"/>
                  </a:lnTo>
                  <a:lnTo>
                    <a:pt x="165379" y="40386"/>
                  </a:lnTo>
                  <a:lnTo>
                    <a:pt x="186397" y="61569"/>
                  </a:lnTo>
                  <a:lnTo>
                    <a:pt x="209702" y="45732"/>
                  </a:lnTo>
                  <a:close/>
                </a:path>
                <a:path w="1776729" h="318770">
                  <a:moveTo>
                    <a:pt x="428218" y="1955"/>
                  </a:moveTo>
                  <a:lnTo>
                    <a:pt x="222021" y="1955"/>
                  </a:lnTo>
                  <a:lnTo>
                    <a:pt x="222021" y="21005"/>
                  </a:lnTo>
                  <a:lnTo>
                    <a:pt x="222021" y="29895"/>
                  </a:lnTo>
                  <a:lnTo>
                    <a:pt x="309511" y="29895"/>
                  </a:lnTo>
                  <a:lnTo>
                    <a:pt x="309511" y="233095"/>
                  </a:lnTo>
                  <a:lnTo>
                    <a:pt x="340715" y="233095"/>
                  </a:lnTo>
                  <a:lnTo>
                    <a:pt x="340715" y="29895"/>
                  </a:lnTo>
                  <a:lnTo>
                    <a:pt x="313601" y="29895"/>
                  </a:lnTo>
                  <a:lnTo>
                    <a:pt x="313601" y="25450"/>
                  </a:lnTo>
                  <a:lnTo>
                    <a:pt x="317423" y="29476"/>
                  </a:lnTo>
                  <a:lnTo>
                    <a:pt x="332816" y="29476"/>
                  </a:lnTo>
                  <a:lnTo>
                    <a:pt x="340715" y="29476"/>
                  </a:lnTo>
                  <a:lnTo>
                    <a:pt x="428218" y="29476"/>
                  </a:lnTo>
                  <a:lnTo>
                    <a:pt x="428218" y="21120"/>
                  </a:lnTo>
                  <a:lnTo>
                    <a:pt x="340715" y="21120"/>
                  </a:lnTo>
                  <a:lnTo>
                    <a:pt x="313601" y="21120"/>
                  </a:lnTo>
                  <a:lnTo>
                    <a:pt x="428218" y="21005"/>
                  </a:lnTo>
                  <a:lnTo>
                    <a:pt x="428218" y="1955"/>
                  </a:lnTo>
                  <a:close/>
                </a:path>
                <a:path w="1776729" h="318770">
                  <a:moveTo>
                    <a:pt x="665619" y="117424"/>
                  </a:moveTo>
                  <a:lnTo>
                    <a:pt x="665378" y="113030"/>
                  </a:lnTo>
                  <a:lnTo>
                    <a:pt x="664883" y="103784"/>
                  </a:lnTo>
                  <a:lnTo>
                    <a:pt x="664718" y="100571"/>
                  </a:lnTo>
                  <a:lnTo>
                    <a:pt x="661987" y="84721"/>
                  </a:lnTo>
                  <a:lnTo>
                    <a:pt x="657453" y="69888"/>
                  </a:lnTo>
                  <a:lnTo>
                    <a:pt x="651103" y="56070"/>
                  </a:lnTo>
                  <a:lnTo>
                    <a:pt x="643178" y="43510"/>
                  </a:lnTo>
                  <a:lnTo>
                    <a:pt x="635647" y="34518"/>
                  </a:lnTo>
                  <a:lnTo>
                    <a:pt x="635647" y="103784"/>
                  </a:lnTo>
                  <a:lnTo>
                    <a:pt x="471398" y="103784"/>
                  </a:lnTo>
                  <a:lnTo>
                    <a:pt x="487210" y="59258"/>
                  </a:lnTo>
                  <a:lnTo>
                    <a:pt x="520623" y="33007"/>
                  </a:lnTo>
                  <a:lnTo>
                    <a:pt x="553504" y="26822"/>
                  </a:lnTo>
                  <a:lnTo>
                    <a:pt x="565238" y="27520"/>
                  </a:lnTo>
                  <a:lnTo>
                    <a:pt x="604926" y="43865"/>
                  </a:lnTo>
                  <a:lnTo>
                    <a:pt x="630110" y="78511"/>
                  </a:lnTo>
                  <a:lnTo>
                    <a:pt x="635647" y="103784"/>
                  </a:lnTo>
                  <a:lnTo>
                    <a:pt x="635647" y="34518"/>
                  </a:lnTo>
                  <a:lnTo>
                    <a:pt x="598233" y="8293"/>
                  </a:lnTo>
                  <a:lnTo>
                    <a:pt x="553504" y="0"/>
                  </a:lnTo>
                  <a:lnTo>
                    <a:pt x="537857" y="952"/>
                  </a:lnTo>
                  <a:lnTo>
                    <a:pt x="495693" y="15176"/>
                  </a:lnTo>
                  <a:lnTo>
                    <a:pt x="463296" y="44246"/>
                  </a:lnTo>
                  <a:lnTo>
                    <a:pt x="444207" y="85102"/>
                  </a:lnTo>
                  <a:lnTo>
                    <a:pt x="440601" y="118745"/>
                  </a:lnTo>
                  <a:lnTo>
                    <a:pt x="441490" y="134086"/>
                  </a:lnTo>
                  <a:lnTo>
                    <a:pt x="455904" y="178333"/>
                  </a:lnTo>
                  <a:lnTo>
                    <a:pt x="485673" y="211810"/>
                  </a:lnTo>
                  <a:lnTo>
                    <a:pt x="528015" y="231495"/>
                  </a:lnTo>
                  <a:lnTo>
                    <a:pt x="561860" y="235280"/>
                  </a:lnTo>
                  <a:lnTo>
                    <a:pt x="575424" y="234683"/>
                  </a:lnTo>
                  <a:lnTo>
                    <a:pt x="612648" y="225602"/>
                  </a:lnTo>
                  <a:lnTo>
                    <a:pt x="651103" y="197459"/>
                  </a:lnTo>
                  <a:lnTo>
                    <a:pt x="633526" y="177228"/>
                  </a:lnTo>
                  <a:lnTo>
                    <a:pt x="626618" y="184442"/>
                  </a:lnTo>
                  <a:lnTo>
                    <a:pt x="619074" y="190652"/>
                  </a:lnTo>
                  <a:lnTo>
                    <a:pt x="583133" y="205714"/>
                  </a:lnTo>
                  <a:lnTo>
                    <a:pt x="562749" y="207581"/>
                  </a:lnTo>
                  <a:lnTo>
                    <a:pt x="549706" y="206870"/>
                  </a:lnTo>
                  <a:lnTo>
                    <a:pt x="505180" y="190207"/>
                  </a:lnTo>
                  <a:lnTo>
                    <a:pt x="477405" y="154736"/>
                  </a:lnTo>
                  <a:lnTo>
                    <a:pt x="471335" y="127101"/>
                  </a:lnTo>
                  <a:lnTo>
                    <a:pt x="665175" y="127101"/>
                  </a:lnTo>
                  <a:lnTo>
                    <a:pt x="665251" y="123647"/>
                  </a:lnTo>
                  <a:lnTo>
                    <a:pt x="665543" y="120421"/>
                  </a:lnTo>
                  <a:lnTo>
                    <a:pt x="665619" y="117424"/>
                  </a:lnTo>
                  <a:close/>
                </a:path>
                <a:path w="1776729" h="318770">
                  <a:moveTo>
                    <a:pt x="993165" y="2209"/>
                  </a:moveTo>
                  <a:lnTo>
                    <a:pt x="964133" y="2209"/>
                  </a:lnTo>
                  <a:lnTo>
                    <a:pt x="864400" y="168363"/>
                  </a:lnTo>
                  <a:lnTo>
                    <a:pt x="787069" y="37388"/>
                  </a:lnTo>
                  <a:lnTo>
                    <a:pt x="766292" y="2209"/>
                  </a:lnTo>
                  <a:lnTo>
                    <a:pt x="734644" y="2209"/>
                  </a:lnTo>
                  <a:lnTo>
                    <a:pt x="734644" y="233095"/>
                  </a:lnTo>
                  <a:lnTo>
                    <a:pt x="763219" y="233095"/>
                  </a:lnTo>
                  <a:lnTo>
                    <a:pt x="763219" y="49631"/>
                  </a:lnTo>
                  <a:lnTo>
                    <a:pt x="856869" y="204952"/>
                  </a:lnTo>
                  <a:lnTo>
                    <a:pt x="870940" y="204952"/>
                  </a:lnTo>
                  <a:lnTo>
                    <a:pt x="886345" y="179438"/>
                  </a:lnTo>
                  <a:lnTo>
                    <a:pt x="964577" y="49936"/>
                  </a:lnTo>
                  <a:lnTo>
                    <a:pt x="964577" y="233095"/>
                  </a:lnTo>
                  <a:lnTo>
                    <a:pt x="993165" y="233095"/>
                  </a:lnTo>
                  <a:lnTo>
                    <a:pt x="993165" y="37833"/>
                  </a:lnTo>
                  <a:lnTo>
                    <a:pt x="993165" y="2209"/>
                  </a:lnTo>
                  <a:close/>
                </a:path>
                <a:path w="1776729" h="318770">
                  <a:moveTo>
                    <a:pt x="1268374" y="157441"/>
                  </a:moveTo>
                  <a:lnTo>
                    <a:pt x="1266952" y="140677"/>
                  </a:lnTo>
                  <a:lnTo>
                    <a:pt x="1262659" y="125996"/>
                  </a:lnTo>
                  <a:lnTo>
                    <a:pt x="1255522" y="113411"/>
                  </a:lnTo>
                  <a:lnTo>
                    <a:pt x="1248448" y="105994"/>
                  </a:lnTo>
                  <a:lnTo>
                    <a:pt x="1245514" y="102908"/>
                  </a:lnTo>
                  <a:lnTo>
                    <a:pt x="1236726" y="97180"/>
                  </a:lnTo>
                  <a:lnTo>
                    <a:pt x="1236726" y="157441"/>
                  </a:lnTo>
                  <a:lnTo>
                    <a:pt x="1235697" y="169633"/>
                  </a:lnTo>
                  <a:lnTo>
                    <a:pt x="1210995" y="202653"/>
                  </a:lnTo>
                  <a:lnTo>
                    <a:pt x="1171206" y="209778"/>
                  </a:lnTo>
                  <a:lnTo>
                    <a:pt x="1113180" y="208902"/>
                  </a:lnTo>
                  <a:lnTo>
                    <a:pt x="1113180" y="105994"/>
                  </a:lnTo>
                  <a:lnTo>
                    <a:pt x="1171206" y="106870"/>
                  </a:lnTo>
                  <a:lnTo>
                    <a:pt x="1211275" y="114096"/>
                  </a:lnTo>
                  <a:lnTo>
                    <a:pt x="1235710" y="145338"/>
                  </a:lnTo>
                  <a:lnTo>
                    <a:pt x="1236726" y="157441"/>
                  </a:lnTo>
                  <a:lnTo>
                    <a:pt x="1236726" y="97180"/>
                  </a:lnTo>
                  <a:lnTo>
                    <a:pt x="1199603" y="84950"/>
                  </a:lnTo>
                  <a:lnTo>
                    <a:pt x="1113180" y="82689"/>
                  </a:lnTo>
                  <a:lnTo>
                    <a:pt x="1113180" y="2209"/>
                  </a:lnTo>
                  <a:lnTo>
                    <a:pt x="1081963" y="2209"/>
                  </a:lnTo>
                  <a:lnTo>
                    <a:pt x="1081963" y="233083"/>
                  </a:lnTo>
                  <a:lnTo>
                    <a:pt x="1173403" y="233527"/>
                  </a:lnTo>
                  <a:lnTo>
                    <a:pt x="1194955" y="232486"/>
                  </a:lnTo>
                  <a:lnTo>
                    <a:pt x="1243761" y="214172"/>
                  </a:lnTo>
                  <a:lnTo>
                    <a:pt x="1266837" y="174840"/>
                  </a:lnTo>
                  <a:lnTo>
                    <a:pt x="1268374" y="157441"/>
                  </a:lnTo>
                  <a:close/>
                </a:path>
                <a:path w="1776729" h="318770">
                  <a:moveTo>
                    <a:pt x="1338275" y="2209"/>
                  </a:moveTo>
                  <a:lnTo>
                    <a:pt x="1307071" y="2209"/>
                  </a:lnTo>
                  <a:lnTo>
                    <a:pt x="1307071" y="233095"/>
                  </a:lnTo>
                  <a:lnTo>
                    <a:pt x="1338275" y="233095"/>
                  </a:lnTo>
                  <a:lnTo>
                    <a:pt x="1338275" y="2209"/>
                  </a:lnTo>
                  <a:close/>
                </a:path>
                <a:path w="1776729" h="318770">
                  <a:moveTo>
                    <a:pt x="1776590" y="117424"/>
                  </a:moveTo>
                  <a:lnTo>
                    <a:pt x="1768182" y="69888"/>
                  </a:lnTo>
                  <a:lnTo>
                    <a:pt x="1745373" y="34150"/>
                  </a:lnTo>
                  <a:lnTo>
                    <a:pt x="1745373" y="117424"/>
                  </a:lnTo>
                  <a:lnTo>
                    <a:pt x="1744662" y="130441"/>
                  </a:lnTo>
                  <a:lnTo>
                    <a:pt x="1727746" y="174345"/>
                  </a:lnTo>
                  <a:lnTo>
                    <a:pt x="1693176" y="201269"/>
                  </a:lnTo>
                  <a:lnTo>
                    <a:pt x="1659216" y="207581"/>
                  </a:lnTo>
                  <a:lnTo>
                    <a:pt x="1647215" y="206870"/>
                  </a:lnTo>
                  <a:lnTo>
                    <a:pt x="1605762" y="190182"/>
                  </a:lnTo>
                  <a:lnTo>
                    <a:pt x="1579346" y="154076"/>
                  </a:lnTo>
                  <a:lnTo>
                    <a:pt x="1573034" y="117424"/>
                  </a:lnTo>
                  <a:lnTo>
                    <a:pt x="1573733" y="104432"/>
                  </a:lnTo>
                  <a:lnTo>
                    <a:pt x="1590382" y="60807"/>
                  </a:lnTo>
                  <a:lnTo>
                    <a:pt x="1625117" y="33705"/>
                  </a:lnTo>
                  <a:lnTo>
                    <a:pt x="1659216" y="27266"/>
                  </a:lnTo>
                  <a:lnTo>
                    <a:pt x="1671193" y="27978"/>
                  </a:lnTo>
                  <a:lnTo>
                    <a:pt x="1712353" y="44970"/>
                  </a:lnTo>
                  <a:lnTo>
                    <a:pt x="1738947" y="80899"/>
                  </a:lnTo>
                  <a:lnTo>
                    <a:pt x="1745373" y="117424"/>
                  </a:lnTo>
                  <a:lnTo>
                    <a:pt x="1745373" y="34150"/>
                  </a:lnTo>
                  <a:lnTo>
                    <a:pt x="1707032" y="8293"/>
                  </a:lnTo>
                  <a:lnTo>
                    <a:pt x="1661414" y="0"/>
                  </a:lnTo>
                  <a:lnTo>
                    <a:pt x="1646631" y="850"/>
                  </a:lnTo>
                  <a:lnTo>
                    <a:pt x="1606892" y="13639"/>
                  </a:lnTo>
                  <a:lnTo>
                    <a:pt x="1576311" y="41135"/>
                  </a:lnTo>
                  <a:lnTo>
                    <a:pt x="1572158" y="47802"/>
                  </a:lnTo>
                  <a:lnTo>
                    <a:pt x="1572158" y="2197"/>
                  </a:lnTo>
                  <a:lnTo>
                    <a:pt x="1542262" y="2197"/>
                  </a:lnTo>
                  <a:lnTo>
                    <a:pt x="1542262" y="318401"/>
                  </a:lnTo>
                  <a:lnTo>
                    <a:pt x="1573479" y="318401"/>
                  </a:lnTo>
                  <a:lnTo>
                    <a:pt x="1573479" y="188722"/>
                  </a:lnTo>
                  <a:lnTo>
                    <a:pt x="1576628" y="193725"/>
                  </a:lnTo>
                  <a:lnTo>
                    <a:pt x="1607324" y="221424"/>
                  </a:lnTo>
                  <a:lnTo>
                    <a:pt x="1646821" y="234416"/>
                  </a:lnTo>
                  <a:lnTo>
                    <a:pt x="1661414" y="235280"/>
                  </a:lnTo>
                  <a:lnTo>
                    <a:pt x="1677466" y="234353"/>
                  </a:lnTo>
                  <a:lnTo>
                    <a:pt x="1720545" y="220332"/>
                  </a:lnTo>
                  <a:lnTo>
                    <a:pt x="1753476" y="191465"/>
                  </a:lnTo>
                  <a:lnTo>
                    <a:pt x="1772856" y="150406"/>
                  </a:lnTo>
                  <a:lnTo>
                    <a:pt x="1775663" y="134467"/>
                  </a:lnTo>
                  <a:lnTo>
                    <a:pt x="1776590" y="11742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875266" y="7053795"/>
              <a:ext cx="193878" cy="235280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6137828" y="6953076"/>
              <a:ext cx="237490" cy="336550"/>
            </a:xfrm>
            <a:custGeom>
              <a:avLst/>
              <a:gdLst/>
              <a:ahLst/>
              <a:cxnLst/>
              <a:rect l="l" t="t" r="r" b="b"/>
              <a:pathLst>
                <a:path w="237489" h="336550">
                  <a:moveTo>
                    <a:pt x="220606" y="0"/>
                  </a:moveTo>
                  <a:lnTo>
                    <a:pt x="107685" y="26401"/>
                  </a:lnTo>
                  <a:lnTo>
                    <a:pt x="64308" y="44747"/>
                  </a:lnTo>
                  <a:lnTo>
                    <a:pt x="35128" y="69979"/>
                  </a:lnTo>
                  <a:lnTo>
                    <a:pt x="13423" y="106378"/>
                  </a:lnTo>
                  <a:lnTo>
                    <a:pt x="1439" y="156395"/>
                  </a:lnTo>
                  <a:lnTo>
                    <a:pt x="0" y="190936"/>
                  </a:lnTo>
                  <a:lnTo>
                    <a:pt x="304" y="201971"/>
                  </a:lnTo>
                  <a:lnTo>
                    <a:pt x="7816" y="252212"/>
                  </a:lnTo>
                  <a:lnTo>
                    <a:pt x="23891" y="289034"/>
                  </a:lnTo>
                  <a:lnTo>
                    <a:pt x="57785" y="321971"/>
                  </a:lnTo>
                  <a:lnTo>
                    <a:pt x="104501" y="335852"/>
                  </a:lnTo>
                  <a:lnTo>
                    <a:pt x="118169" y="336429"/>
                  </a:lnTo>
                  <a:lnTo>
                    <a:pt x="135615" y="335536"/>
                  </a:lnTo>
                  <a:lnTo>
                    <a:pt x="181036" y="322136"/>
                  </a:lnTo>
                  <a:lnTo>
                    <a:pt x="121687" y="310482"/>
                  </a:lnTo>
                  <a:lnTo>
                    <a:pt x="109719" y="309769"/>
                  </a:lnTo>
                  <a:lnTo>
                    <a:pt x="68897" y="292838"/>
                  </a:lnTo>
                  <a:lnTo>
                    <a:pt x="43332" y="258286"/>
                  </a:lnTo>
                  <a:lnTo>
                    <a:pt x="37271" y="224726"/>
                  </a:lnTo>
                  <a:lnTo>
                    <a:pt x="37776" y="215930"/>
                  </a:lnTo>
                  <a:lnTo>
                    <a:pt x="32444" y="215930"/>
                  </a:lnTo>
                  <a:lnTo>
                    <a:pt x="18811" y="204496"/>
                  </a:lnTo>
                  <a:lnTo>
                    <a:pt x="21856" y="191510"/>
                  </a:lnTo>
                  <a:lnTo>
                    <a:pt x="26168" y="179378"/>
                  </a:lnTo>
                  <a:lnTo>
                    <a:pt x="30103" y="171419"/>
                  </a:lnTo>
                  <a:lnTo>
                    <a:pt x="30230" y="166689"/>
                  </a:lnTo>
                  <a:lnTo>
                    <a:pt x="36611" y="127315"/>
                  </a:lnTo>
                  <a:lnTo>
                    <a:pt x="54862" y="91033"/>
                  </a:lnTo>
                  <a:lnTo>
                    <a:pt x="86378" y="65334"/>
                  </a:lnTo>
                  <a:lnTo>
                    <a:pt x="128284" y="51014"/>
                  </a:lnTo>
                  <a:lnTo>
                    <a:pt x="225883" y="29025"/>
                  </a:lnTo>
                  <a:lnTo>
                    <a:pt x="220606" y="0"/>
                  </a:lnTo>
                  <a:close/>
                </a:path>
                <a:path w="237489" h="336550">
                  <a:moveTo>
                    <a:pt x="202879" y="142927"/>
                  </a:moveTo>
                  <a:lnTo>
                    <a:pt x="121247" y="142927"/>
                  </a:lnTo>
                  <a:lnTo>
                    <a:pt x="133395" y="143600"/>
                  </a:lnTo>
                  <a:lnTo>
                    <a:pt x="144770" y="145621"/>
                  </a:lnTo>
                  <a:lnTo>
                    <a:pt x="182082" y="166400"/>
                  </a:lnTo>
                  <a:lnTo>
                    <a:pt x="202966" y="202737"/>
                  </a:lnTo>
                  <a:lnTo>
                    <a:pt x="205664" y="225165"/>
                  </a:lnTo>
                  <a:lnTo>
                    <a:pt x="204989" y="236957"/>
                  </a:lnTo>
                  <a:lnTo>
                    <a:pt x="188982" y="277888"/>
                  </a:lnTo>
                  <a:lnTo>
                    <a:pt x="155402" y="304174"/>
                  </a:lnTo>
                  <a:lnTo>
                    <a:pt x="121687" y="310482"/>
                  </a:lnTo>
                  <a:lnTo>
                    <a:pt x="198282" y="310482"/>
                  </a:lnTo>
                  <a:lnTo>
                    <a:pt x="229030" y="269171"/>
                  </a:lnTo>
                  <a:lnTo>
                    <a:pt x="237317" y="224726"/>
                  </a:lnTo>
                  <a:lnTo>
                    <a:pt x="236422" y="208949"/>
                  </a:lnTo>
                  <a:lnTo>
                    <a:pt x="223024" y="167555"/>
                  </a:lnTo>
                  <a:lnTo>
                    <a:pt x="206043" y="145621"/>
                  </a:lnTo>
                  <a:lnTo>
                    <a:pt x="202879" y="142927"/>
                  </a:lnTo>
                  <a:close/>
                </a:path>
                <a:path w="237489" h="336550">
                  <a:moveTo>
                    <a:pt x="30103" y="171419"/>
                  </a:moveTo>
                  <a:lnTo>
                    <a:pt x="26168" y="179378"/>
                  </a:lnTo>
                  <a:lnTo>
                    <a:pt x="21856" y="191510"/>
                  </a:lnTo>
                  <a:lnTo>
                    <a:pt x="18811" y="204496"/>
                  </a:lnTo>
                  <a:lnTo>
                    <a:pt x="32444" y="215930"/>
                  </a:lnTo>
                  <a:lnTo>
                    <a:pt x="32140" y="210066"/>
                  </a:lnTo>
                  <a:lnTo>
                    <a:pt x="31784" y="205595"/>
                  </a:lnTo>
                  <a:lnTo>
                    <a:pt x="30905" y="199438"/>
                  </a:lnTo>
                  <a:lnTo>
                    <a:pt x="30528" y="196517"/>
                  </a:lnTo>
                  <a:lnTo>
                    <a:pt x="29941" y="190936"/>
                  </a:lnTo>
                  <a:lnTo>
                    <a:pt x="29810" y="187345"/>
                  </a:lnTo>
                  <a:lnTo>
                    <a:pt x="29889" y="179378"/>
                  </a:lnTo>
                  <a:lnTo>
                    <a:pt x="30103" y="171419"/>
                  </a:lnTo>
                  <a:close/>
                </a:path>
                <a:path w="237489" h="336550">
                  <a:moveTo>
                    <a:pt x="126525" y="115221"/>
                  </a:moveTo>
                  <a:lnTo>
                    <a:pt x="87819" y="121529"/>
                  </a:lnTo>
                  <a:lnTo>
                    <a:pt x="46546" y="148204"/>
                  </a:lnTo>
                  <a:lnTo>
                    <a:pt x="29810" y="187345"/>
                  </a:lnTo>
                  <a:lnTo>
                    <a:pt x="29941" y="190936"/>
                  </a:lnTo>
                  <a:lnTo>
                    <a:pt x="30528" y="196517"/>
                  </a:lnTo>
                  <a:lnTo>
                    <a:pt x="30905" y="199438"/>
                  </a:lnTo>
                  <a:lnTo>
                    <a:pt x="31784" y="205595"/>
                  </a:lnTo>
                  <a:lnTo>
                    <a:pt x="32140" y="210066"/>
                  </a:lnTo>
                  <a:lnTo>
                    <a:pt x="32444" y="215930"/>
                  </a:lnTo>
                  <a:lnTo>
                    <a:pt x="37776" y="215930"/>
                  </a:lnTo>
                  <a:lnTo>
                    <a:pt x="37944" y="212994"/>
                  </a:lnTo>
                  <a:lnTo>
                    <a:pt x="39964" y="201971"/>
                  </a:lnTo>
                  <a:lnTo>
                    <a:pt x="60845" y="165631"/>
                  </a:lnTo>
                  <a:lnTo>
                    <a:pt x="98050" y="145515"/>
                  </a:lnTo>
                  <a:lnTo>
                    <a:pt x="121247" y="142927"/>
                  </a:lnTo>
                  <a:lnTo>
                    <a:pt x="202879" y="142927"/>
                  </a:lnTo>
                  <a:lnTo>
                    <a:pt x="195533" y="136674"/>
                  </a:lnTo>
                  <a:lnTo>
                    <a:pt x="183675" y="129074"/>
                  </a:lnTo>
                  <a:lnTo>
                    <a:pt x="170708" y="123013"/>
                  </a:lnTo>
                  <a:lnTo>
                    <a:pt x="156859" y="118684"/>
                  </a:lnTo>
                  <a:lnTo>
                    <a:pt x="142131" y="116087"/>
                  </a:lnTo>
                  <a:lnTo>
                    <a:pt x="126525" y="11522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419553" y="7053785"/>
              <a:ext cx="455912" cy="235280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6920741" y="7055994"/>
              <a:ext cx="256540" cy="231775"/>
            </a:xfrm>
            <a:custGeom>
              <a:avLst/>
              <a:gdLst/>
              <a:ahLst/>
              <a:cxnLst/>
              <a:rect l="l" t="t" r="r" b="b"/>
              <a:pathLst>
                <a:path w="256540" h="231775">
                  <a:moveTo>
                    <a:pt x="256316" y="0"/>
                  </a:moveTo>
                  <a:lnTo>
                    <a:pt x="225103" y="0"/>
                  </a:lnTo>
                  <a:lnTo>
                    <a:pt x="225103" y="230883"/>
                  </a:lnTo>
                  <a:lnTo>
                    <a:pt x="256316" y="230883"/>
                  </a:lnTo>
                  <a:lnTo>
                    <a:pt x="256316" y="0"/>
                  </a:lnTo>
                  <a:close/>
                </a:path>
                <a:path w="256540" h="231775">
                  <a:moveTo>
                    <a:pt x="31213" y="0"/>
                  </a:moveTo>
                  <a:lnTo>
                    <a:pt x="0" y="0"/>
                  </a:lnTo>
                  <a:lnTo>
                    <a:pt x="0" y="230872"/>
                  </a:lnTo>
                  <a:lnTo>
                    <a:pt x="91442" y="231312"/>
                  </a:lnTo>
                  <a:lnTo>
                    <a:pt x="112983" y="230269"/>
                  </a:lnTo>
                  <a:lnTo>
                    <a:pt x="131887" y="226698"/>
                  </a:lnTo>
                  <a:lnTo>
                    <a:pt x="148154" y="220597"/>
                  </a:lnTo>
                  <a:lnTo>
                    <a:pt x="161785" y="211962"/>
                  </a:lnTo>
                  <a:lnTo>
                    <a:pt x="166107" y="207564"/>
                  </a:lnTo>
                  <a:lnTo>
                    <a:pt x="89243" y="207564"/>
                  </a:lnTo>
                  <a:lnTo>
                    <a:pt x="31213" y="206684"/>
                  </a:lnTo>
                  <a:lnTo>
                    <a:pt x="31213" y="103776"/>
                  </a:lnTo>
                  <a:lnTo>
                    <a:pt x="166475" y="103776"/>
                  </a:lnTo>
                  <a:lnTo>
                    <a:pt x="163544" y="100698"/>
                  </a:lnTo>
                  <a:lnTo>
                    <a:pt x="117628" y="82732"/>
                  </a:lnTo>
                  <a:lnTo>
                    <a:pt x="31213" y="80479"/>
                  </a:lnTo>
                  <a:lnTo>
                    <a:pt x="31213" y="0"/>
                  </a:lnTo>
                  <a:close/>
                </a:path>
                <a:path w="256540" h="231775">
                  <a:moveTo>
                    <a:pt x="166475" y="103776"/>
                  </a:moveTo>
                  <a:lnTo>
                    <a:pt x="31213" y="103776"/>
                  </a:lnTo>
                  <a:lnTo>
                    <a:pt x="89243" y="104656"/>
                  </a:lnTo>
                  <a:lnTo>
                    <a:pt x="104688" y="105610"/>
                  </a:lnTo>
                  <a:lnTo>
                    <a:pt x="145600" y="124113"/>
                  </a:lnTo>
                  <a:lnTo>
                    <a:pt x="154749" y="155230"/>
                  </a:lnTo>
                  <a:lnTo>
                    <a:pt x="153720" y="167427"/>
                  </a:lnTo>
                  <a:lnTo>
                    <a:pt x="129019" y="200442"/>
                  </a:lnTo>
                  <a:lnTo>
                    <a:pt x="89243" y="207564"/>
                  </a:lnTo>
                  <a:lnTo>
                    <a:pt x="166107" y="207564"/>
                  </a:lnTo>
                  <a:lnTo>
                    <a:pt x="172558" y="200999"/>
                  </a:lnTo>
                  <a:lnTo>
                    <a:pt x="180251" y="187888"/>
                  </a:lnTo>
                  <a:lnTo>
                    <a:pt x="184865" y="172631"/>
                  </a:lnTo>
                  <a:lnTo>
                    <a:pt x="186402" y="155230"/>
                  </a:lnTo>
                  <a:lnTo>
                    <a:pt x="184973" y="138465"/>
                  </a:lnTo>
                  <a:lnTo>
                    <a:pt x="180686" y="123790"/>
                  </a:lnTo>
                  <a:lnTo>
                    <a:pt x="173543" y="111202"/>
                  </a:lnTo>
                  <a:lnTo>
                    <a:pt x="166475" y="1037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46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503380" y="7581517"/>
              <a:ext cx="209700" cy="235280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3888498" y="7583468"/>
              <a:ext cx="208279" cy="231140"/>
            </a:xfrm>
            <a:custGeom>
              <a:avLst/>
              <a:gdLst/>
              <a:ahLst/>
              <a:cxnLst/>
              <a:rect l="l" t="t" r="r" b="b"/>
              <a:pathLst>
                <a:path w="208279" h="231140">
                  <a:moveTo>
                    <a:pt x="207949" y="0"/>
                  </a:moveTo>
                  <a:lnTo>
                    <a:pt x="176733" y="0"/>
                  </a:lnTo>
                  <a:lnTo>
                    <a:pt x="176733" y="102870"/>
                  </a:lnTo>
                  <a:lnTo>
                    <a:pt x="31203" y="102870"/>
                  </a:lnTo>
                  <a:lnTo>
                    <a:pt x="31203" y="0"/>
                  </a:lnTo>
                  <a:lnTo>
                    <a:pt x="0" y="0"/>
                  </a:lnTo>
                  <a:lnTo>
                    <a:pt x="0" y="102870"/>
                  </a:lnTo>
                  <a:lnTo>
                    <a:pt x="0" y="129540"/>
                  </a:lnTo>
                  <a:lnTo>
                    <a:pt x="0" y="231140"/>
                  </a:lnTo>
                  <a:lnTo>
                    <a:pt x="31203" y="231140"/>
                  </a:lnTo>
                  <a:lnTo>
                    <a:pt x="31203" y="129540"/>
                  </a:lnTo>
                  <a:lnTo>
                    <a:pt x="176733" y="129540"/>
                  </a:lnTo>
                  <a:lnTo>
                    <a:pt x="176733" y="231140"/>
                  </a:lnTo>
                  <a:lnTo>
                    <a:pt x="207949" y="231140"/>
                  </a:lnTo>
                  <a:lnTo>
                    <a:pt x="207949" y="129540"/>
                  </a:lnTo>
                  <a:lnTo>
                    <a:pt x="207949" y="102870"/>
                  </a:lnTo>
                  <a:lnTo>
                    <a:pt x="20794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" name="object 48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164606" y="7581517"/>
              <a:ext cx="193878" cy="235280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662803" y="7581517"/>
              <a:ext cx="225016" cy="235280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419153" y="7581517"/>
              <a:ext cx="209700" cy="235280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207519" y="7581517"/>
              <a:ext cx="225016" cy="235280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909798" y="7583716"/>
              <a:ext cx="231249" cy="233521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5501551" y="7583468"/>
              <a:ext cx="208279" cy="231140"/>
            </a:xfrm>
            <a:custGeom>
              <a:avLst/>
              <a:gdLst/>
              <a:ahLst/>
              <a:cxnLst/>
              <a:rect l="l" t="t" r="r" b="b"/>
              <a:pathLst>
                <a:path w="208279" h="231140">
                  <a:moveTo>
                    <a:pt x="207949" y="0"/>
                  </a:moveTo>
                  <a:lnTo>
                    <a:pt x="176745" y="0"/>
                  </a:lnTo>
                  <a:lnTo>
                    <a:pt x="176745" y="102870"/>
                  </a:lnTo>
                  <a:lnTo>
                    <a:pt x="31216" y="102870"/>
                  </a:lnTo>
                  <a:lnTo>
                    <a:pt x="31216" y="0"/>
                  </a:lnTo>
                  <a:lnTo>
                    <a:pt x="0" y="0"/>
                  </a:lnTo>
                  <a:lnTo>
                    <a:pt x="0" y="102870"/>
                  </a:lnTo>
                  <a:lnTo>
                    <a:pt x="0" y="129540"/>
                  </a:lnTo>
                  <a:lnTo>
                    <a:pt x="0" y="231140"/>
                  </a:lnTo>
                  <a:lnTo>
                    <a:pt x="31216" y="231140"/>
                  </a:lnTo>
                  <a:lnTo>
                    <a:pt x="31216" y="129540"/>
                  </a:lnTo>
                  <a:lnTo>
                    <a:pt x="176745" y="129540"/>
                  </a:lnTo>
                  <a:lnTo>
                    <a:pt x="176745" y="231140"/>
                  </a:lnTo>
                  <a:lnTo>
                    <a:pt x="207949" y="231140"/>
                  </a:lnTo>
                  <a:lnTo>
                    <a:pt x="207949" y="129540"/>
                  </a:lnTo>
                  <a:lnTo>
                    <a:pt x="207949" y="102870"/>
                  </a:lnTo>
                  <a:lnTo>
                    <a:pt x="20794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" name="object 54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798315" y="7583716"/>
              <a:ext cx="213229" cy="230883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6078456" y="7581517"/>
              <a:ext cx="225016" cy="235280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6372491" y="7583722"/>
              <a:ext cx="373380" cy="295275"/>
            </a:xfrm>
            <a:custGeom>
              <a:avLst/>
              <a:gdLst/>
              <a:ahLst/>
              <a:cxnLst/>
              <a:rect l="l" t="t" r="r" b="b"/>
              <a:pathLst>
                <a:path w="373379" h="295275">
                  <a:moveTo>
                    <a:pt x="258508" y="0"/>
                  </a:moveTo>
                  <a:lnTo>
                    <a:pt x="229489" y="0"/>
                  </a:lnTo>
                  <a:lnTo>
                    <a:pt x="129755" y="166154"/>
                  </a:lnTo>
                  <a:lnTo>
                    <a:pt x="52425" y="35179"/>
                  </a:lnTo>
                  <a:lnTo>
                    <a:pt x="31648" y="0"/>
                  </a:lnTo>
                  <a:lnTo>
                    <a:pt x="0" y="0"/>
                  </a:lnTo>
                  <a:lnTo>
                    <a:pt x="0" y="230886"/>
                  </a:lnTo>
                  <a:lnTo>
                    <a:pt x="28575" y="230886"/>
                  </a:lnTo>
                  <a:lnTo>
                    <a:pt x="28575" y="47421"/>
                  </a:lnTo>
                  <a:lnTo>
                    <a:pt x="122224" y="202742"/>
                  </a:lnTo>
                  <a:lnTo>
                    <a:pt x="136283" y="202742"/>
                  </a:lnTo>
                  <a:lnTo>
                    <a:pt x="151701" y="177228"/>
                  </a:lnTo>
                  <a:lnTo>
                    <a:pt x="229933" y="47726"/>
                  </a:lnTo>
                  <a:lnTo>
                    <a:pt x="229933" y="230886"/>
                  </a:lnTo>
                  <a:lnTo>
                    <a:pt x="258508" y="230886"/>
                  </a:lnTo>
                  <a:lnTo>
                    <a:pt x="258508" y="35623"/>
                  </a:lnTo>
                  <a:lnTo>
                    <a:pt x="258508" y="0"/>
                  </a:lnTo>
                  <a:close/>
                </a:path>
                <a:path w="373379" h="295275">
                  <a:moveTo>
                    <a:pt x="367728" y="232638"/>
                  </a:moveTo>
                  <a:lnTo>
                    <a:pt x="350393" y="232638"/>
                  </a:lnTo>
                  <a:lnTo>
                    <a:pt x="343649" y="232638"/>
                  </a:lnTo>
                  <a:lnTo>
                    <a:pt x="342379" y="232638"/>
                  </a:lnTo>
                  <a:lnTo>
                    <a:pt x="327533" y="295097"/>
                  </a:lnTo>
                  <a:lnTo>
                    <a:pt x="348640" y="295097"/>
                  </a:lnTo>
                  <a:lnTo>
                    <a:pt x="367093" y="234403"/>
                  </a:lnTo>
                  <a:lnTo>
                    <a:pt x="367728" y="232638"/>
                  </a:lnTo>
                  <a:close/>
                </a:path>
                <a:path w="373379" h="295275">
                  <a:moveTo>
                    <a:pt x="372821" y="202450"/>
                  </a:moveTo>
                  <a:lnTo>
                    <a:pt x="370687" y="196888"/>
                  </a:lnTo>
                  <a:lnTo>
                    <a:pt x="362191" y="187502"/>
                  </a:lnTo>
                  <a:lnTo>
                    <a:pt x="356692" y="185140"/>
                  </a:lnTo>
                  <a:lnTo>
                    <a:pt x="343496" y="185140"/>
                  </a:lnTo>
                  <a:lnTo>
                    <a:pt x="338010" y="187350"/>
                  </a:lnTo>
                  <a:lnTo>
                    <a:pt x="328917" y="196138"/>
                  </a:lnTo>
                  <a:lnTo>
                    <a:pt x="326656" y="201853"/>
                  </a:lnTo>
                  <a:lnTo>
                    <a:pt x="326656" y="215925"/>
                  </a:lnTo>
                  <a:lnTo>
                    <a:pt x="328917" y="221653"/>
                  </a:lnTo>
                  <a:lnTo>
                    <a:pt x="338010" y="230441"/>
                  </a:lnTo>
                  <a:lnTo>
                    <a:pt x="342493" y="232194"/>
                  </a:lnTo>
                  <a:lnTo>
                    <a:pt x="350304" y="232194"/>
                  </a:lnTo>
                  <a:lnTo>
                    <a:pt x="367893" y="232194"/>
                  </a:lnTo>
                  <a:lnTo>
                    <a:pt x="372821" y="211251"/>
                  </a:lnTo>
                  <a:lnTo>
                    <a:pt x="372821" y="20245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7" name="object 57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6928197" y="7583716"/>
              <a:ext cx="194329" cy="230883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7267160" y="7581517"/>
              <a:ext cx="453724" cy="235280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7787699" y="7583716"/>
              <a:ext cx="259079" cy="231140"/>
            </a:xfrm>
            <a:custGeom>
              <a:avLst/>
              <a:gdLst/>
              <a:ahLst/>
              <a:cxnLst/>
              <a:rect l="l" t="t" r="r" b="b"/>
              <a:pathLst>
                <a:path w="259079" h="231140">
                  <a:moveTo>
                    <a:pt x="31653" y="0"/>
                  </a:moveTo>
                  <a:lnTo>
                    <a:pt x="0" y="0"/>
                  </a:lnTo>
                  <a:lnTo>
                    <a:pt x="0" y="230883"/>
                  </a:lnTo>
                  <a:lnTo>
                    <a:pt x="28575" y="230883"/>
                  </a:lnTo>
                  <a:lnTo>
                    <a:pt x="28575" y="47424"/>
                  </a:lnTo>
                  <a:lnTo>
                    <a:pt x="21988" y="36501"/>
                  </a:lnTo>
                  <a:lnTo>
                    <a:pt x="28575" y="35182"/>
                  </a:lnTo>
                  <a:lnTo>
                    <a:pt x="52424" y="35182"/>
                  </a:lnTo>
                  <a:lnTo>
                    <a:pt x="31653" y="0"/>
                  </a:lnTo>
                  <a:close/>
                </a:path>
                <a:path w="259079" h="231140">
                  <a:moveTo>
                    <a:pt x="258515" y="35621"/>
                  </a:moveTo>
                  <a:lnTo>
                    <a:pt x="229930" y="35621"/>
                  </a:lnTo>
                  <a:lnTo>
                    <a:pt x="235647" y="38260"/>
                  </a:lnTo>
                  <a:lnTo>
                    <a:pt x="229930" y="47724"/>
                  </a:lnTo>
                  <a:lnTo>
                    <a:pt x="229930" y="230883"/>
                  </a:lnTo>
                  <a:lnTo>
                    <a:pt x="258515" y="230883"/>
                  </a:lnTo>
                  <a:lnTo>
                    <a:pt x="258515" y="35621"/>
                  </a:lnTo>
                  <a:close/>
                </a:path>
                <a:path w="259079" h="231140">
                  <a:moveTo>
                    <a:pt x="52424" y="35182"/>
                  </a:moveTo>
                  <a:lnTo>
                    <a:pt x="28575" y="35182"/>
                  </a:lnTo>
                  <a:lnTo>
                    <a:pt x="28575" y="47424"/>
                  </a:lnTo>
                  <a:lnTo>
                    <a:pt x="122226" y="202737"/>
                  </a:lnTo>
                  <a:lnTo>
                    <a:pt x="136289" y="202737"/>
                  </a:lnTo>
                  <a:lnTo>
                    <a:pt x="151697" y="177230"/>
                  </a:lnTo>
                  <a:lnTo>
                    <a:pt x="123106" y="177230"/>
                  </a:lnTo>
                  <a:lnTo>
                    <a:pt x="129752" y="166158"/>
                  </a:lnTo>
                  <a:lnTo>
                    <a:pt x="52424" y="35182"/>
                  </a:lnTo>
                  <a:close/>
                </a:path>
                <a:path w="259079" h="231140">
                  <a:moveTo>
                    <a:pt x="129752" y="166158"/>
                  </a:moveTo>
                  <a:lnTo>
                    <a:pt x="123106" y="177230"/>
                  </a:lnTo>
                  <a:lnTo>
                    <a:pt x="136289" y="177230"/>
                  </a:lnTo>
                  <a:lnTo>
                    <a:pt x="129752" y="166158"/>
                  </a:lnTo>
                  <a:close/>
                </a:path>
                <a:path w="259079" h="231140">
                  <a:moveTo>
                    <a:pt x="258515" y="0"/>
                  </a:moveTo>
                  <a:lnTo>
                    <a:pt x="229490" y="0"/>
                  </a:lnTo>
                  <a:lnTo>
                    <a:pt x="129752" y="166158"/>
                  </a:lnTo>
                  <a:lnTo>
                    <a:pt x="136289" y="177230"/>
                  </a:lnTo>
                  <a:lnTo>
                    <a:pt x="151697" y="177230"/>
                  </a:lnTo>
                  <a:lnTo>
                    <a:pt x="229930" y="47724"/>
                  </a:lnTo>
                  <a:lnTo>
                    <a:pt x="229930" y="35621"/>
                  </a:lnTo>
                  <a:lnTo>
                    <a:pt x="258515" y="35621"/>
                  </a:lnTo>
                  <a:lnTo>
                    <a:pt x="258515" y="0"/>
                  </a:lnTo>
                  <a:close/>
                </a:path>
                <a:path w="259079" h="231140">
                  <a:moveTo>
                    <a:pt x="229930" y="35621"/>
                  </a:moveTo>
                  <a:lnTo>
                    <a:pt x="229930" y="47724"/>
                  </a:lnTo>
                  <a:lnTo>
                    <a:pt x="235647" y="38260"/>
                  </a:lnTo>
                  <a:lnTo>
                    <a:pt x="229930" y="35621"/>
                  </a:lnTo>
                  <a:close/>
                </a:path>
                <a:path w="259079" h="231140">
                  <a:moveTo>
                    <a:pt x="28575" y="35182"/>
                  </a:moveTo>
                  <a:lnTo>
                    <a:pt x="21988" y="36501"/>
                  </a:lnTo>
                  <a:lnTo>
                    <a:pt x="28575" y="47424"/>
                  </a:lnTo>
                  <a:lnTo>
                    <a:pt x="28575" y="3518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0" name="object 60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3502060" y="8111459"/>
              <a:ext cx="198276" cy="230883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3789151" y="8111459"/>
              <a:ext cx="213229" cy="230883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4069205" y="8109261"/>
              <a:ext cx="451075" cy="235720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4586742" y="8109261"/>
              <a:ext cx="225016" cy="235280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4995973" y="8111459"/>
              <a:ext cx="207512" cy="230883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5269881" y="8109261"/>
              <a:ext cx="235207" cy="235280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5571903" y="8111459"/>
              <a:ext cx="194329" cy="230883"/>
            </a:xfrm>
            <a:prstGeom prst="rect">
              <a:avLst/>
            </a:prstGeom>
          </p:spPr>
        </p:pic>
        <p:sp>
          <p:nvSpPr>
            <p:cNvPr id="67" name="object 67"/>
            <p:cNvSpPr/>
            <p:nvPr/>
          </p:nvSpPr>
          <p:spPr>
            <a:xfrm>
              <a:off x="5839193" y="8111470"/>
              <a:ext cx="664845" cy="231775"/>
            </a:xfrm>
            <a:custGeom>
              <a:avLst/>
              <a:gdLst/>
              <a:ahLst/>
              <a:cxnLst/>
              <a:rect l="l" t="t" r="r" b="b"/>
              <a:pathLst>
                <a:path w="664845" h="231775">
                  <a:moveTo>
                    <a:pt x="186423" y="155232"/>
                  </a:moveTo>
                  <a:lnTo>
                    <a:pt x="184988" y="138468"/>
                  </a:lnTo>
                  <a:lnTo>
                    <a:pt x="180708" y="123786"/>
                  </a:lnTo>
                  <a:lnTo>
                    <a:pt x="173558" y="111201"/>
                  </a:lnTo>
                  <a:lnTo>
                    <a:pt x="166497" y="103784"/>
                  </a:lnTo>
                  <a:lnTo>
                    <a:pt x="163563" y="100698"/>
                  </a:lnTo>
                  <a:lnTo>
                    <a:pt x="154762" y="94970"/>
                  </a:lnTo>
                  <a:lnTo>
                    <a:pt x="154762" y="155232"/>
                  </a:lnTo>
                  <a:lnTo>
                    <a:pt x="153733" y="167424"/>
                  </a:lnTo>
                  <a:lnTo>
                    <a:pt x="129032" y="200431"/>
                  </a:lnTo>
                  <a:lnTo>
                    <a:pt x="89255" y="207568"/>
                  </a:lnTo>
                  <a:lnTo>
                    <a:pt x="31216" y="206692"/>
                  </a:lnTo>
                  <a:lnTo>
                    <a:pt x="31216" y="103784"/>
                  </a:lnTo>
                  <a:lnTo>
                    <a:pt x="89255" y="104660"/>
                  </a:lnTo>
                  <a:lnTo>
                    <a:pt x="129324" y="111874"/>
                  </a:lnTo>
                  <a:lnTo>
                    <a:pt x="153746" y="143129"/>
                  </a:lnTo>
                  <a:lnTo>
                    <a:pt x="154762" y="155232"/>
                  </a:lnTo>
                  <a:lnTo>
                    <a:pt x="154762" y="94970"/>
                  </a:lnTo>
                  <a:lnTo>
                    <a:pt x="117640" y="82727"/>
                  </a:lnTo>
                  <a:lnTo>
                    <a:pt x="31216" y="80479"/>
                  </a:lnTo>
                  <a:lnTo>
                    <a:pt x="31216" y="0"/>
                  </a:lnTo>
                  <a:lnTo>
                    <a:pt x="0" y="0"/>
                  </a:lnTo>
                  <a:lnTo>
                    <a:pt x="0" y="230873"/>
                  </a:lnTo>
                  <a:lnTo>
                    <a:pt x="91452" y="231317"/>
                  </a:lnTo>
                  <a:lnTo>
                    <a:pt x="113004" y="230263"/>
                  </a:lnTo>
                  <a:lnTo>
                    <a:pt x="161798" y="211963"/>
                  </a:lnTo>
                  <a:lnTo>
                    <a:pt x="184873" y="172631"/>
                  </a:lnTo>
                  <a:lnTo>
                    <a:pt x="186423" y="155232"/>
                  </a:lnTo>
                  <a:close/>
                </a:path>
                <a:path w="664845" h="231775">
                  <a:moveTo>
                    <a:pt x="256324" y="0"/>
                  </a:moveTo>
                  <a:lnTo>
                    <a:pt x="225107" y="0"/>
                  </a:lnTo>
                  <a:lnTo>
                    <a:pt x="225107" y="230873"/>
                  </a:lnTo>
                  <a:lnTo>
                    <a:pt x="256324" y="230873"/>
                  </a:lnTo>
                  <a:lnTo>
                    <a:pt x="256324" y="0"/>
                  </a:lnTo>
                  <a:close/>
                </a:path>
                <a:path w="664845" h="231775">
                  <a:moveTo>
                    <a:pt x="664324" y="0"/>
                  </a:moveTo>
                  <a:lnTo>
                    <a:pt x="633095" y="0"/>
                  </a:lnTo>
                  <a:lnTo>
                    <a:pt x="633095" y="203606"/>
                  </a:lnTo>
                  <a:lnTo>
                    <a:pt x="520992" y="203606"/>
                  </a:lnTo>
                  <a:lnTo>
                    <a:pt x="520992" y="0"/>
                  </a:lnTo>
                  <a:lnTo>
                    <a:pt x="489775" y="0"/>
                  </a:lnTo>
                  <a:lnTo>
                    <a:pt x="489775" y="203606"/>
                  </a:lnTo>
                  <a:lnTo>
                    <a:pt x="376339" y="203606"/>
                  </a:lnTo>
                  <a:lnTo>
                    <a:pt x="376339" y="0"/>
                  </a:lnTo>
                  <a:lnTo>
                    <a:pt x="345122" y="0"/>
                  </a:lnTo>
                  <a:lnTo>
                    <a:pt x="345122" y="230873"/>
                  </a:lnTo>
                  <a:lnTo>
                    <a:pt x="664324" y="230873"/>
                  </a:lnTo>
                  <a:lnTo>
                    <a:pt x="664324" y="211963"/>
                  </a:lnTo>
                  <a:lnTo>
                    <a:pt x="664324" y="203606"/>
                  </a:lnTo>
                  <a:lnTo>
                    <a:pt x="66432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8" name="object 68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6569981" y="8109261"/>
              <a:ext cx="225016" cy="235280"/>
            </a:xfrm>
            <a:prstGeom prst="rect">
              <a:avLst/>
            </a:prstGeom>
          </p:spPr>
        </p:pic>
        <p:sp>
          <p:nvSpPr>
            <p:cNvPr id="69" name="object 69"/>
            <p:cNvSpPr/>
            <p:nvPr/>
          </p:nvSpPr>
          <p:spPr>
            <a:xfrm>
              <a:off x="6864020" y="8111204"/>
              <a:ext cx="208279" cy="231140"/>
            </a:xfrm>
            <a:custGeom>
              <a:avLst/>
              <a:gdLst/>
              <a:ahLst/>
              <a:cxnLst/>
              <a:rect l="l" t="t" r="r" b="b"/>
              <a:pathLst>
                <a:path w="208279" h="231140">
                  <a:moveTo>
                    <a:pt x="207949" y="0"/>
                  </a:moveTo>
                  <a:lnTo>
                    <a:pt x="176733" y="0"/>
                  </a:lnTo>
                  <a:lnTo>
                    <a:pt x="176733" y="102870"/>
                  </a:lnTo>
                  <a:lnTo>
                    <a:pt x="31203" y="102870"/>
                  </a:lnTo>
                  <a:lnTo>
                    <a:pt x="31203" y="0"/>
                  </a:lnTo>
                  <a:lnTo>
                    <a:pt x="0" y="0"/>
                  </a:lnTo>
                  <a:lnTo>
                    <a:pt x="0" y="102870"/>
                  </a:lnTo>
                  <a:lnTo>
                    <a:pt x="0" y="129540"/>
                  </a:lnTo>
                  <a:lnTo>
                    <a:pt x="0" y="231140"/>
                  </a:lnTo>
                  <a:lnTo>
                    <a:pt x="31203" y="231140"/>
                  </a:lnTo>
                  <a:lnTo>
                    <a:pt x="31203" y="129540"/>
                  </a:lnTo>
                  <a:lnTo>
                    <a:pt x="176733" y="129540"/>
                  </a:lnTo>
                  <a:lnTo>
                    <a:pt x="176733" y="231140"/>
                  </a:lnTo>
                  <a:lnTo>
                    <a:pt x="207949" y="231140"/>
                  </a:lnTo>
                  <a:lnTo>
                    <a:pt x="207949" y="129540"/>
                  </a:lnTo>
                  <a:lnTo>
                    <a:pt x="207949" y="102870"/>
                  </a:lnTo>
                  <a:lnTo>
                    <a:pt x="20794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" name="object 70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7160776" y="8111459"/>
              <a:ext cx="213229" cy="230883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7440917" y="8109261"/>
              <a:ext cx="225016" cy="235280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3525798" y="8639192"/>
              <a:ext cx="206203" cy="230883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756178" y="8636993"/>
              <a:ext cx="193878" cy="235280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4009417" y="8639192"/>
              <a:ext cx="198276" cy="230883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274165" y="8636993"/>
              <a:ext cx="225016" cy="235280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4545788" y="8636993"/>
              <a:ext cx="428206" cy="235280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5019271" y="8639192"/>
              <a:ext cx="194329" cy="230883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265912" y="8636993"/>
              <a:ext cx="193878" cy="235280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658068" y="8639192"/>
              <a:ext cx="213229" cy="230883"/>
            </a:xfrm>
            <a:prstGeom prst="rect">
              <a:avLst/>
            </a:prstGeom>
          </p:spPr>
        </p:pic>
        <p:sp>
          <p:nvSpPr>
            <p:cNvPr id="80" name="object 80"/>
            <p:cNvSpPr/>
            <p:nvPr/>
          </p:nvSpPr>
          <p:spPr>
            <a:xfrm>
              <a:off x="6023407" y="8636996"/>
              <a:ext cx="532130" cy="320675"/>
            </a:xfrm>
            <a:custGeom>
              <a:avLst/>
              <a:gdLst/>
              <a:ahLst/>
              <a:cxnLst/>
              <a:rect l="l" t="t" r="r" b="b"/>
              <a:pathLst>
                <a:path w="532129" h="320675">
                  <a:moveTo>
                    <a:pt x="248831" y="2197"/>
                  </a:moveTo>
                  <a:lnTo>
                    <a:pt x="218059" y="2197"/>
                  </a:lnTo>
                  <a:lnTo>
                    <a:pt x="131051" y="198437"/>
                  </a:lnTo>
                  <a:lnTo>
                    <a:pt x="43967" y="2197"/>
                  </a:lnTo>
                  <a:lnTo>
                    <a:pt x="11430" y="2197"/>
                  </a:lnTo>
                  <a:lnTo>
                    <a:pt x="114604" y="232486"/>
                  </a:lnTo>
                  <a:lnTo>
                    <a:pt x="104635" y="255079"/>
                  </a:lnTo>
                  <a:lnTo>
                    <a:pt x="77444" y="288950"/>
                  </a:lnTo>
                  <a:lnTo>
                    <a:pt x="56718" y="293776"/>
                  </a:lnTo>
                  <a:lnTo>
                    <a:pt x="48209" y="293776"/>
                  </a:lnTo>
                  <a:lnTo>
                    <a:pt x="40513" y="292239"/>
                  </a:lnTo>
                  <a:lnTo>
                    <a:pt x="26733" y="286080"/>
                  </a:lnTo>
                  <a:lnTo>
                    <a:pt x="20358" y="281749"/>
                  </a:lnTo>
                  <a:lnTo>
                    <a:pt x="14503" y="276186"/>
                  </a:lnTo>
                  <a:lnTo>
                    <a:pt x="0" y="299491"/>
                  </a:lnTo>
                  <a:lnTo>
                    <a:pt x="40386" y="319278"/>
                  </a:lnTo>
                  <a:lnTo>
                    <a:pt x="56273" y="320598"/>
                  </a:lnTo>
                  <a:lnTo>
                    <a:pt x="64427" y="320255"/>
                  </a:lnTo>
                  <a:lnTo>
                    <a:pt x="105930" y="302526"/>
                  </a:lnTo>
                  <a:lnTo>
                    <a:pt x="113982" y="293776"/>
                  </a:lnTo>
                  <a:lnTo>
                    <a:pt x="117589" y="289242"/>
                  </a:lnTo>
                  <a:lnTo>
                    <a:pt x="123037" y="280911"/>
                  </a:lnTo>
                  <a:lnTo>
                    <a:pt x="128244" y="271424"/>
                  </a:lnTo>
                  <a:lnTo>
                    <a:pt x="133210" y="260794"/>
                  </a:lnTo>
                  <a:lnTo>
                    <a:pt x="142646" y="239687"/>
                  </a:lnTo>
                  <a:lnTo>
                    <a:pt x="248831" y="2197"/>
                  </a:lnTo>
                  <a:close/>
                </a:path>
                <a:path w="532129" h="320675">
                  <a:moveTo>
                    <a:pt x="531964" y="117424"/>
                  </a:moveTo>
                  <a:lnTo>
                    <a:pt x="523557" y="69888"/>
                  </a:lnTo>
                  <a:lnTo>
                    <a:pt x="500761" y="34163"/>
                  </a:lnTo>
                  <a:lnTo>
                    <a:pt x="500761" y="117424"/>
                  </a:lnTo>
                  <a:lnTo>
                    <a:pt x="500037" y="130441"/>
                  </a:lnTo>
                  <a:lnTo>
                    <a:pt x="483120" y="174345"/>
                  </a:lnTo>
                  <a:lnTo>
                    <a:pt x="448551" y="201269"/>
                  </a:lnTo>
                  <a:lnTo>
                    <a:pt x="414591" y="207581"/>
                  </a:lnTo>
                  <a:lnTo>
                    <a:pt x="402590" y="206883"/>
                  </a:lnTo>
                  <a:lnTo>
                    <a:pt x="361137" y="190182"/>
                  </a:lnTo>
                  <a:lnTo>
                    <a:pt x="334721" y="154076"/>
                  </a:lnTo>
                  <a:lnTo>
                    <a:pt x="328409" y="117424"/>
                  </a:lnTo>
                  <a:lnTo>
                    <a:pt x="329120" y="104432"/>
                  </a:lnTo>
                  <a:lnTo>
                    <a:pt x="345757" y="60807"/>
                  </a:lnTo>
                  <a:lnTo>
                    <a:pt x="380492" y="33705"/>
                  </a:lnTo>
                  <a:lnTo>
                    <a:pt x="414591" y="27266"/>
                  </a:lnTo>
                  <a:lnTo>
                    <a:pt x="426567" y="27978"/>
                  </a:lnTo>
                  <a:lnTo>
                    <a:pt x="467728" y="44970"/>
                  </a:lnTo>
                  <a:lnTo>
                    <a:pt x="494322" y="80899"/>
                  </a:lnTo>
                  <a:lnTo>
                    <a:pt x="500761" y="117424"/>
                  </a:lnTo>
                  <a:lnTo>
                    <a:pt x="500761" y="34163"/>
                  </a:lnTo>
                  <a:lnTo>
                    <a:pt x="462407" y="8293"/>
                  </a:lnTo>
                  <a:lnTo>
                    <a:pt x="416788" y="0"/>
                  </a:lnTo>
                  <a:lnTo>
                    <a:pt x="402005" y="850"/>
                  </a:lnTo>
                  <a:lnTo>
                    <a:pt x="362267" y="13639"/>
                  </a:lnTo>
                  <a:lnTo>
                    <a:pt x="331685" y="41135"/>
                  </a:lnTo>
                  <a:lnTo>
                    <a:pt x="327533" y="47802"/>
                  </a:lnTo>
                  <a:lnTo>
                    <a:pt x="327533" y="2197"/>
                  </a:lnTo>
                  <a:lnTo>
                    <a:pt x="297637" y="2197"/>
                  </a:lnTo>
                  <a:lnTo>
                    <a:pt x="297637" y="318401"/>
                  </a:lnTo>
                  <a:lnTo>
                    <a:pt x="328853" y="318401"/>
                  </a:lnTo>
                  <a:lnTo>
                    <a:pt x="328853" y="188722"/>
                  </a:lnTo>
                  <a:lnTo>
                    <a:pt x="332003" y="193725"/>
                  </a:lnTo>
                  <a:lnTo>
                    <a:pt x="362712" y="221424"/>
                  </a:lnTo>
                  <a:lnTo>
                    <a:pt x="402196" y="234416"/>
                  </a:lnTo>
                  <a:lnTo>
                    <a:pt x="416788" y="235280"/>
                  </a:lnTo>
                  <a:lnTo>
                    <a:pt x="432841" y="234353"/>
                  </a:lnTo>
                  <a:lnTo>
                    <a:pt x="475919" y="220332"/>
                  </a:lnTo>
                  <a:lnTo>
                    <a:pt x="508850" y="191477"/>
                  </a:lnTo>
                  <a:lnTo>
                    <a:pt x="528231" y="150406"/>
                  </a:lnTo>
                  <a:lnTo>
                    <a:pt x="531037" y="134467"/>
                  </a:lnTo>
                  <a:lnTo>
                    <a:pt x="531964" y="11742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1" name="object 81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6600238" y="8636993"/>
              <a:ext cx="235207" cy="235280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6902260" y="8639192"/>
              <a:ext cx="194329" cy="230883"/>
            </a:xfrm>
            <a:prstGeom prst="rect">
              <a:avLst/>
            </a:prstGeom>
          </p:spPr>
        </p:pic>
        <p:sp>
          <p:nvSpPr>
            <p:cNvPr id="83" name="object 83"/>
            <p:cNvSpPr/>
            <p:nvPr/>
          </p:nvSpPr>
          <p:spPr>
            <a:xfrm>
              <a:off x="7169556" y="8638940"/>
              <a:ext cx="208279" cy="231140"/>
            </a:xfrm>
            <a:custGeom>
              <a:avLst/>
              <a:gdLst/>
              <a:ahLst/>
              <a:cxnLst/>
              <a:rect l="l" t="t" r="r" b="b"/>
              <a:pathLst>
                <a:path w="208279" h="231140">
                  <a:moveTo>
                    <a:pt x="207949" y="0"/>
                  </a:moveTo>
                  <a:lnTo>
                    <a:pt x="176733" y="0"/>
                  </a:lnTo>
                  <a:lnTo>
                    <a:pt x="176733" y="102870"/>
                  </a:lnTo>
                  <a:lnTo>
                    <a:pt x="31216" y="102870"/>
                  </a:lnTo>
                  <a:lnTo>
                    <a:pt x="31216" y="0"/>
                  </a:lnTo>
                  <a:lnTo>
                    <a:pt x="0" y="0"/>
                  </a:lnTo>
                  <a:lnTo>
                    <a:pt x="0" y="102870"/>
                  </a:lnTo>
                  <a:lnTo>
                    <a:pt x="0" y="129540"/>
                  </a:lnTo>
                  <a:lnTo>
                    <a:pt x="0" y="231140"/>
                  </a:lnTo>
                  <a:lnTo>
                    <a:pt x="31216" y="231140"/>
                  </a:lnTo>
                  <a:lnTo>
                    <a:pt x="31216" y="129540"/>
                  </a:lnTo>
                  <a:lnTo>
                    <a:pt x="176733" y="129540"/>
                  </a:lnTo>
                  <a:lnTo>
                    <a:pt x="176733" y="231140"/>
                  </a:lnTo>
                  <a:lnTo>
                    <a:pt x="207949" y="231140"/>
                  </a:lnTo>
                  <a:lnTo>
                    <a:pt x="207949" y="129540"/>
                  </a:lnTo>
                  <a:lnTo>
                    <a:pt x="207949" y="102870"/>
                  </a:lnTo>
                  <a:lnTo>
                    <a:pt x="20794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4" name="object 84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7446527" y="8639192"/>
              <a:ext cx="197407" cy="230883"/>
            </a:xfrm>
            <a:prstGeom prst="rect">
              <a:avLst/>
            </a:prstGeom>
          </p:spPr>
        </p:pic>
        <p:sp>
          <p:nvSpPr>
            <p:cNvPr id="85" name="object 85"/>
            <p:cNvSpPr/>
            <p:nvPr/>
          </p:nvSpPr>
          <p:spPr>
            <a:xfrm>
              <a:off x="3488867" y="9166925"/>
              <a:ext cx="348615" cy="231140"/>
            </a:xfrm>
            <a:custGeom>
              <a:avLst/>
              <a:gdLst/>
              <a:ahLst/>
              <a:cxnLst/>
              <a:rect l="l" t="t" r="r" b="b"/>
              <a:pathLst>
                <a:path w="348614" h="231140">
                  <a:moveTo>
                    <a:pt x="83159" y="111768"/>
                  </a:moveTo>
                  <a:lnTo>
                    <a:pt x="0" y="230883"/>
                  </a:lnTo>
                  <a:lnTo>
                    <a:pt x="37370" y="230883"/>
                  </a:lnTo>
                  <a:lnTo>
                    <a:pt x="108199" y="127975"/>
                  </a:lnTo>
                  <a:lnTo>
                    <a:pt x="95410" y="127975"/>
                  </a:lnTo>
                  <a:lnTo>
                    <a:pt x="95410" y="118739"/>
                  </a:lnTo>
                  <a:lnTo>
                    <a:pt x="87934" y="118739"/>
                  </a:lnTo>
                  <a:lnTo>
                    <a:pt x="83159" y="111768"/>
                  </a:lnTo>
                  <a:close/>
                </a:path>
                <a:path w="348614" h="231140">
                  <a:moveTo>
                    <a:pt x="189491" y="0"/>
                  </a:moveTo>
                  <a:lnTo>
                    <a:pt x="158277" y="0"/>
                  </a:lnTo>
                  <a:lnTo>
                    <a:pt x="158277" y="230883"/>
                  </a:lnTo>
                  <a:lnTo>
                    <a:pt x="189491" y="230883"/>
                  </a:lnTo>
                  <a:lnTo>
                    <a:pt x="189491" y="127975"/>
                  </a:lnTo>
                  <a:lnTo>
                    <a:pt x="167953" y="127975"/>
                  </a:lnTo>
                  <a:lnTo>
                    <a:pt x="167953" y="101148"/>
                  </a:lnTo>
                  <a:lnTo>
                    <a:pt x="189491" y="101148"/>
                  </a:lnTo>
                  <a:lnTo>
                    <a:pt x="189491" y="0"/>
                  </a:lnTo>
                  <a:close/>
                </a:path>
                <a:path w="348614" h="231140">
                  <a:moveTo>
                    <a:pt x="234494" y="114882"/>
                  </a:moveTo>
                  <a:lnTo>
                    <a:pt x="231699" y="116540"/>
                  </a:lnTo>
                  <a:lnTo>
                    <a:pt x="310838" y="230883"/>
                  </a:lnTo>
                  <a:lnTo>
                    <a:pt x="348209" y="230883"/>
                  </a:lnTo>
                  <a:lnTo>
                    <a:pt x="276364" y="127975"/>
                  </a:lnTo>
                  <a:lnTo>
                    <a:pt x="252798" y="127975"/>
                  </a:lnTo>
                  <a:lnTo>
                    <a:pt x="252798" y="117575"/>
                  </a:lnTo>
                  <a:lnTo>
                    <a:pt x="234494" y="114882"/>
                  </a:lnTo>
                  <a:close/>
                </a:path>
                <a:path w="348614" h="231140">
                  <a:moveTo>
                    <a:pt x="113334" y="114889"/>
                  </a:moveTo>
                  <a:lnTo>
                    <a:pt x="95410" y="117606"/>
                  </a:lnTo>
                  <a:lnTo>
                    <a:pt x="95410" y="127975"/>
                  </a:lnTo>
                  <a:lnTo>
                    <a:pt x="108199" y="127975"/>
                  </a:lnTo>
                  <a:lnTo>
                    <a:pt x="116069" y="116540"/>
                  </a:lnTo>
                  <a:lnTo>
                    <a:pt x="113334" y="114889"/>
                  </a:lnTo>
                  <a:close/>
                </a:path>
                <a:path w="348614" h="231140">
                  <a:moveTo>
                    <a:pt x="158277" y="101148"/>
                  </a:moveTo>
                  <a:lnTo>
                    <a:pt x="108122" y="101148"/>
                  </a:lnTo>
                  <a:lnTo>
                    <a:pt x="116949" y="114342"/>
                  </a:lnTo>
                  <a:lnTo>
                    <a:pt x="113334" y="114889"/>
                  </a:lnTo>
                  <a:lnTo>
                    <a:pt x="116069" y="116540"/>
                  </a:lnTo>
                  <a:lnTo>
                    <a:pt x="108199" y="127975"/>
                  </a:lnTo>
                  <a:lnTo>
                    <a:pt x="158277" y="127975"/>
                  </a:lnTo>
                  <a:lnTo>
                    <a:pt x="158277" y="101148"/>
                  </a:lnTo>
                  <a:close/>
                </a:path>
                <a:path w="348614" h="231140">
                  <a:moveTo>
                    <a:pt x="179816" y="101148"/>
                  </a:moveTo>
                  <a:lnTo>
                    <a:pt x="167953" y="101148"/>
                  </a:lnTo>
                  <a:lnTo>
                    <a:pt x="167953" y="127975"/>
                  </a:lnTo>
                  <a:lnTo>
                    <a:pt x="179816" y="127975"/>
                  </a:lnTo>
                  <a:lnTo>
                    <a:pt x="179816" y="101148"/>
                  </a:lnTo>
                  <a:close/>
                </a:path>
                <a:path w="348614" h="231140">
                  <a:moveTo>
                    <a:pt x="189491" y="101148"/>
                  </a:moveTo>
                  <a:lnTo>
                    <a:pt x="179816" y="101148"/>
                  </a:lnTo>
                  <a:lnTo>
                    <a:pt x="179816" y="127975"/>
                  </a:lnTo>
                  <a:lnTo>
                    <a:pt x="189491" y="127975"/>
                  </a:lnTo>
                  <a:lnTo>
                    <a:pt x="189491" y="101148"/>
                  </a:lnTo>
                  <a:close/>
                </a:path>
                <a:path w="348614" h="231140">
                  <a:moveTo>
                    <a:pt x="239697" y="101148"/>
                  </a:moveTo>
                  <a:lnTo>
                    <a:pt x="189491" y="101148"/>
                  </a:lnTo>
                  <a:lnTo>
                    <a:pt x="189491" y="127975"/>
                  </a:lnTo>
                  <a:lnTo>
                    <a:pt x="239613" y="127975"/>
                  </a:lnTo>
                  <a:lnTo>
                    <a:pt x="231699" y="116540"/>
                  </a:lnTo>
                  <a:lnTo>
                    <a:pt x="234494" y="114882"/>
                  </a:lnTo>
                  <a:lnTo>
                    <a:pt x="230820" y="114342"/>
                  </a:lnTo>
                  <a:lnTo>
                    <a:pt x="239697" y="101148"/>
                  </a:lnTo>
                  <a:close/>
                </a:path>
                <a:path w="348614" h="231140">
                  <a:moveTo>
                    <a:pt x="252798" y="117575"/>
                  </a:moveTo>
                  <a:lnTo>
                    <a:pt x="252798" y="127975"/>
                  </a:lnTo>
                  <a:lnTo>
                    <a:pt x="276364" y="127975"/>
                  </a:lnTo>
                  <a:lnTo>
                    <a:pt x="269917" y="118739"/>
                  </a:lnTo>
                  <a:lnTo>
                    <a:pt x="260714" y="118739"/>
                  </a:lnTo>
                  <a:lnTo>
                    <a:pt x="252798" y="117575"/>
                  </a:lnTo>
                  <a:close/>
                </a:path>
                <a:path w="348614" h="231140">
                  <a:moveTo>
                    <a:pt x="90573" y="101148"/>
                  </a:moveTo>
                  <a:lnTo>
                    <a:pt x="83159" y="111768"/>
                  </a:lnTo>
                  <a:lnTo>
                    <a:pt x="87934" y="118739"/>
                  </a:lnTo>
                  <a:lnTo>
                    <a:pt x="95410" y="117606"/>
                  </a:lnTo>
                  <a:lnTo>
                    <a:pt x="95328" y="104019"/>
                  </a:lnTo>
                  <a:lnTo>
                    <a:pt x="90573" y="101148"/>
                  </a:lnTo>
                  <a:close/>
                </a:path>
                <a:path w="348614" h="231140">
                  <a:moveTo>
                    <a:pt x="95410" y="117606"/>
                  </a:moveTo>
                  <a:lnTo>
                    <a:pt x="87934" y="118739"/>
                  </a:lnTo>
                  <a:lnTo>
                    <a:pt x="95410" y="118739"/>
                  </a:lnTo>
                  <a:lnTo>
                    <a:pt x="95410" y="117606"/>
                  </a:lnTo>
                  <a:close/>
                </a:path>
                <a:path w="348614" h="231140">
                  <a:moveTo>
                    <a:pt x="257636" y="101148"/>
                  </a:moveTo>
                  <a:lnTo>
                    <a:pt x="252798" y="104019"/>
                  </a:lnTo>
                  <a:lnTo>
                    <a:pt x="252798" y="117575"/>
                  </a:lnTo>
                  <a:lnTo>
                    <a:pt x="260714" y="118739"/>
                  </a:lnTo>
                  <a:lnTo>
                    <a:pt x="265259" y="112068"/>
                  </a:lnTo>
                  <a:lnTo>
                    <a:pt x="257636" y="101148"/>
                  </a:lnTo>
                  <a:close/>
                </a:path>
                <a:path w="348614" h="231140">
                  <a:moveTo>
                    <a:pt x="265259" y="112068"/>
                  </a:moveTo>
                  <a:lnTo>
                    <a:pt x="260714" y="118739"/>
                  </a:lnTo>
                  <a:lnTo>
                    <a:pt x="269917" y="118739"/>
                  </a:lnTo>
                  <a:lnTo>
                    <a:pt x="265259" y="112068"/>
                  </a:lnTo>
                  <a:close/>
                </a:path>
                <a:path w="348614" h="231140">
                  <a:moveTo>
                    <a:pt x="95410" y="104069"/>
                  </a:moveTo>
                  <a:lnTo>
                    <a:pt x="95410" y="117606"/>
                  </a:lnTo>
                  <a:lnTo>
                    <a:pt x="113334" y="114889"/>
                  </a:lnTo>
                  <a:lnTo>
                    <a:pt x="95410" y="104069"/>
                  </a:lnTo>
                  <a:close/>
                </a:path>
                <a:path w="348614" h="231140">
                  <a:moveTo>
                    <a:pt x="252798" y="104019"/>
                  </a:moveTo>
                  <a:lnTo>
                    <a:pt x="234494" y="114882"/>
                  </a:lnTo>
                  <a:lnTo>
                    <a:pt x="252798" y="117575"/>
                  </a:lnTo>
                  <a:lnTo>
                    <a:pt x="252798" y="104019"/>
                  </a:lnTo>
                  <a:close/>
                </a:path>
                <a:path w="348614" h="231140">
                  <a:moveTo>
                    <a:pt x="108122" y="101148"/>
                  </a:moveTo>
                  <a:lnTo>
                    <a:pt x="95410" y="101148"/>
                  </a:lnTo>
                  <a:lnTo>
                    <a:pt x="95410" y="104069"/>
                  </a:lnTo>
                  <a:lnTo>
                    <a:pt x="113334" y="114889"/>
                  </a:lnTo>
                  <a:lnTo>
                    <a:pt x="116949" y="114342"/>
                  </a:lnTo>
                  <a:lnTo>
                    <a:pt x="108122" y="101148"/>
                  </a:lnTo>
                  <a:close/>
                </a:path>
                <a:path w="348614" h="231140">
                  <a:moveTo>
                    <a:pt x="341612" y="0"/>
                  </a:moveTo>
                  <a:lnTo>
                    <a:pt x="307760" y="0"/>
                  </a:lnTo>
                  <a:lnTo>
                    <a:pt x="230820" y="114342"/>
                  </a:lnTo>
                  <a:lnTo>
                    <a:pt x="234494" y="114882"/>
                  </a:lnTo>
                  <a:lnTo>
                    <a:pt x="252715" y="104069"/>
                  </a:lnTo>
                  <a:lnTo>
                    <a:pt x="252798" y="101148"/>
                  </a:lnTo>
                  <a:lnTo>
                    <a:pt x="272699" y="101148"/>
                  </a:lnTo>
                  <a:lnTo>
                    <a:pt x="341612" y="0"/>
                  </a:lnTo>
                  <a:close/>
                </a:path>
                <a:path w="348614" h="231140">
                  <a:moveTo>
                    <a:pt x="272699" y="101148"/>
                  </a:moveTo>
                  <a:lnTo>
                    <a:pt x="257636" y="101148"/>
                  </a:lnTo>
                  <a:lnTo>
                    <a:pt x="265259" y="112068"/>
                  </a:lnTo>
                  <a:lnTo>
                    <a:pt x="272699" y="101148"/>
                  </a:lnTo>
                  <a:close/>
                </a:path>
                <a:path w="348614" h="231140">
                  <a:moveTo>
                    <a:pt x="40449" y="0"/>
                  </a:moveTo>
                  <a:lnTo>
                    <a:pt x="6596" y="0"/>
                  </a:lnTo>
                  <a:lnTo>
                    <a:pt x="83159" y="111768"/>
                  </a:lnTo>
                  <a:lnTo>
                    <a:pt x="90573" y="101148"/>
                  </a:lnTo>
                  <a:lnTo>
                    <a:pt x="108122" y="101148"/>
                  </a:lnTo>
                  <a:lnTo>
                    <a:pt x="40449" y="0"/>
                  </a:lnTo>
                  <a:close/>
                </a:path>
                <a:path w="348614" h="231140">
                  <a:moveTo>
                    <a:pt x="95410" y="101148"/>
                  </a:moveTo>
                  <a:lnTo>
                    <a:pt x="90573" y="101148"/>
                  </a:lnTo>
                  <a:lnTo>
                    <a:pt x="95410" y="104069"/>
                  </a:lnTo>
                  <a:lnTo>
                    <a:pt x="95410" y="101148"/>
                  </a:lnTo>
                  <a:close/>
                </a:path>
                <a:path w="348614" h="231140">
                  <a:moveTo>
                    <a:pt x="257636" y="101148"/>
                  </a:moveTo>
                  <a:lnTo>
                    <a:pt x="252798" y="101148"/>
                  </a:lnTo>
                  <a:lnTo>
                    <a:pt x="252798" y="104019"/>
                  </a:lnTo>
                  <a:lnTo>
                    <a:pt x="257636" y="1011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6" name="object 8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888949" y="9166925"/>
              <a:ext cx="213229" cy="230883"/>
            </a:xfrm>
            <a:prstGeom prst="rect">
              <a:avLst/>
            </a:prstGeom>
          </p:spPr>
        </p:pic>
        <p:pic>
          <p:nvPicPr>
            <p:cNvPr id="87" name="object 8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155376" y="9164286"/>
              <a:ext cx="195203" cy="236160"/>
            </a:xfrm>
            <a:prstGeom prst="rect">
              <a:avLst/>
            </a:prstGeom>
          </p:spPr>
        </p:pic>
        <p:sp>
          <p:nvSpPr>
            <p:cNvPr id="88" name="object 88"/>
            <p:cNvSpPr/>
            <p:nvPr/>
          </p:nvSpPr>
          <p:spPr>
            <a:xfrm>
              <a:off x="4421352" y="9166675"/>
              <a:ext cx="208279" cy="231140"/>
            </a:xfrm>
            <a:custGeom>
              <a:avLst/>
              <a:gdLst/>
              <a:ahLst/>
              <a:cxnLst/>
              <a:rect l="l" t="t" r="r" b="b"/>
              <a:pathLst>
                <a:path w="208279" h="231140">
                  <a:moveTo>
                    <a:pt x="207949" y="0"/>
                  </a:moveTo>
                  <a:lnTo>
                    <a:pt x="176745" y="0"/>
                  </a:lnTo>
                  <a:lnTo>
                    <a:pt x="176745" y="102870"/>
                  </a:lnTo>
                  <a:lnTo>
                    <a:pt x="31216" y="102870"/>
                  </a:lnTo>
                  <a:lnTo>
                    <a:pt x="31216" y="0"/>
                  </a:lnTo>
                  <a:lnTo>
                    <a:pt x="0" y="0"/>
                  </a:lnTo>
                  <a:lnTo>
                    <a:pt x="0" y="102870"/>
                  </a:lnTo>
                  <a:lnTo>
                    <a:pt x="0" y="129540"/>
                  </a:lnTo>
                  <a:lnTo>
                    <a:pt x="0" y="231140"/>
                  </a:lnTo>
                  <a:lnTo>
                    <a:pt x="31216" y="231140"/>
                  </a:lnTo>
                  <a:lnTo>
                    <a:pt x="31216" y="129540"/>
                  </a:lnTo>
                  <a:lnTo>
                    <a:pt x="176745" y="129540"/>
                  </a:lnTo>
                  <a:lnTo>
                    <a:pt x="176745" y="231140"/>
                  </a:lnTo>
                  <a:lnTo>
                    <a:pt x="207949" y="231140"/>
                  </a:lnTo>
                  <a:lnTo>
                    <a:pt x="207949" y="129540"/>
                  </a:lnTo>
                  <a:lnTo>
                    <a:pt x="207949" y="102870"/>
                  </a:lnTo>
                  <a:lnTo>
                    <a:pt x="20794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9" name="object 8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718118" y="9166925"/>
              <a:ext cx="213229" cy="230883"/>
            </a:xfrm>
            <a:prstGeom prst="rect">
              <a:avLst/>
            </a:prstGeom>
          </p:spPr>
        </p:pic>
        <p:pic>
          <p:nvPicPr>
            <p:cNvPr id="90" name="object 90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5135780" y="9166925"/>
              <a:ext cx="207512" cy="230883"/>
            </a:xfrm>
            <a:prstGeom prst="rect">
              <a:avLst/>
            </a:prstGeom>
          </p:spPr>
        </p:pic>
        <p:pic>
          <p:nvPicPr>
            <p:cNvPr id="91" name="object 9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409688" y="9164726"/>
              <a:ext cx="235207" cy="235280"/>
            </a:xfrm>
            <a:prstGeom prst="rect">
              <a:avLst/>
            </a:prstGeom>
          </p:spPr>
        </p:pic>
        <p:sp>
          <p:nvSpPr>
            <p:cNvPr id="92" name="object 92"/>
            <p:cNvSpPr/>
            <p:nvPr/>
          </p:nvSpPr>
          <p:spPr>
            <a:xfrm>
              <a:off x="5666434" y="9166925"/>
              <a:ext cx="348615" cy="231140"/>
            </a:xfrm>
            <a:custGeom>
              <a:avLst/>
              <a:gdLst/>
              <a:ahLst/>
              <a:cxnLst/>
              <a:rect l="l" t="t" r="r" b="b"/>
              <a:pathLst>
                <a:path w="348614" h="231140">
                  <a:moveTo>
                    <a:pt x="83159" y="111768"/>
                  </a:moveTo>
                  <a:lnTo>
                    <a:pt x="0" y="230883"/>
                  </a:lnTo>
                  <a:lnTo>
                    <a:pt x="37370" y="230883"/>
                  </a:lnTo>
                  <a:lnTo>
                    <a:pt x="108199" y="127975"/>
                  </a:lnTo>
                  <a:lnTo>
                    <a:pt x="95410" y="127975"/>
                  </a:lnTo>
                  <a:lnTo>
                    <a:pt x="95410" y="118739"/>
                  </a:lnTo>
                  <a:lnTo>
                    <a:pt x="87934" y="118739"/>
                  </a:lnTo>
                  <a:lnTo>
                    <a:pt x="83159" y="111768"/>
                  </a:lnTo>
                  <a:close/>
                </a:path>
                <a:path w="348614" h="231140">
                  <a:moveTo>
                    <a:pt x="189491" y="0"/>
                  </a:moveTo>
                  <a:lnTo>
                    <a:pt x="158277" y="0"/>
                  </a:lnTo>
                  <a:lnTo>
                    <a:pt x="158277" y="230883"/>
                  </a:lnTo>
                  <a:lnTo>
                    <a:pt x="189491" y="230883"/>
                  </a:lnTo>
                  <a:lnTo>
                    <a:pt x="189491" y="127975"/>
                  </a:lnTo>
                  <a:lnTo>
                    <a:pt x="167953" y="127975"/>
                  </a:lnTo>
                  <a:lnTo>
                    <a:pt x="167953" y="101148"/>
                  </a:lnTo>
                  <a:lnTo>
                    <a:pt x="189491" y="101148"/>
                  </a:lnTo>
                  <a:lnTo>
                    <a:pt x="189491" y="0"/>
                  </a:lnTo>
                  <a:close/>
                </a:path>
                <a:path w="348614" h="231140">
                  <a:moveTo>
                    <a:pt x="234494" y="114882"/>
                  </a:moveTo>
                  <a:lnTo>
                    <a:pt x="231699" y="116540"/>
                  </a:lnTo>
                  <a:lnTo>
                    <a:pt x="310838" y="230883"/>
                  </a:lnTo>
                  <a:lnTo>
                    <a:pt x="348209" y="230883"/>
                  </a:lnTo>
                  <a:lnTo>
                    <a:pt x="276364" y="127975"/>
                  </a:lnTo>
                  <a:lnTo>
                    <a:pt x="252798" y="127975"/>
                  </a:lnTo>
                  <a:lnTo>
                    <a:pt x="252798" y="117575"/>
                  </a:lnTo>
                  <a:lnTo>
                    <a:pt x="234494" y="114882"/>
                  </a:lnTo>
                  <a:close/>
                </a:path>
                <a:path w="348614" h="231140">
                  <a:moveTo>
                    <a:pt x="113334" y="114889"/>
                  </a:moveTo>
                  <a:lnTo>
                    <a:pt x="95410" y="117606"/>
                  </a:lnTo>
                  <a:lnTo>
                    <a:pt x="95410" y="127975"/>
                  </a:lnTo>
                  <a:lnTo>
                    <a:pt x="108199" y="127975"/>
                  </a:lnTo>
                  <a:lnTo>
                    <a:pt x="116069" y="116540"/>
                  </a:lnTo>
                  <a:lnTo>
                    <a:pt x="113334" y="114889"/>
                  </a:lnTo>
                  <a:close/>
                </a:path>
                <a:path w="348614" h="231140">
                  <a:moveTo>
                    <a:pt x="158277" y="101148"/>
                  </a:moveTo>
                  <a:lnTo>
                    <a:pt x="108122" y="101148"/>
                  </a:lnTo>
                  <a:lnTo>
                    <a:pt x="116949" y="114342"/>
                  </a:lnTo>
                  <a:lnTo>
                    <a:pt x="113334" y="114889"/>
                  </a:lnTo>
                  <a:lnTo>
                    <a:pt x="116069" y="116540"/>
                  </a:lnTo>
                  <a:lnTo>
                    <a:pt x="108199" y="127975"/>
                  </a:lnTo>
                  <a:lnTo>
                    <a:pt x="158277" y="127975"/>
                  </a:lnTo>
                  <a:lnTo>
                    <a:pt x="158277" y="101148"/>
                  </a:lnTo>
                  <a:close/>
                </a:path>
                <a:path w="348614" h="231140">
                  <a:moveTo>
                    <a:pt x="179816" y="101148"/>
                  </a:moveTo>
                  <a:lnTo>
                    <a:pt x="167953" y="101148"/>
                  </a:lnTo>
                  <a:lnTo>
                    <a:pt x="167953" y="127975"/>
                  </a:lnTo>
                  <a:lnTo>
                    <a:pt x="179816" y="127975"/>
                  </a:lnTo>
                  <a:lnTo>
                    <a:pt x="179816" y="101148"/>
                  </a:lnTo>
                  <a:close/>
                </a:path>
                <a:path w="348614" h="231140">
                  <a:moveTo>
                    <a:pt x="189491" y="101148"/>
                  </a:moveTo>
                  <a:lnTo>
                    <a:pt x="179816" y="101148"/>
                  </a:lnTo>
                  <a:lnTo>
                    <a:pt x="179816" y="127975"/>
                  </a:lnTo>
                  <a:lnTo>
                    <a:pt x="189491" y="127975"/>
                  </a:lnTo>
                  <a:lnTo>
                    <a:pt x="189491" y="101148"/>
                  </a:lnTo>
                  <a:close/>
                </a:path>
                <a:path w="348614" h="231140">
                  <a:moveTo>
                    <a:pt x="239697" y="101148"/>
                  </a:moveTo>
                  <a:lnTo>
                    <a:pt x="189491" y="101148"/>
                  </a:lnTo>
                  <a:lnTo>
                    <a:pt x="189491" y="127975"/>
                  </a:lnTo>
                  <a:lnTo>
                    <a:pt x="239613" y="127975"/>
                  </a:lnTo>
                  <a:lnTo>
                    <a:pt x="231699" y="116540"/>
                  </a:lnTo>
                  <a:lnTo>
                    <a:pt x="234494" y="114882"/>
                  </a:lnTo>
                  <a:lnTo>
                    <a:pt x="230820" y="114342"/>
                  </a:lnTo>
                  <a:lnTo>
                    <a:pt x="239697" y="101148"/>
                  </a:lnTo>
                  <a:close/>
                </a:path>
                <a:path w="348614" h="231140">
                  <a:moveTo>
                    <a:pt x="252798" y="117575"/>
                  </a:moveTo>
                  <a:lnTo>
                    <a:pt x="252798" y="127975"/>
                  </a:lnTo>
                  <a:lnTo>
                    <a:pt x="276364" y="127975"/>
                  </a:lnTo>
                  <a:lnTo>
                    <a:pt x="269917" y="118739"/>
                  </a:lnTo>
                  <a:lnTo>
                    <a:pt x="260714" y="118739"/>
                  </a:lnTo>
                  <a:lnTo>
                    <a:pt x="252798" y="117575"/>
                  </a:lnTo>
                  <a:close/>
                </a:path>
                <a:path w="348614" h="231140">
                  <a:moveTo>
                    <a:pt x="90573" y="101148"/>
                  </a:moveTo>
                  <a:lnTo>
                    <a:pt x="83159" y="111768"/>
                  </a:lnTo>
                  <a:lnTo>
                    <a:pt x="87934" y="118739"/>
                  </a:lnTo>
                  <a:lnTo>
                    <a:pt x="95410" y="117606"/>
                  </a:lnTo>
                  <a:lnTo>
                    <a:pt x="95328" y="104019"/>
                  </a:lnTo>
                  <a:lnTo>
                    <a:pt x="90573" y="101148"/>
                  </a:lnTo>
                  <a:close/>
                </a:path>
                <a:path w="348614" h="231140">
                  <a:moveTo>
                    <a:pt x="95410" y="117606"/>
                  </a:moveTo>
                  <a:lnTo>
                    <a:pt x="87934" y="118739"/>
                  </a:lnTo>
                  <a:lnTo>
                    <a:pt x="95410" y="118739"/>
                  </a:lnTo>
                  <a:lnTo>
                    <a:pt x="95410" y="117606"/>
                  </a:lnTo>
                  <a:close/>
                </a:path>
                <a:path w="348614" h="231140">
                  <a:moveTo>
                    <a:pt x="257636" y="101148"/>
                  </a:moveTo>
                  <a:lnTo>
                    <a:pt x="252798" y="104019"/>
                  </a:lnTo>
                  <a:lnTo>
                    <a:pt x="252798" y="117575"/>
                  </a:lnTo>
                  <a:lnTo>
                    <a:pt x="260714" y="118739"/>
                  </a:lnTo>
                  <a:lnTo>
                    <a:pt x="265259" y="112068"/>
                  </a:lnTo>
                  <a:lnTo>
                    <a:pt x="257636" y="101148"/>
                  </a:lnTo>
                  <a:close/>
                </a:path>
                <a:path w="348614" h="231140">
                  <a:moveTo>
                    <a:pt x="265259" y="112068"/>
                  </a:moveTo>
                  <a:lnTo>
                    <a:pt x="260714" y="118739"/>
                  </a:lnTo>
                  <a:lnTo>
                    <a:pt x="269917" y="118739"/>
                  </a:lnTo>
                  <a:lnTo>
                    <a:pt x="265259" y="112068"/>
                  </a:lnTo>
                  <a:close/>
                </a:path>
                <a:path w="348614" h="231140">
                  <a:moveTo>
                    <a:pt x="95410" y="104069"/>
                  </a:moveTo>
                  <a:lnTo>
                    <a:pt x="95410" y="117606"/>
                  </a:lnTo>
                  <a:lnTo>
                    <a:pt x="113334" y="114889"/>
                  </a:lnTo>
                  <a:lnTo>
                    <a:pt x="95410" y="104069"/>
                  </a:lnTo>
                  <a:close/>
                </a:path>
                <a:path w="348614" h="231140">
                  <a:moveTo>
                    <a:pt x="252798" y="104019"/>
                  </a:moveTo>
                  <a:lnTo>
                    <a:pt x="234494" y="114882"/>
                  </a:lnTo>
                  <a:lnTo>
                    <a:pt x="252798" y="117575"/>
                  </a:lnTo>
                  <a:lnTo>
                    <a:pt x="252798" y="104019"/>
                  </a:lnTo>
                  <a:close/>
                </a:path>
                <a:path w="348614" h="231140">
                  <a:moveTo>
                    <a:pt x="108122" y="101148"/>
                  </a:moveTo>
                  <a:lnTo>
                    <a:pt x="95410" y="101148"/>
                  </a:lnTo>
                  <a:lnTo>
                    <a:pt x="95410" y="104069"/>
                  </a:lnTo>
                  <a:lnTo>
                    <a:pt x="113334" y="114889"/>
                  </a:lnTo>
                  <a:lnTo>
                    <a:pt x="116949" y="114342"/>
                  </a:lnTo>
                  <a:lnTo>
                    <a:pt x="108122" y="101148"/>
                  </a:lnTo>
                  <a:close/>
                </a:path>
                <a:path w="348614" h="231140">
                  <a:moveTo>
                    <a:pt x="341612" y="0"/>
                  </a:moveTo>
                  <a:lnTo>
                    <a:pt x="307760" y="0"/>
                  </a:lnTo>
                  <a:lnTo>
                    <a:pt x="230820" y="114342"/>
                  </a:lnTo>
                  <a:lnTo>
                    <a:pt x="234494" y="114882"/>
                  </a:lnTo>
                  <a:lnTo>
                    <a:pt x="252715" y="104069"/>
                  </a:lnTo>
                  <a:lnTo>
                    <a:pt x="252798" y="101148"/>
                  </a:lnTo>
                  <a:lnTo>
                    <a:pt x="272699" y="101148"/>
                  </a:lnTo>
                  <a:lnTo>
                    <a:pt x="341612" y="0"/>
                  </a:lnTo>
                  <a:close/>
                </a:path>
                <a:path w="348614" h="231140">
                  <a:moveTo>
                    <a:pt x="272699" y="101148"/>
                  </a:moveTo>
                  <a:lnTo>
                    <a:pt x="257636" y="101148"/>
                  </a:lnTo>
                  <a:lnTo>
                    <a:pt x="265259" y="112068"/>
                  </a:lnTo>
                  <a:lnTo>
                    <a:pt x="272699" y="101148"/>
                  </a:lnTo>
                  <a:close/>
                </a:path>
                <a:path w="348614" h="231140">
                  <a:moveTo>
                    <a:pt x="40449" y="0"/>
                  </a:moveTo>
                  <a:lnTo>
                    <a:pt x="6596" y="0"/>
                  </a:lnTo>
                  <a:lnTo>
                    <a:pt x="83159" y="111768"/>
                  </a:lnTo>
                  <a:lnTo>
                    <a:pt x="90573" y="101148"/>
                  </a:lnTo>
                  <a:lnTo>
                    <a:pt x="108122" y="101148"/>
                  </a:lnTo>
                  <a:lnTo>
                    <a:pt x="40449" y="0"/>
                  </a:lnTo>
                  <a:close/>
                </a:path>
                <a:path w="348614" h="231140">
                  <a:moveTo>
                    <a:pt x="95410" y="101148"/>
                  </a:moveTo>
                  <a:lnTo>
                    <a:pt x="90573" y="101148"/>
                  </a:lnTo>
                  <a:lnTo>
                    <a:pt x="95410" y="104069"/>
                  </a:lnTo>
                  <a:lnTo>
                    <a:pt x="95410" y="101148"/>
                  </a:lnTo>
                  <a:close/>
                </a:path>
                <a:path w="348614" h="231140">
                  <a:moveTo>
                    <a:pt x="257636" y="101148"/>
                  </a:moveTo>
                  <a:lnTo>
                    <a:pt x="252798" y="101148"/>
                  </a:lnTo>
                  <a:lnTo>
                    <a:pt x="252798" y="104019"/>
                  </a:lnTo>
                  <a:lnTo>
                    <a:pt x="257636" y="1011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3" name="object 9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066516" y="9166925"/>
              <a:ext cx="213229" cy="230883"/>
            </a:xfrm>
            <a:prstGeom prst="rect">
              <a:avLst/>
            </a:prstGeom>
          </p:spPr>
        </p:pic>
        <p:pic>
          <p:nvPicPr>
            <p:cNvPr id="94" name="object 94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6326781" y="9166925"/>
              <a:ext cx="231249" cy="233521"/>
            </a:xfrm>
            <a:prstGeom prst="rect">
              <a:avLst/>
            </a:prstGeom>
          </p:spPr>
        </p:pic>
        <p:sp>
          <p:nvSpPr>
            <p:cNvPr id="95" name="object 95"/>
            <p:cNvSpPr/>
            <p:nvPr/>
          </p:nvSpPr>
          <p:spPr>
            <a:xfrm>
              <a:off x="6646834" y="9166925"/>
              <a:ext cx="256540" cy="231775"/>
            </a:xfrm>
            <a:custGeom>
              <a:avLst/>
              <a:gdLst/>
              <a:ahLst/>
              <a:cxnLst/>
              <a:rect l="l" t="t" r="r" b="b"/>
              <a:pathLst>
                <a:path w="256540" h="231775">
                  <a:moveTo>
                    <a:pt x="256327" y="0"/>
                  </a:moveTo>
                  <a:lnTo>
                    <a:pt x="225113" y="0"/>
                  </a:lnTo>
                  <a:lnTo>
                    <a:pt x="225113" y="230883"/>
                  </a:lnTo>
                  <a:lnTo>
                    <a:pt x="256327" y="230883"/>
                  </a:lnTo>
                  <a:lnTo>
                    <a:pt x="256327" y="0"/>
                  </a:lnTo>
                  <a:close/>
                </a:path>
                <a:path w="256540" h="231775">
                  <a:moveTo>
                    <a:pt x="31213" y="0"/>
                  </a:moveTo>
                  <a:lnTo>
                    <a:pt x="0" y="0"/>
                  </a:lnTo>
                  <a:lnTo>
                    <a:pt x="0" y="230883"/>
                  </a:lnTo>
                  <a:lnTo>
                    <a:pt x="91452" y="231322"/>
                  </a:lnTo>
                  <a:lnTo>
                    <a:pt x="112994" y="230273"/>
                  </a:lnTo>
                  <a:lnTo>
                    <a:pt x="131897" y="226699"/>
                  </a:lnTo>
                  <a:lnTo>
                    <a:pt x="148164" y="220597"/>
                  </a:lnTo>
                  <a:lnTo>
                    <a:pt x="161796" y="211962"/>
                  </a:lnTo>
                  <a:lnTo>
                    <a:pt x="166108" y="207574"/>
                  </a:lnTo>
                  <a:lnTo>
                    <a:pt x="89253" y="207574"/>
                  </a:lnTo>
                  <a:lnTo>
                    <a:pt x="31213" y="206695"/>
                  </a:lnTo>
                  <a:lnTo>
                    <a:pt x="31213" y="103776"/>
                  </a:lnTo>
                  <a:lnTo>
                    <a:pt x="166485" y="103776"/>
                  </a:lnTo>
                  <a:lnTo>
                    <a:pt x="163555" y="100698"/>
                  </a:lnTo>
                  <a:lnTo>
                    <a:pt x="117639" y="82732"/>
                  </a:lnTo>
                  <a:lnTo>
                    <a:pt x="31213" y="80479"/>
                  </a:lnTo>
                  <a:lnTo>
                    <a:pt x="31213" y="0"/>
                  </a:lnTo>
                  <a:close/>
                </a:path>
                <a:path w="256540" h="231775">
                  <a:moveTo>
                    <a:pt x="166485" y="103776"/>
                  </a:moveTo>
                  <a:lnTo>
                    <a:pt x="31213" y="103776"/>
                  </a:lnTo>
                  <a:lnTo>
                    <a:pt x="89253" y="104656"/>
                  </a:lnTo>
                  <a:lnTo>
                    <a:pt x="104699" y="105610"/>
                  </a:lnTo>
                  <a:lnTo>
                    <a:pt x="145611" y="124113"/>
                  </a:lnTo>
                  <a:lnTo>
                    <a:pt x="154759" y="155230"/>
                  </a:lnTo>
                  <a:lnTo>
                    <a:pt x="153729" y="167427"/>
                  </a:lnTo>
                  <a:lnTo>
                    <a:pt x="129029" y="200442"/>
                  </a:lnTo>
                  <a:lnTo>
                    <a:pt x="89253" y="207574"/>
                  </a:lnTo>
                  <a:lnTo>
                    <a:pt x="166108" y="207574"/>
                  </a:lnTo>
                  <a:lnTo>
                    <a:pt x="172569" y="201001"/>
                  </a:lnTo>
                  <a:lnTo>
                    <a:pt x="180261" y="187892"/>
                  </a:lnTo>
                  <a:lnTo>
                    <a:pt x="184875" y="172635"/>
                  </a:lnTo>
                  <a:lnTo>
                    <a:pt x="186413" y="155230"/>
                  </a:lnTo>
                  <a:lnTo>
                    <a:pt x="184984" y="138465"/>
                  </a:lnTo>
                  <a:lnTo>
                    <a:pt x="180697" y="123790"/>
                  </a:lnTo>
                  <a:lnTo>
                    <a:pt x="173554" y="111202"/>
                  </a:lnTo>
                  <a:lnTo>
                    <a:pt x="166485" y="1037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6" name="object 96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6954154" y="9166925"/>
              <a:ext cx="218066" cy="230883"/>
            </a:xfrm>
            <a:prstGeom prst="rect">
              <a:avLst/>
            </a:prstGeom>
          </p:spPr>
        </p:pic>
        <p:pic>
          <p:nvPicPr>
            <p:cNvPr id="97" name="object 97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7338394" y="9166925"/>
              <a:ext cx="163555" cy="230883"/>
            </a:xfrm>
            <a:prstGeom prst="rect">
              <a:avLst/>
            </a:prstGeom>
          </p:spPr>
        </p:pic>
        <p:sp>
          <p:nvSpPr>
            <p:cNvPr id="98" name="object 98"/>
            <p:cNvSpPr/>
            <p:nvPr/>
          </p:nvSpPr>
          <p:spPr>
            <a:xfrm>
              <a:off x="7547226" y="9164726"/>
              <a:ext cx="234950" cy="318770"/>
            </a:xfrm>
            <a:custGeom>
              <a:avLst/>
              <a:gdLst/>
              <a:ahLst/>
              <a:cxnLst/>
              <a:rect l="l" t="t" r="r" b="b"/>
              <a:pathLst>
                <a:path w="234950" h="318770">
                  <a:moveTo>
                    <a:pt x="29894" y="2198"/>
                  </a:moveTo>
                  <a:lnTo>
                    <a:pt x="0" y="2198"/>
                  </a:lnTo>
                  <a:lnTo>
                    <a:pt x="0" y="318398"/>
                  </a:lnTo>
                  <a:lnTo>
                    <a:pt x="31213" y="318398"/>
                  </a:lnTo>
                  <a:lnTo>
                    <a:pt x="31213" y="188721"/>
                  </a:lnTo>
                  <a:lnTo>
                    <a:pt x="26606" y="181408"/>
                  </a:lnTo>
                  <a:lnTo>
                    <a:pt x="20349" y="167596"/>
                  </a:lnTo>
                  <a:lnTo>
                    <a:pt x="15883" y="152327"/>
                  </a:lnTo>
                  <a:lnTo>
                    <a:pt x="13205" y="135602"/>
                  </a:lnTo>
                  <a:lnTo>
                    <a:pt x="12313" y="117420"/>
                  </a:lnTo>
                  <a:lnTo>
                    <a:pt x="13191" y="99238"/>
                  </a:lnTo>
                  <a:lnTo>
                    <a:pt x="15828" y="82513"/>
                  </a:lnTo>
                  <a:lnTo>
                    <a:pt x="20225" y="67244"/>
                  </a:lnTo>
                  <a:lnTo>
                    <a:pt x="26386" y="53432"/>
                  </a:lnTo>
                  <a:lnTo>
                    <a:pt x="29894" y="47801"/>
                  </a:lnTo>
                  <a:lnTo>
                    <a:pt x="29894" y="2198"/>
                  </a:lnTo>
                  <a:close/>
                </a:path>
                <a:path w="234950" h="318770">
                  <a:moveTo>
                    <a:pt x="119148" y="0"/>
                  </a:moveTo>
                  <a:lnTo>
                    <a:pt x="77098" y="7668"/>
                  </a:lnTo>
                  <a:lnTo>
                    <a:pt x="42973" y="30399"/>
                  </a:lnTo>
                  <a:lnTo>
                    <a:pt x="29894" y="47801"/>
                  </a:lnTo>
                  <a:lnTo>
                    <a:pt x="29894" y="71683"/>
                  </a:lnTo>
                  <a:lnTo>
                    <a:pt x="26826" y="117860"/>
                  </a:lnTo>
                  <a:lnTo>
                    <a:pt x="31213" y="164476"/>
                  </a:lnTo>
                  <a:lnTo>
                    <a:pt x="31213" y="188721"/>
                  </a:lnTo>
                  <a:lnTo>
                    <a:pt x="34363" y="193721"/>
                  </a:lnTo>
                  <a:lnTo>
                    <a:pt x="65066" y="221427"/>
                  </a:lnTo>
                  <a:lnTo>
                    <a:pt x="104553" y="234414"/>
                  </a:lnTo>
                  <a:lnTo>
                    <a:pt x="119148" y="235280"/>
                  </a:lnTo>
                  <a:lnTo>
                    <a:pt x="135206" y="234346"/>
                  </a:lnTo>
                  <a:lnTo>
                    <a:pt x="178277" y="220328"/>
                  </a:lnTo>
                  <a:lnTo>
                    <a:pt x="195865" y="207574"/>
                  </a:lnTo>
                  <a:lnTo>
                    <a:pt x="116949" y="207574"/>
                  </a:lnTo>
                  <a:lnTo>
                    <a:pt x="104951" y="206873"/>
                  </a:lnTo>
                  <a:lnTo>
                    <a:pt x="63501" y="190176"/>
                  </a:lnTo>
                  <a:lnTo>
                    <a:pt x="37081" y="154073"/>
                  </a:lnTo>
                  <a:lnTo>
                    <a:pt x="30773" y="117420"/>
                  </a:lnTo>
                  <a:lnTo>
                    <a:pt x="31474" y="104424"/>
                  </a:lnTo>
                  <a:lnTo>
                    <a:pt x="48116" y="60800"/>
                  </a:lnTo>
                  <a:lnTo>
                    <a:pt x="82857" y="33697"/>
                  </a:lnTo>
                  <a:lnTo>
                    <a:pt x="116949" y="27266"/>
                  </a:lnTo>
                  <a:lnTo>
                    <a:pt x="195717" y="27266"/>
                  </a:lnTo>
                  <a:lnTo>
                    <a:pt x="190653" y="22840"/>
                  </a:lnTo>
                  <a:lnTo>
                    <a:pt x="178277" y="14732"/>
                  </a:lnTo>
                  <a:lnTo>
                    <a:pt x="164769" y="8287"/>
                  </a:lnTo>
                  <a:lnTo>
                    <a:pt x="150412" y="3683"/>
                  </a:lnTo>
                  <a:lnTo>
                    <a:pt x="135206" y="920"/>
                  </a:lnTo>
                  <a:lnTo>
                    <a:pt x="119148" y="0"/>
                  </a:lnTo>
                  <a:close/>
                </a:path>
                <a:path w="234950" h="318770">
                  <a:moveTo>
                    <a:pt x="195717" y="27266"/>
                  </a:moveTo>
                  <a:lnTo>
                    <a:pt x="116949" y="27266"/>
                  </a:lnTo>
                  <a:lnTo>
                    <a:pt x="128927" y="27980"/>
                  </a:lnTo>
                  <a:lnTo>
                    <a:pt x="140248" y="30124"/>
                  </a:lnTo>
                  <a:lnTo>
                    <a:pt x="178278" y="52337"/>
                  </a:lnTo>
                  <a:lnTo>
                    <a:pt x="200256" y="92247"/>
                  </a:lnTo>
                  <a:lnTo>
                    <a:pt x="203114" y="117420"/>
                  </a:lnTo>
                  <a:lnTo>
                    <a:pt x="202399" y="130435"/>
                  </a:lnTo>
                  <a:lnTo>
                    <a:pt x="185478" y="174344"/>
                  </a:lnTo>
                  <a:lnTo>
                    <a:pt x="150911" y="201266"/>
                  </a:lnTo>
                  <a:lnTo>
                    <a:pt x="116949" y="207574"/>
                  </a:lnTo>
                  <a:lnTo>
                    <a:pt x="195865" y="207574"/>
                  </a:lnTo>
                  <a:lnTo>
                    <a:pt x="225921" y="165246"/>
                  </a:lnTo>
                  <a:lnTo>
                    <a:pt x="234327" y="117420"/>
                  </a:lnTo>
                  <a:lnTo>
                    <a:pt x="233393" y="100563"/>
                  </a:lnTo>
                  <a:lnTo>
                    <a:pt x="219385" y="56071"/>
                  </a:lnTo>
                  <a:lnTo>
                    <a:pt x="201631" y="32433"/>
                  </a:lnTo>
                  <a:lnTo>
                    <a:pt x="195717" y="27266"/>
                  </a:lnTo>
                  <a:close/>
                </a:path>
                <a:path w="234950" h="318770">
                  <a:moveTo>
                    <a:pt x="29894" y="47801"/>
                  </a:moveTo>
                  <a:lnTo>
                    <a:pt x="13191" y="99238"/>
                  </a:lnTo>
                  <a:lnTo>
                    <a:pt x="12313" y="117420"/>
                  </a:lnTo>
                  <a:lnTo>
                    <a:pt x="13205" y="135602"/>
                  </a:lnTo>
                  <a:lnTo>
                    <a:pt x="15883" y="152327"/>
                  </a:lnTo>
                  <a:lnTo>
                    <a:pt x="20349" y="167596"/>
                  </a:lnTo>
                  <a:lnTo>
                    <a:pt x="26606" y="181408"/>
                  </a:lnTo>
                  <a:lnTo>
                    <a:pt x="31213" y="188721"/>
                  </a:lnTo>
                  <a:lnTo>
                    <a:pt x="31213" y="164476"/>
                  </a:lnTo>
                  <a:lnTo>
                    <a:pt x="26826" y="117860"/>
                  </a:lnTo>
                  <a:lnTo>
                    <a:pt x="29894" y="71683"/>
                  </a:lnTo>
                  <a:lnTo>
                    <a:pt x="29894" y="4780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9" name="object 99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7826839" y="9164726"/>
              <a:ext cx="193878" cy="235280"/>
            </a:xfrm>
            <a:prstGeom prst="rect">
              <a:avLst/>
            </a:prstGeom>
          </p:spPr>
        </p:pic>
        <p:sp>
          <p:nvSpPr>
            <p:cNvPr id="100" name="object 100"/>
            <p:cNvSpPr/>
            <p:nvPr/>
          </p:nvSpPr>
          <p:spPr>
            <a:xfrm>
              <a:off x="8066874" y="9166917"/>
              <a:ext cx="626110" cy="287020"/>
            </a:xfrm>
            <a:custGeom>
              <a:avLst/>
              <a:gdLst/>
              <a:ahLst/>
              <a:cxnLst/>
              <a:rect l="l" t="t" r="r" b="b"/>
              <a:pathLst>
                <a:path w="626109" h="287020">
                  <a:moveTo>
                    <a:pt x="348208" y="230898"/>
                  </a:moveTo>
                  <a:lnTo>
                    <a:pt x="276364" y="127990"/>
                  </a:lnTo>
                  <a:lnTo>
                    <a:pt x="269925" y="118757"/>
                  </a:lnTo>
                  <a:lnTo>
                    <a:pt x="265264" y="112077"/>
                  </a:lnTo>
                  <a:lnTo>
                    <a:pt x="272707" y="101168"/>
                  </a:lnTo>
                  <a:lnTo>
                    <a:pt x="341617" y="12"/>
                  </a:lnTo>
                  <a:lnTo>
                    <a:pt x="307759" y="12"/>
                  </a:lnTo>
                  <a:lnTo>
                    <a:pt x="252806" y="81699"/>
                  </a:lnTo>
                  <a:lnTo>
                    <a:pt x="252806" y="101168"/>
                  </a:lnTo>
                  <a:lnTo>
                    <a:pt x="252806" y="104038"/>
                  </a:lnTo>
                  <a:lnTo>
                    <a:pt x="252806" y="101168"/>
                  </a:lnTo>
                  <a:lnTo>
                    <a:pt x="252806" y="81699"/>
                  </a:lnTo>
                  <a:lnTo>
                    <a:pt x="239699" y="101168"/>
                  </a:lnTo>
                  <a:lnTo>
                    <a:pt x="189496" y="101168"/>
                  </a:lnTo>
                  <a:lnTo>
                    <a:pt x="189496" y="12"/>
                  </a:lnTo>
                  <a:lnTo>
                    <a:pt x="158280" y="12"/>
                  </a:lnTo>
                  <a:lnTo>
                    <a:pt x="158280" y="101168"/>
                  </a:lnTo>
                  <a:lnTo>
                    <a:pt x="108127" y="101168"/>
                  </a:lnTo>
                  <a:lnTo>
                    <a:pt x="95415" y="82169"/>
                  </a:lnTo>
                  <a:lnTo>
                    <a:pt x="95415" y="104089"/>
                  </a:lnTo>
                  <a:lnTo>
                    <a:pt x="95415" y="117614"/>
                  </a:lnTo>
                  <a:lnTo>
                    <a:pt x="95338" y="104051"/>
                  </a:lnTo>
                  <a:lnTo>
                    <a:pt x="95415" y="82169"/>
                  </a:lnTo>
                  <a:lnTo>
                    <a:pt x="40449" y="12"/>
                  </a:lnTo>
                  <a:lnTo>
                    <a:pt x="6604" y="12"/>
                  </a:lnTo>
                  <a:lnTo>
                    <a:pt x="83159" y="111785"/>
                  </a:lnTo>
                  <a:lnTo>
                    <a:pt x="0" y="230898"/>
                  </a:lnTo>
                  <a:lnTo>
                    <a:pt x="37376" y="230898"/>
                  </a:lnTo>
                  <a:lnTo>
                    <a:pt x="108204" y="127990"/>
                  </a:lnTo>
                  <a:lnTo>
                    <a:pt x="158280" y="127990"/>
                  </a:lnTo>
                  <a:lnTo>
                    <a:pt x="158280" y="230898"/>
                  </a:lnTo>
                  <a:lnTo>
                    <a:pt x="189496" y="230898"/>
                  </a:lnTo>
                  <a:lnTo>
                    <a:pt x="189496" y="127990"/>
                  </a:lnTo>
                  <a:lnTo>
                    <a:pt x="239598" y="127990"/>
                  </a:lnTo>
                  <a:lnTo>
                    <a:pt x="310845" y="230898"/>
                  </a:lnTo>
                  <a:lnTo>
                    <a:pt x="348208" y="230898"/>
                  </a:lnTo>
                  <a:close/>
                </a:path>
                <a:path w="626109" h="287020">
                  <a:moveTo>
                    <a:pt x="625614" y="203619"/>
                  </a:moveTo>
                  <a:lnTo>
                    <a:pt x="589572" y="203619"/>
                  </a:lnTo>
                  <a:lnTo>
                    <a:pt x="589572" y="27266"/>
                  </a:lnTo>
                  <a:lnTo>
                    <a:pt x="589572" y="0"/>
                  </a:lnTo>
                  <a:lnTo>
                    <a:pt x="558355" y="0"/>
                  </a:lnTo>
                  <a:lnTo>
                    <a:pt x="558355" y="27266"/>
                  </a:lnTo>
                  <a:lnTo>
                    <a:pt x="558355" y="203619"/>
                  </a:lnTo>
                  <a:lnTo>
                    <a:pt x="416560" y="203619"/>
                  </a:lnTo>
                  <a:lnTo>
                    <a:pt x="422059" y="195922"/>
                  </a:lnTo>
                  <a:lnTo>
                    <a:pt x="426008" y="189661"/>
                  </a:lnTo>
                  <a:lnTo>
                    <a:pt x="438988" y="145961"/>
                  </a:lnTo>
                  <a:lnTo>
                    <a:pt x="443382" y="100876"/>
                  </a:lnTo>
                  <a:lnTo>
                    <a:pt x="444576" y="76962"/>
                  </a:lnTo>
                  <a:lnTo>
                    <a:pt x="447116" y="27266"/>
                  </a:lnTo>
                  <a:lnTo>
                    <a:pt x="558355" y="27266"/>
                  </a:lnTo>
                  <a:lnTo>
                    <a:pt x="558355" y="0"/>
                  </a:lnTo>
                  <a:lnTo>
                    <a:pt x="418985" y="0"/>
                  </a:lnTo>
                  <a:lnTo>
                    <a:pt x="415912" y="76962"/>
                  </a:lnTo>
                  <a:lnTo>
                    <a:pt x="415099" y="90322"/>
                  </a:lnTo>
                  <a:lnTo>
                    <a:pt x="411124" y="135470"/>
                  </a:lnTo>
                  <a:lnTo>
                    <a:pt x="402691" y="173901"/>
                  </a:lnTo>
                  <a:lnTo>
                    <a:pt x="379082" y="203619"/>
                  </a:lnTo>
                  <a:lnTo>
                    <a:pt x="369303" y="203619"/>
                  </a:lnTo>
                  <a:lnTo>
                    <a:pt x="359625" y="203619"/>
                  </a:lnTo>
                  <a:lnTo>
                    <a:pt x="359625" y="286740"/>
                  </a:lnTo>
                  <a:lnTo>
                    <a:pt x="389077" y="286740"/>
                  </a:lnTo>
                  <a:lnTo>
                    <a:pt x="389077" y="230886"/>
                  </a:lnTo>
                  <a:lnTo>
                    <a:pt x="596163" y="230886"/>
                  </a:lnTo>
                  <a:lnTo>
                    <a:pt x="596163" y="286740"/>
                  </a:lnTo>
                  <a:lnTo>
                    <a:pt x="625614" y="286740"/>
                  </a:lnTo>
                  <a:lnTo>
                    <a:pt x="625614" y="230886"/>
                  </a:lnTo>
                  <a:lnTo>
                    <a:pt x="625614" y="215938"/>
                  </a:lnTo>
                  <a:lnTo>
                    <a:pt x="625614" y="20361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1" name="object 10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732508" y="9164726"/>
              <a:ext cx="193878" cy="23528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2262540" y="4153950"/>
              <a:ext cx="6812040" cy="7154818"/>
            </a:xfrm>
            <a:prstGeom prst="rect">
              <a:avLst/>
            </a:prstGeom>
          </p:spPr>
        </p:pic>
      </p:grpSp>
      <p:pic>
        <p:nvPicPr>
          <p:cNvPr id="103" name="object 103"/>
          <p:cNvPicPr/>
          <p:nvPr/>
        </p:nvPicPr>
        <p:blipFill>
          <a:blip r:embed="rId48" cstate="print"/>
          <a:stretch>
            <a:fillRect/>
          </a:stretch>
        </p:blipFill>
        <p:spPr>
          <a:xfrm>
            <a:off x="18736617" y="532103"/>
            <a:ext cx="1022039" cy="921500"/>
          </a:xfrm>
          <a:prstGeom prst="rect">
            <a:avLst/>
          </a:prstGeom>
        </p:spPr>
      </p:pic>
      <p:sp>
        <p:nvSpPr>
          <p:cNvPr id="105" name="object 105"/>
          <p:cNvSpPr/>
          <p:nvPr/>
        </p:nvSpPr>
        <p:spPr>
          <a:xfrm>
            <a:off x="1599794" y="1594237"/>
            <a:ext cx="351818" cy="267991"/>
          </a:xfrm>
          <a:custGeom>
            <a:avLst/>
            <a:gdLst/>
            <a:ahLst/>
            <a:cxnLst/>
            <a:rect l="l" t="t" r="r" b="b"/>
            <a:pathLst>
              <a:path w="351789" h="267969">
                <a:moveTo>
                  <a:pt x="342858" y="0"/>
                </a:moveTo>
                <a:lnTo>
                  <a:pt x="257500" y="0"/>
                </a:lnTo>
                <a:lnTo>
                  <a:pt x="211595" y="104719"/>
                </a:lnTo>
                <a:lnTo>
                  <a:pt x="196528" y="142016"/>
                </a:lnTo>
                <a:lnTo>
                  <a:pt x="187931" y="180758"/>
                </a:lnTo>
                <a:lnTo>
                  <a:pt x="187931" y="187931"/>
                </a:lnTo>
                <a:lnTo>
                  <a:pt x="201037" y="233390"/>
                </a:lnTo>
                <a:lnTo>
                  <a:pt x="237508" y="261992"/>
                </a:lnTo>
                <a:lnTo>
                  <a:pt x="269698" y="267552"/>
                </a:lnTo>
                <a:lnTo>
                  <a:pt x="286527" y="266185"/>
                </a:lnTo>
                <a:lnTo>
                  <a:pt x="328157" y="245667"/>
                </a:lnTo>
                <a:lnTo>
                  <a:pt x="350007" y="204992"/>
                </a:lnTo>
                <a:lnTo>
                  <a:pt x="351465" y="187931"/>
                </a:lnTo>
                <a:lnTo>
                  <a:pt x="351348" y="186496"/>
                </a:lnTo>
                <a:lnTo>
                  <a:pt x="289059" y="186496"/>
                </a:lnTo>
                <a:lnTo>
                  <a:pt x="268976" y="109033"/>
                </a:lnTo>
                <a:lnTo>
                  <a:pt x="311405" y="109033"/>
                </a:lnTo>
                <a:lnTo>
                  <a:pt x="342858" y="0"/>
                </a:lnTo>
                <a:close/>
              </a:path>
              <a:path w="351789" h="267969">
                <a:moveTo>
                  <a:pt x="268976" y="109033"/>
                </a:moveTo>
                <a:lnTo>
                  <a:pt x="289059" y="186496"/>
                </a:lnTo>
                <a:lnTo>
                  <a:pt x="309008" y="117341"/>
                </a:lnTo>
                <a:lnTo>
                  <a:pt x="302598" y="114325"/>
                </a:lnTo>
                <a:lnTo>
                  <a:pt x="286703" y="110356"/>
                </a:lnTo>
                <a:lnTo>
                  <a:pt x="268976" y="109033"/>
                </a:lnTo>
                <a:close/>
              </a:path>
              <a:path w="351789" h="267969">
                <a:moveTo>
                  <a:pt x="309008" y="117341"/>
                </a:moveTo>
                <a:lnTo>
                  <a:pt x="289059" y="186496"/>
                </a:lnTo>
                <a:lnTo>
                  <a:pt x="351348" y="186496"/>
                </a:lnTo>
                <a:lnTo>
                  <a:pt x="338756" y="141737"/>
                </a:lnTo>
                <a:lnTo>
                  <a:pt x="309008" y="117341"/>
                </a:lnTo>
                <a:close/>
              </a:path>
              <a:path w="351789" h="267969">
                <a:moveTo>
                  <a:pt x="311405" y="109033"/>
                </a:moveTo>
                <a:lnTo>
                  <a:pt x="268976" y="109033"/>
                </a:lnTo>
                <a:lnTo>
                  <a:pt x="286703" y="110356"/>
                </a:lnTo>
                <a:lnTo>
                  <a:pt x="302598" y="114325"/>
                </a:lnTo>
                <a:lnTo>
                  <a:pt x="309008" y="117341"/>
                </a:lnTo>
                <a:lnTo>
                  <a:pt x="311405" y="109033"/>
                </a:lnTo>
                <a:close/>
              </a:path>
              <a:path w="351789" h="267969">
                <a:moveTo>
                  <a:pt x="154927" y="0"/>
                </a:moveTo>
                <a:lnTo>
                  <a:pt x="69568" y="0"/>
                </a:lnTo>
                <a:lnTo>
                  <a:pt x="23674" y="104719"/>
                </a:lnTo>
                <a:lnTo>
                  <a:pt x="8607" y="142016"/>
                </a:lnTo>
                <a:lnTo>
                  <a:pt x="0" y="180758"/>
                </a:lnTo>
                <a:lnTo>
                  <a:pt x="0" y="187931"/>
                </a:lnTo>
                <a:lnTo>
                  <a:pt x="13110" y="233390"/>
                </a:lnTo>
                <a:lnTo>
                  <a:pt x="49577" y="261992"/>
                </a:lnTo>
                <a:lnTo>
                  <a:pt x="81767" y="267552"/>
                </a:lnTo>
                <a:lnTo>
                  <a:pt x="98597" y="266185"/>
                </a:lnTo>
                <a:lnTo>
                  <a:pt x="140226" y="245667"/>
                </a:lnTo>
                <a:lnTo>
                  <a:pt x="162086" y="204992"/>
                </a:lnTo>
                <a:lnTo>
                  <a:pt x="163544" y="187931"/>
                </a:lnTo>
                <a:lnTo>
                  <a:pt x="163427" y="186496"/>
                </a:lnTo>
                <a:lnTo>
                  <a:pt x="101138" y="186496"/>
                </a:lnTo>
                <a:lnTo>
                  <a:pt x="81055" y="109033"/>
                </a:lnTo>
                <a:lnTo>
                  <a:pt x="123480" y="109033"/>
                </a:lnTo>
                <a:lnTo>
                  <a:pt x="154927" y="0"/>
                </a:lnTo>
                <a:close/>
              </a:path>
              <a:path w="351789" h="267969">
                <a:moveTo>
                  <a:pt x="81055" y="109033"/>
                </a:moveTo>
                <a:lnTo>
                  <a:pt x="101138" y="186496"/>
                </a:lnTo>
                <a:lnTo>
                  <a:pt x="121083" y="117341"/>
                </a:lnTo>
                <a:lnTo>
                  <a:pt x="114673" y="114325"/>
                </a:lnTo>
                <a:lnTo>
                  <a:pt x="98781" y="110356"/>
                </a:lnTo>
                <a:lnTo>
                  <a:pt x="81055" y="109033"/>
                </a:lnTo>
                <a:close/>
              </a:path>
              <a:path w="351789" h="267969">
                <a:moveTo>
                  <a:pt x="121083" y="117341"/>
                </a:moveTo>
                <a:lnTo>
                  <a:pt x="101138" y="186496"/>
                </a:lnTo>
                <a:lnTo>
                  <a:pt x="163427" y="186496"/>
                </a:lnTo>
                <a:lnTo>
                  <a:pt x="150831" y="141737"/>
                </a:lnTo>
                <a:lnTo>
                  <a:pt x="121083" y="117341"/>
                </a:lnTo>
                <a:close/>
              </a:path>
              <a:path w="351789" h="267969">
                <a:moveTo>
                  <a:pt x="123480" y="109033"/>
                </a:moveTo>
                <a:lnTo>
                  <a:pt x="81055" y="109033"/>
                </a:lnTo>
                <a:lnTo>
                  <a:pt x="98781" y="110356"/>
                </a:lnTo>
                <a:lnTo>
                  <a:pt x="114673" y="114325"/>
                </a:lnTo>
                <a:lnTo>
                  <a:pt x="121083" y="117341"/>
                </a:lnTo>
                <a:lnTo>
                  <a:pt x="123480" y="109033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2025887" y="1614872"/>
            <a:ext cx="1481572" cy="521375"/>
          </a:xfrm>
          <a:custGeom>
            <a:avLst/>
            <a:gdLst/>
            <a:ahLst/>
            <a:cxnLst/>
            <a:rect l="l" t="t" r="r" b="b"/>
            <a:pathLst>
              <a:path w="1481454" h="521335">
                <a:moveTo>
                  <a:pt x="451878" y="194564"/>
                </a:moveTo>
                <a:lnTo>
                  <a:pt x="445160" y="141566"/>
                </a:lnTo>
                <a:lnTo>
                  <a:pt x="424980" y="95935"/>
                </a:lnTo>
                <a:lnTo>
                  <a:pt x="392252" y="58902"/>
                </a:lnTo>
                <a:lnTo>
                  <a:pt x="347878" y="31737"/>
                </a:lnTo>
                <a:lnTo>
                  <a:pt x="309143" y="18986"/>
                </a:lnTo>
                <a:lnTo>
                  <a:pt x="309143" y="194564"/>
                </a:lnTo>
                <a:lnTo>
                  <a:pt x="307746" y="211124"/>
                </a:lnTo>
                <a:lnTo>
                  <a:pt x="286905" y="248704"/>
                </a:lnTo>
                <a:lnTo>
                  <a:pt x="241046" y="266534"/>
                </a:lnTo>
                <a:lnTo>
                  <a:pt x="220205" y="267716"/>
                </a:lnTo>
                <a:lnTo>
                  <a:pt x="142011" y="267716"/>
                </a:lnTo>
                <a:lnTo>
                  <a:pt x="142011" y="121386"/>
                </a:lnTo>
                <a:lnTo>
                  <a:pt x="220205" y="121386"/>
                </a:lnTo>
                <a:lnTo>
                  <a:pt x="259105" y="126326"/>
                </a:lnTo>
                <a:lnTo>
                  <a:pt x="296633" y="151853"/>
                </a:lnTo>
                <a:lnTo>
                  <a:pt x="309143" y="194564"/>
                </a:lnTo>
                <a:lnTo>
                  <a:pt x="309143" y="18986"/>
                </a:lnTo>
                <a:lnTo>
                  <a:pt x="293001" y="15062"/>
                </a:lnTo>
                <a:lnTo>
                  <a:pt x="262064" y="10883"/>
                </a:lnTo>
                <a:lnTo>
                  <a:pt x="228803" y="9499"/>
                </a:lnTo>
                <a:lnTo>
                  <a:pt x="0" y="9499"/>
                </a:lnTo>
                <a:lnTo>
                  <a:pt x="0" y="511594"/>
                </a:lnTo>
                <a:lnTo>
                  <a:pt x="142011" y="511594"/>
                </a:lnTo>
                <a:lnTo>
                  <a:pt x="142011" y="380339"/>
                </a:lnTo>
                <a:lnTo>
                  <a:pt x="228803" y="380339"/>
                </a:lnTo>
                <a:lnTo>
                  <a:pt x="293001" y="374688"/>
                </a:lnTo>
                <a:lnTo>
                  <a:pt x="347878" y="357733"/>
                </a:lnTo>
                <a:lnTo>
                  <a:pt x="392252" y="330492"/>
                </a:lnTo>
                <a:lnTo>
                  <a:pt x="424980" y="293903"/>
                </a:lnTo>
                <a:lnTo>
                  <a:pt x="445160" y="248450"/>
                </a:lnTo>
                <a:lnTo>
                  <a:pt x="450202" y="222554"/>
                </a:lnTo>
                <a:lnTo>
                  <a:pt x="451878" y="194564"/>
                </a:lnTo>
                <a:close/>
              </a:path>
              <a:path w="1481454" h="521335">
                <a:moveTo>
                  <a:pt x="1024991" y="511606"/>
                </a:moveTo>
                <a:lnTo>
                  <a:pt x="981468" y="413334"/>
                </a:lnTo>
                <a:lnTo>
                  <a:pt x="935405" y="309333"/>
                </a:lnTo>
                <a:lnTo>
                  <a:pt x="833450" y="79082"/>
                </a:lnTo>
                <a:lnTo>
                  <a:pt x="802627" y="9512"/>
                </a:lnTo>
                <a:lnTo>
                  <a:pt x="796036" y="9512"/>
                </a:lnTo>
                <a:lnTo>
                  <a:pt x="796036" y="309333"/>
                </a:lnTo>
                <a:lnTo>
                  <a:pt x="667181" y="309333"/>
                </a:lnTo>
                <a:lnTo>
                  <a:pt x="731608" y="148793"/>
                </a:lnTo>
                <a:lnTo>
                  <a:pt x="796036" y="309333"/>
                </a:lnTo>
                <a:lnTo>
                  <a:pt x="796036" y="9512"/>
                </a:lnTo>
                <a:lnTo>
                  <a:pt x="662749" y="9512"/>
                </a:lnTo>
                <a:lnTo>
                  <a:pt x="441109" y="511606"/>
                </a:lnTo>
                <a:lnTo>
                  <a:pt x="586016" y="511606"/>
                </a:lnTo>
                <a:lnTo>
                  <a:pt x="625449" y="413334"/>
                </a:lnTo>
                <a:lnTo>
                  <a:pt x="837780" y="413334"/>
                </a:lnTo>
                <a:lnTo>
                  <a:pt x="877227" y="511606"/>
                </a:lnTo>
                <a:lnTo>
                  <a:pt x="1024991" y="511606"/>
                </a:lnTo>
                <a:close/>
              </a:path>
              <a:path w="1481454" h="521335">
                <a:moveTo>
                  <a:pt x="1481175" y="370293"/>
                </a:moveTo>
                <a:lnTo>
                  <a:pt x="1469669" y="317246"/>
                </a:lnTo>
                <a:lnTo>
                  <a:pt x="1436166" y="275170"/>
                </a:lnTo>
                <a:lnTo>
                  <a:pt x="1403350" y="254812"/>
                </a:lnTo>
                <a:lnTo>
                  <a:pt x="1391793" y="250291"/>
                </a:lnTo>
                <a:lnTo>
                  <a:pt x="1405293" y="243090"/>
                </a:lnTo>
                <a:lnTo>
                  <a:pt x="1412989" y="237591"/>
                </a:lnTo>
                <a:lnTo>
                  <a:pt x="1419390" y="233019"/>
                </a:lnTo>
                <a:lnTo>
                  <a:pt x="1431658" y="221386"/>
                </a:lnTo>
                <a:lnTo>
                  <a:pt x="1456334" y="178244"/>
                </a:lnTo>
                <a:lnTo>
                  <a:pt x="1461071" y="144081"/>
                </a:lnTo>
                <a:lnTo>
                  <a:pt x="1459484" y="124587"/>
                </a:lnTo>
                <a:lnTo>
                  <a:pt x="1435277" y="73342"/>
                </a:lnTo>
                <a:lnTo>
                  <a:pt x="1405229" y="46177"/>
                </a:lnTo>
                <a:lnTo>
                  <a:pt x="1366774" y="24917"/>
                </a:lnTo>
                <a:lnTo>
                  <a:pt x="1321485" y="9956"/>
                </a:lnTo>
                <a:lnTo>
                  <a:pt x="1271003" y="1612"/>
                </a:lnTo>
                <a:lnTo>
                  <a:pt x="1244282" y="0"/>
                </a:lnTo>
                <a:lnTo>
                  <a:pt x="1217206" y="177"/>
                </a:lnTo>
                <a:lnTo>
                  <a:pt x="1161986" y="5918"/>
                </a:lnTo>
                <a:lnTo>
                  <a:pt x="1107287" y="19011"/>
                </a:lnTo>
                <a:lnTo>
                  <a:pt x="1055103" y="39636"/>
                </a:lnTo>
                <a:lnTo>
                  <a:pt x="1097432" y="145783"/>
                </a:lnTo>
                <a:lnTo>
                  <a:pt x="1111567" y="138950"/>
                </a:lnTo>
                <a:lnTo>
                  <a:pt x="1126020" y="132791"/>
                </a:lnTo>
                <a:lnTo>
                  <a:pt x="1171041" y="118440"/>
                </a:lnTo>
                <a:lnTo>
                  <a:pt x="1215428" y="111709"/>
                </a:lnTo>
                <a:lnTo>
                  <a:pt x="1229563" y="111252"/>
                </a:lnTo>
                <a:lnTo>
                  <a:pt x="1242949" y="111633"/>
                </a:lnTo>
                <a:lnTo>
                  <a:pt x="1287957" y="121488"/>
                </a:lnTo>
                <a:lnTo>
                  <a:pt x="1316088" y="151993"/>
                </a:lnTo>
                <a:lnTo>
                  <a:pt x="1316913" y="160845"/>
                </a:lnTo>
                <a:lnTo>
                  <a:pt x="1315974" y="169735"/>
                </a:lnTo>
                <a:lnTo>
                  <a:pt x="1283208" y="199593"/>
                </a:lnTo>
                <a:lnTo>
                  <a:pt x="1257376" y="202450"/>
                </a:lnTo>
                <a:lnTo>
                  <a:pt x="1140460" y="202450"/>
                </a:lnTo>
                <a:lnTo>
                  <a:pt x="1140460" y="307898"/>
                </a:lnTo>
                <a:lnTo>
                  <a:pt x="1269580" y="307898"/>
                </a:lnTo>
                <a:lnTo>
                  <a:pt x="1283944" y="308521"/>
                </a:lnTo>
                <a:lnTo>
                  <a:pt x="1327023" y="323773"/>
                </a:lnTo>
                <a:lnTo>
                  <a:pt x="1337716" y="350926"/>
                </a:lnTo>
                <a:lnTo>
                  <a:pt x="1336725" y="360832"/>
                </a:lnTo>
                <a:lnTo>
                  <a:pt x="1303375" y="395935"/>
                </a:lnTo>
                <a:lnTo>
                  <a:pt x="1265428" y="406717"/>
                </a:lnTo>
                <a:lnTo>
                  <a:pt x="1235481" y="409054"/>
                </a:lnTo>
                <a:lnTo>
                  <a:pt x="1219365" y="408673"/>
                </a:lnTo>
                <a:lnTo>
                  <a:pt x="1168654" y="402145"/>
                </a:lnTo>
                <a:lnTo>
                  <a:pt x="1116799" y="387692"/>
                </a:lnTo>
                <a:lnTo>
                  <a:pt x="1083792" y="373164"/>
                </a:lnTo>
                <a:lnTo>
                  <a:pt x="1040765" y="472871"/>
                </a:lnTo>
                <a:lnTo>
                  <a:pt x="1089444" y="494030"/>
                </a:lnTo>
                <a:lnTo>
                  <a:pt x="1139380" y="508723"/>
                </a:lnTo>
                <a:lnTo>
                  <a:pt x="1189596" y="517601"/>
                </a:lnTo>
                <a:lnTo>
                  <a:pt x="1239088" y="521284"/>
                </a:lnTo>
                <a:lnTo>
                  <a:pt x="1263319" y="521119"/>
                </a:lnTo>
                <a:lnTo>
                  <a:pt x="1309763" y="516648"/>
                </a:lnTo>
                <a:lnTo>
                  <a:pt x="1353197" y="506717"/>
                </a:lnTo>
                <a:lnTo>
                  <a:pt x="1391754" y="492010"/>
                </a:lnTo>
                <a:lnTo>
                  <a:pt x="1424889" y="472668"/>
                </a:lnTo>
                <a:lnTo>
                  <a:pt x="1461808" y="435216"/>
                </a:lnTo>
                <a:lnTo>
                  <a:pt x="1474698" y="409054"/>
                </a:lnTo>
                <a:lnTo>
                  <a:pt x="1476336" y="404812"/>
                </a:lnTo>
                <a:lnTo>
                  <a:pt x="1479969" y="388073"/>
                </a:lnTo>
                <a:lnTo>
                  <a:pt x="1481175" y="370293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3583933" y="1624375"/>
            <a:ext cx="457236" cy="502324"/>
          </a:xfrm>
          <a:custGeom>
            <a:avLst/>
            <a:gdLst/>
            <a:ahLst/>
            <a:cxnLst/>
            <a:rect l="l" t="t" r="r" b="b"/>
            <a:pathLst>
              <a:path w="457200" h="502285">
                <a:moveTo>
                  <a:pt x="244589" y="0"/>
                </a:moveTo>
                <a:lnTo>
                  <a:pt x="0" y="0"/>
                </a:lnTo>
                <a:lnTo>
                  <a:pt x="0" y="502099"/>
                </a:lnTo>
                <a:lnTo>
                  <a:pt x="258222" y="502099"/>
                </a:lnTo>
                <a:lnTo>
                  <a:pt x="303476" y="499700"/>
                </a:lnTo>
                <a:lnTo>
                  <a:pt x="343128" y="492503"/>
                </a:lnTo>
                <a:lnTo>
                  <a:pt x="405621" y="463713"/>
                </a:lnTo>
                <a:lnTo>
                  <a:pt x="444084" y="418263"/>
                </a:lnTo>
                <a:lnTo>
                  <a:pt x="450266" y="400239"/>
                </a:lnTo>
                <a:lnTo>
                  <a:pt x="139870" y="400239"/>
                </a:lnTo>
                <a:lnTo>
                  <a:pt x="139870" y="296954"/>
                </a:lnTo>
                <a:lnTo>
                  <a:pt x="441495" y="296954"/>
                </a:lnTo>
                <a:lnTo>
                  <a:pt x="430076" y="279625"/>
                </a:lnTo>
                <a:lnTo>
                  <a:pt x="409605" y="261081"/>
                </a:lnTo>
                <a:lnTo>
                  <a:pt x="263248" y="261081"/>
                </a:lnTo>
                <a:lnTo>
                  <a:pt x="276871" y="226652"/>
                </a:lnTo>
                <a:lnTo>
                  <a:pt x="386738" y="226652"/>
                </a:lnTo>
                <a:lnTo>
                  <a:pt x="387328" y="226296"/>
                </a:lnTo>
                <a:lnTo>
                  <a:pt x="407729" y="207270"/>
                </a:lnTo>
                <a:lnTo>
                  <a:pt x="412401" y="200119"/>
                </a:lnTo>
                <a:lnTo>
                  <a:pt x="139870" y="200119"/>
                </a:lnTo>
                <a:lnTo>
                  <a:pt x="139870" y="101850"/>
                </a:lnTo>
                <a:lnTo>
                  <a:pt x="430917" y="101850"/>
                </a:lnTo>
                <a:lnTo>
                  <a:pt x="430839" y="101110"/>
                </a:lnTo>
                <a:lnTo>
                  <a:pt x="405913" y="52876"/>
                </a:lnTo>
                <a:lnTo>
                  <a:pt x="356684" y="19167"/>
                </a:lnTo>
                <a:lnTo>
                  <a:pt x="286927" y="2130"/>
                </a:lnTo>
                <a:lnTo>
                  <a:pt x="244589" y="0"/>
                </a:lnTo>
                <a:close/>
              </a:path>
              <a:path w="457200" h="502285">
                <a:moveTo>
                  <a:pt x="441495" y="296954"/>
                </a:moveTo>
                <a:lnTo>
                  <a:pt x="251049" y="296954"/>
                </a:lnTo>
                <a:lnTo>
                  <a:pt x="265819" y="297739"/>
                </a:lnTo>
                <a:lnTo>
                  <a:pt x="278573" y="300092"/>
                </a:lnTo>
                <a:lnTo>
                  <a:pt x="309596" y="325373"/>
                </a:lnTo>
                <a:lnTo>
                  <a:pt x="313456" y="347884"/>
                </a:lnTo>
                <a:lnTo>
                  <a:pt x="312490" y="360010"/>
                </a:lnTo>
                <a:lnTo>
                  <a:pt x="289312" y="392782"/>
                </a:lnTo>
                <a:lnTo>
                  <a:pt x="251049" y="400239"/>
                </a:lnTo>
                <a:lnTo>
                  <a:pt x="450266" y="400239"/>
                </a:lnTo>
                <a:lnTo>
                  <a:pt x="453701" y="390221"/>
                </a:lnTo>
                <a:lnTo>
                  <a:pt x="456907" y="358638"/>
                </a:lnTo>
                <a:lnTo>
                  <a:pt x="453925" y="328582"/>
                </a:lnTo>
                <a:lnTo>
                  <a:pt x="444981" y="302244"/>
                </a:lnTo>
                <a:lnTo>
                  <a:pt x="441495" y="296954"/>
                </a:lnTo>
                <a:close/>
              </a:path>
              <a:path w="457200" h="502285">
                <a:moveTo>
                  <a:pt x="276871" y="226652"/>
                </a:moveTo>
                <a:lnTo>
                  <a:pt x="263248" y="261081"/>
                </a:lnTo>
                <a:lnTo>
                  <a:pt x="300052" y="258909"/>
                </a:lnTo>
                <a:lnTo>
                  <a:pt x="333000" y="252390"/>
                </a:lnTo>
                <a:lnTo>
                  <a:pt x="362092" y="241520"/>
                </a:lnTo>
                <a:lnTo>
                  <a:pt x="365196" y="239648"/>
                </a:lnTo>
                <a:lnTo>
                  <a:pt x="352269" y="235176"/>
                </a:lnTo>
                <a:lnTo>
                  <a:pt x="316877" y="228784"/>
                </a:lnTo>
                <a:lnTo>
                  <a:pt x="276871" y="226652"/>
                </a:lnTo>
                <a:close/>
              </a:path>
              <a:path w="457200" h="502285">
                <a:moveTo>
                  <a:pt x="365196" y="239648"/>
                </a:moveTo>
                <a:lnTo>
                  <a:pt x="362092" y="241520"/>
                </a:lnTo>
                <a:lnTo>
                  <a:pt x="333000" y="252390"/>
                </a:lnTo>
                <a:lnTo>
                  <a:pt x="300052" y="258909"/>
                </a:lnTo>
                <a:lnTo>
                  <a:pt x="263248" y="261081"/>
                </a:lnTo>
                <a:lnTo>
                  <a:pt x="409605" y="261081"/>
                </a:lnTo>
                <a:lnTo>
                  <a:pt x="409212" y="260725"/>
                </a:lnTo>
                <a:lnTo>
                  <a:pt x="383047" y="245824"/>
                </a:lnTo>
                <a:lnTo>
                  <a:pt x="365196" y="239648"/>
                </a:lnTo>
                <a:close/>
              </a:path>
              <a:path w="457200" h="502285">
                <a:moveTo>
                  <a:pt x="386738" y="226652"/>
                </a:moveTo>
                <a:lnTo>
                  <a:pt x="276871" y="226652"/>
                </a:lnTo>
                <a:lnTo>
                  <a:pt x="316877" y="228784"/>
                </a:lnTo>
                <a:lnTo>
                  <a:pt x="352269" y="235176"/>
                </a:lnTo>
                <a:lnTo>
                  <a:pt x="365196" y="239648"/>
                </a:lnTo>
                <a:lnTo>
                  <a:pt x="386738" y="226652"/>
                </a:lnTo>
                <a:close/>
              </a:path>
              <a:path w="457200" h="502285">
                <a:moveTo>
                  <a:pt x="430917" y="101850"/>
                </a:moveTo>
                <a:lnTo>
                  <a:pt x="230966" y="101850"/>
                </a:lnTo>
                <a:lnTo>
                  <a:pt x="244772" y="102635"/>
                </a:lnTo>
                <a:lnTo>
                  <a:pt x="256786" y="104990"/>
                </a:lnTo>
                <a:lnTo>
                  <a:pt x="286736" y="129917"/>
                </a:lnTo>
                <a:lnTo>
                  <a:pt x="290504" y="151335"/>
                </a:lnTo>
                <a:lnTo>
                  <a:pt x="289562" y="162774"/>
                </a:lnTo>
                <a:lnTo>
                  <a:pt x="256786" y="197071"/>
                </a:lnTo>
                <a:lnTo>
                  <a:pt x="230966" y="200119"/>
                </a:lnTo>
                <a:lnTo>
                  <a:pt x="412401" y="200119"/>
                </a:lnTo>
                <a:lnTo>
                  <a:pt x="422299" y="184968"/>
                </a:lnTo>
                <a:lnTo>
                  <a:pt x="431041" y="159390"/>
                </a:lnTo>
                <a:lnTo>
                  <a:pt x="433955" y="130540"/>
                </a:lnTo>
                <a:lnTo>
                  <a:pt x="430917" y="101850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4117624" y="1624365"/>
            <a:ext cx="480733" cy="502324"/>
          </a:xfrm>
          <a:custGeom>
            <a:avLst/>
            <a:gdLst/>
            <a:ahLst/>
            <a:cxnLst/>
            <a:rect l="l" t="t" r="r" b="b"/>
            <a:pathLst>
              <a:path w="480695" h="502285">
                <a:moveTo>
                  <a:pt x="480582" y="0"/>
                </a:moveTo>
                <a:lnTo>
                  <a:pt x="347162" y="0"/>
                </a:lnTo>
                <a:lnTo>
                  <a:pt x="139870" y="294807"/>
                </a:lnTo>
                <a:lnTo>
                  <a:pt x="139870" y="0"/>
                </a:lnTo>
                <a:lnTo>
                  <a:pt x="0" y="0"/>
                </a:lnTo>
                <a:lnTo>
                  <a:pt x="0" y="502099"/>
                </a:lnTo>
                <a:lnTo>
                  <a:pt x="134132" y="502099"/>
                </a:lnTo>
                <a:lnTo>
                  <a:pt x="340712" y="207292"/>
                </a:lnTo>
                <a:lnTo>
                  <a:pt x="340712" y="502099"/>
                </a:lnTo>
                <a:lnTo>
                  <a:pt x="480582" y="502099"/>
                </a:lnTo>
                <a:lnTo>
                  <a:pt x="480582" y="0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4663514" y="1624365"/>
            <a:ext cx="447710" cy="502324"/>
          </a:xfrm>
          <a:custGeom>
            <a:avLst/>
            <a:gdLst/>
            <a:ahLst/>
            <a:cxnLst/>
            <a:rect l="l" t="t" r="r" b="b"/>
            <a:pathLst>
              <a:path w="447675" h="502285">
                <a:moveTo>
                  <a:pt x="153492" y="81055"/>
                </a:moveTo>
                <a:lnTo>
                  <a:pt x="153492" y="502099"/>
                </a:lnTo>
                <a:lnTo>
                  <a:pt x="293362" y="502099"/>
                </a:lnTo>
                <a:lnTo>
                  <a:pt x="293362" y="112614"/>
                </a:lnTo>
                <a:lnTo>
                  <a:pt x="185051" y="112614"/>
                </a:lnTo>
                <a:lnTo>
                  <a:pt x="153492" y="81055"/>
                </a:lnTo>
                <a:close/>
              </a:path>
              <a:path w="447675" h="502285">
                <a:moveTo>
                  <a:pt x="447577" y="0"/>
                </a:moveTo>
                <a:lnTo>
                  <a:pt x="0" y="0"/>
                </a:lnTo>
                <a:lnTo>
                  <a:pt x="0" y="112614"/>
                </a:lnTo>
                <a:lnTo>
                  <a:pt x="153492" y="112614"/>
                </a:lnTo>
                <a:lnTo>
                  <a:pt x="153492" y="81055"/>
                </a:lnTo>
                <a:lnTo>
                  <a:pt x="447577" y="81055"/>
                </a:lnTo>
                <a:lnTo>
                  <a:pt x="447577" y="0"/>
                </a:lnTo>
                <a:close/>
              </a:path>
              <a:path w="447675" h="502285">
                <a:moveTo>
                  <a:pt x="293362" y="81055"/>
                </a:moveTo>
                <a:lnTo>
                  <a:pt x="153492" y="81055"/>
                </a:lnTo>
                <a:lnTo>
                  <a:pt x="185051" y="112614"/>
                </a:lnTo>
                <a:lnTo>
                  <a:pt x="261803" y="112614"/>
                </a:lnTo>
                <a:lnTo>
                  <a:pt x="293362" y="81055"/>
                </a:lnTo>
                <a:close/>
              </a:path>
              <a:path w="447675" h="502285">
                <a:moveTo>
                  <a:pt x="293362" y="81055"/>
                </a:moveTo>
                <a:lnTo>
                  <a:pt x="261803" y="112614"/>
                </a:lnTo>
                <a:lnTo>
                  <a:pt x="293362" y="112614"/>
                </a:lnTo>
                <a:lnTo>
                  <a:pt x="293362" y="81055"/>
                </a:lnTo>
                <a:close/>
              </a:path>
              <a:path w="447675" h="502285">
                <a:moveTo>
                  <a:pt x="447577" y="81055"/>
                </a:moveTo>
                <a:lnTo>
                  <a:pt x="293362" y="81055"/>
                </a:lnTo>
                <a:lnTo>
                  <a:pt x="293362" y="112614"/>
                </a:lnTo>
                <a:lnTo>
                  <a:pt x="447577" y="112614"/>
                </a:lnTo>
                <a:lnTo>
                  <a:pt x="447577" y="81055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5175696" y="1624365"/>
            <a:ext cx="480733" cy="502324"/>
          </a:xfrm>
          <a:custGeom>
            <a:avLst/>
            <a:gdLst/>
            <a:ahLst/>
            <a:cxnLst/>
            <a:rect l="l" t="t" r="r" b="b"/>
            <a:pathLst>
              <a:path w="480695" h="502285">
                <a:moveTo>
                  <a:pt x="480582" y="0"/>
                </a:moveTo>
                <a:lnTo>
                  <a:pt x="347162" y="0"/>
                </a:lnTo>
                <a:lnTo>
                  <a:pt x="139870" y="294807"/>
                </a:lnTo>
                <a:lnTo>
                  <a:pt x="139870" y="0"/>
                </a:lnTo>
                <a:lnTo>
                  <a:pt x="0" y="0"/>
                </a:lnTo>
                <a:lnTo>
                  <a:pt x="0" y="502099"/>
                </a:lnTo>
                <a:lnTo>
                  <a:pt x="134132" y="502099"/>
                </a:lnTo>
                <a:lnTo>
                  <a:pt x="340712" y="207292"/>
                </a:lnTo>
                <a:lnTo>
                  <a:pt x="340712" y="502099"/>
                </a:lnTo>
                <a:lnTo>
                  <a:pt x="480582" y="502099"/>
                </a:lnTo>
                <a:lnTo>
                  <a:pt x="480582" y="0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5764617" y="1624487"/>
            <a:ext cx="402622" cy="501690"/>
          </a:xfrm>
          <a:custGeom>
            <a:avLst/>
            <a:gdLst/>
            <a:ahLst/>
            <a:cxnLst/>
            <a:rect l="l" t="t" r="r" b="b"/>
            <a:pathLst>
              <a:path w="402589" h="501650">
                <a:moveTo>
                  <a:pt x="402399" y="391160"/>
                </a:moveTo>
                <a:lnTo>
                  <a:pt x="139877" y="391160"/>
                </a:lnTo>
                <a:lnTo>
                  <a:pt x="139877" y="299720"/>
                </a:lnTo>
                <a:lnTo>
                  <a:pt x="362953" y="299720"/>
                </a:lnTo>
                <a:lnTo>
                  <a:pt x="362953" y="194271"/>
                </a:lnTo>
                <a:lnTo>
                  <a:pt x="139877" y="194271"/>
                </a:lnTo>
                <a:lnTo>
                  <a:pt x="139877" y="110490"/>
                </a:lnTo>
                <a:lnTo>
                  <a:pt x="393065" y="110490"/>
                </a:lnTo>
                <a:lnTo>
                  <a:pt x="393065" y="0"/>
                </a:lnTo>
                <a:lnTo>
                  <a:pt x="0" y="0"/>
                </a:lnTo>
                <a:lnTo>
                  <a:pt x="0" y="110490"/>
                </a:lnTo>
                <a:lnTo>
                  <a:pt x="0" y="194310"/>
                </a:lnTo>
                <a:lnTo>
                  <a:pt x="0" y="299720"/>
                </a:lnTo>
                <a:lnTo>
                  <a:pt x="0" y="391160"/>
                </a:lnTo>
                <a:lnTo>
                  <a:pt x="0" y="501650"/>
                </a:lnTo>
                <a:lnTo>
                  <a:pt x="402399" y="501650"/>
                </a:lnTo>
                <a:lnTo>
                  <a:pt x="402399" y="391160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6425984" y="1614327"/>
            <a:ext cx="1071330" cy="522646"/>
          </a:xfrm>
          <a:custGeom>
            <a:avLst/>
            <a:gdLst/>
            <a:ahLst/>
            <a:cxnLst/>
            <a:rect l="l" t="t" r="r" b="b"/>
            <a:pathLst>
              <a:path w="1071245" h="522605">
                <a:moveTo>
                  <a:pt x="492061" y="94678"/>
                </a:moveTo>
                <a:lnTo>
                  <a:pt x="450913" y="53721"/>
                </a:lnTo>
                <a:lnTo>
                  <a:pt x="400608" y="24028"/>
                </a:lnTo>
                <a:lnTo>
                  <a:pt x="342049" y="6019"/>
                </a:lnTo>
                <a:lnTo>
                  <a:pt x="276161" y="0"/>
                </a:lnTo>
                <a:lnTo>
                  <a:pt x="246964" y="1193"/>
                </a:lnTo>
                <a:lnTo>
                  <a:pt x="192100" y="10693"/>
                </a:lnTo>
                <a:lnTo>
                  <a:pt x="142113" y="29502"/>
                </a:lnTo>
                <a:lnTo>
                  <a:pt x="98361" y="56400"/>
                </a:lnTo>
                <a:lnTo>
                  <a:pt x="61290" y="91033"/>
                </a:lnTo>
                <a:lnTo>
                  <a:pt x="32232" y="132461"/>
                </a:lnTo>
                <a:lnTo>
                  <a:pt x="11696" y="180263"/>
                </a:lnTo>
                <a:lnTo>
                  <a:pt x="1295" y="232981"/>
                </a:lnTo>
                <a:lnTo>
                  <a:pt x="0" y="261099"/>
                </a:lnTo>
                <a:lnTo>
                  <a:pt x="1295" y="289204"/>
                </a:lnTo>
                <a:lnTo>
                  <a:pt x="11696" y="341922"/>
                </a:lnTo>
                <a:lnTo>
                  <a:pt x="32232" y="389737"/>
                </a:lnTo>
                <a:lnTo>
                  <a:pt x="61290" y="431165"/>
                </a:lnTo>
                <a:lnTo>
                  <a:pt x="98361" y="465797"/>
                </a:lnTo>
                <a:lnTo>
                  <a:pt x="142113" y="492696"/>
                </a:lnTo>
                <a:lnTo>
                  <a:pt x="192100" y="511492"/>
                </a:lnTo>
                <a:lnTo>
                  <a:pt x="246964" y="520992"/>
                </a:lnTo>
                <a:lnTo>
                  <a:pt x="276161" y="522185"/>
                </a:lnTo>
                <a:lnTo>
                  <a:pt x="310019" y="520661"/>
                </a:lnTo>
                <a:lnTo>
                  <a:pt x="372249" y="508469"/>
                </a:lnTo>
                <a:lnTo>
                  <a:pt x="426897" y="484212"/>
                </a:lnTo>
                <a:lnTo>
                  <a:pt x="472630" y="448716"/>
                </a:lnTo>
                <a:lnTo>
                  <a:pt x="492061" y="426783"/>
                </a:lnTo>
                <a:lnTo>
                  <a:pt x="401675" y="345020"/>
                </a:lnTo>
                <a:lnTo>
                  <a:pt x="389178" y="358825"/>
                </a:lnTo>
                <a:lnTo>
                  <a:pt x="376034" y="370840"/>
                </a:lnTo>
                <a:lnTo>
                  <a:pt x="332828" y="396074"/>
                </a:lnTo>
                <a:lnTo>
                  <a:pt x="283324" y="404558"/>
                </a:lnTo>
                <a:lnTo>
                  <a:pt x="268224" y="403923"/>
                </a:lnTo>
                <a:lnTo>
                  <a:pt x="226656" y="394512"/>
                </a:lnTo>
                <a:lnTo>
                  <a:pt x="192163" y="374408"/>
                </a:lnTo>
                <a:lnTo>
                  <a:pt x="166230" y="344576"/>
                </a:lnTo>
                <a:lnTo>
                  <a:pt x="149313" y="306285"/>
                </a:lnTo>
                <a:lnTo>
                  <a:pt x="143459" y="261099"/>
                </a:lnTo>
                <a:lnTo>
                  <a:pt x="144106" y="245313"/>
                </a:lnTo>
                <a:lnTo>
                  <a:pt x="153860" y="202272"/>
                </a:lnTo>
                <a:lnTo>
                  <a:pt x="173901" y="166712"/>
                </a:lnTo>
                <a:lnTo>
                  <a:pt x="202730" y="139966"/>
                </a:lnTo>
                <a:lnTo>
                  <a:pt x="239890" y="123291"/>
                </a:lnTo>
                <a:lnTo>
                  <a:pt x="283324" y="117640"/>
                </a:lnTo>
                <a:lnTo>
                  <a:pt x="300545" y="118579"/>
                </a:lnTo>
                <a:lnTo>
                  <a:pt x="347891" y="132702"/>
                </a:lnTo>
                <a:lnTo>
                  <a:pt x="389178" y="162966"/>
                </a:lnTo>
                <a:lnTo>
                  <a:pt x="401675" y="176453"/>
                </a:lnTo>
                <a:lnTo>
                  <a:pt x="492061" y="94678"/>
                </a:lnTo>
                <a:close/>
              </a:path>
              <a:path w="1071245" h="522605">
                <a:moveTo>
                  <a:pt x="1070889" y="260375"/>
                </a:moveTo>
                <a:lnTo>
                  <a:pt x="1065593" y="206044"/>
                </a:lnTo>
                <a:lnTo>
                  <a:pt x="1049731" y="156375"/>
                </a:lnTo>
                <a:lnTo>
                  <a:pt x="1028077" y="117640"/>
                </a:lnTo>
                <a:lnTo>
                  <a:pt x="991273" y="73888"/>
                </a:lnTo>
                <a:lnTo>
                  <a:pt x="950569" y="42684"/>
                </a:lnTo>
                <a:lnTo>
                  <a:pt x="927430" y="29959"/>
                </a:lnTo>
                <a:lnTo>
                  <a:pt x="927430" y="261099"/>
                </a:lnTo>
                <a:lnTo>
                  <a:pt x="926782" y="277164"/>
                </a:lnTo>
                <a:lnTo>
                  <a:pt x="917041" y="320281"/>
                </a:lnTo>
                <a:lnTo>
                  <a:pt x="897001" y="355511"/>
                </a:lnTo>
                <a:lnTo>
                  <a:pt x="868438" y="382231"/>
                </a:lnTo>
                <a:lnTo>
                  <a:pt x="832688" y="398907"/>
                </a:lnTo>
                <a:lnTo>
                  <a:pt x="791870" y="404558"/>
                </a:lnTo>
                <a:lnTo>
                  <a:pt x="777773" y="403923"/>
                </a:lnTo>
                <a:lnTo>
                  <a:pt x="738428" y="394512"/>
                </a:lnTo>
                <a:lnTo>
                  <a:pt x="704735" y="374408"/>
                </a:lnTo>
                <a:lnTo>
                  <a:pt x="678535" y="344665"/>
                </a:lnTo>
                <a:lnTo>
                  <a:pt x="661949" y="306755"/>
                </a:lnTo>
                <a:lnTo>
                  <a:pt x="656297" y="261099"/>
                </a:lnTo>
                <a:lnTo>
                  <a:pt x="656932" y="245021"/>
                </a:lnTo>
                <a:lnTo>
                  <a:pt x="666343" y="201917"/>
                </a:lnTo>
                <a:lnTo>
                  <a:pt x="686244" y="166687"/>
                </a:lnTo>
                <a:lnTo>
                  <a:pt x="715200" y="139979"/>
                </a:lnTo>
                <a:lnTo>
                  <a:pt x="751052" y="123291"/>
                </a:lnTo>
                <a:lnTo>
                  <a:pt x="791870" y="117640"/>
                </a:lnTo>
                <a:lnTo>
                  <a:pt x="805967" y="118275"/>
                </a:lnTo>
                <a:lnTo>
                  <a:pt x="845312" y="127685"/>
                </a:lnTo>
                <a:lnTo>
                  <a:pt x="878801" y="147802"/>
                </a:lnTo>
                <a:lnTo>
                  <a:pt x="904659" y="177533"/>
                </a:lnTo>
                <a:lnTo>
                  <a:pt x="921588" y="215442"/>
                </a:lnTo>
                <a:lnTo>
                  <a:pt x="927430" y="261099"/>
                </a:lnTo>
                <a:lnTo>
                  <a:pt x="927430" y="29959"/>
                </a:lnTo>
                <a:lnTo>
                  <a:pt x="876998" y="10896"/>
                </a:lnTo>
                <a:lnTo>
                  <a:pt x="821410" y="1219"/>
                </a:lnTo>
                <a:lnTo>
                  <a:pt x="791870" y="0"/>
                </a:lnTo>
                <a:lnTo>
                  <a:pt x="762330" y="1219"/>
                </a:lnTo>
                <a:lnTo>
                  <a:pt x="706742" y="10896"/>
                </a:lnTo>
                <a:lnTo>
                  <a:pt x="656069" y="30060"/>
                </a:lnTo>
                <a:lnTo>
                  <a:pt x="611962" y="57505"/>
                </a:lnTo>
                <a:lnTo>
                  <a:pt x="574827" y="92735"/>
                </a:lnTo>
                <a:lnTo>
                  <a:pt x="545592" y="134162"/>
                </a:lnTo>
                <a:lnTo>
                  <a:pt x="524751" y="181305"/>
                </a:lnTo>
                <a:lnTo>
                  <a:pt x="514172" y="232943"/>
                </a:lnTo>
                <a:lnTo>
                  <a:pt x="512851" y="260375"/>
                </a:lnTo>
                <a:lnTo>
                  <a:pt x="514172" y="288150"/>
                </a:lnTo>
                <a:lnTo>
                  <a:pt x="524751" y="340334"/>
                </a:lnTo>
                <a:lnTo>
                  <a:pt x="545592" y="387832"/>
                </a:lnTo>
                <a:lnTo>
                  <a:pt x="574827" y="429437"/>
                </a:lnTo>
                <a:lnTo>
                  <a:pt x="611987" y="464693"/>
                </a:lnTo>
                <a:lnTo>
                  <a:pt x="656336" y="492150"/>
                </a:lnTo>
                <a:lnTo>
                  <a:pt x="707212" y="511302"/>
                </a:lnTo>
                <a:lnTo>
                  <a:pt x="762609" y="520979"/>
                </a:lnTo>
                <a:lnTo>
                  <a:pt x="791870" y="522185"/>
                </a:lnTo>
                <a:lnTo>
                  <a:pt x="821410" y="520979"/>
                </a:lnTo>
                <a:lnTo>
                  <a:pt x="876998" y="511302"/>
                </a:lnTo>
                <a:lnTo>
                  <a:pt x="927722" y="492137"/>
                </a:lnTo>
                <a:lnTo>
                  <a:pt x="971981" y="464896"/>
                </a:lnTo>
                <a:lnTo>
                  <a:pt x="1009408" y="429958"/>
                </a:lnTo>
                <a:lnTo>
                  <a:pt x="1028522" y="404558"/>
                </a:lnTo>
                <a:lnTo>
                  <a:pt x="1038631" y="388531"/>
                </a:lnTo>
                <a:lnTo>
                  <a:pt x="1050086" y="365467"/>
                </a:lnTo>
                <a:lnTo>
                  <a:pt x="1059192" y="341007"/>
                </a:lnTo>
                <a:lnTo>
                  <a:pt x="1065682" y="315341"/>
                </a:lnTo>
                <a:lnTo>
                  <a:pt x="1069581" y="288467"/>
                </a:lnTo>
                <a:lnTo>
                  <a:pt x="1070889" y="260375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7572283" y="1624365"/>
            <a:ext cx="542333" cy="605203"/>
          </a:xfrm>
          <a:custGeom>
            <a:avLst/>
            <a:gdLst/>
            <a:ahLst/>
            <a:cxnLst/>
            <a:rect l="l" t="t" r="r" b="b"/>
            <a:pathLst>
              <a:path w="542290" h="605155">
                <a:moveTo>
                  <a:pt x="411003" y="470540"/>
                </a:moveTo>
                <a:lnTo>
                  <a:pt x="411003" y="604672"/>
                </a:lnTo>
                <a:lnTo>
                  <a:pt x="542266" y="604672"/>
                </a:lnTo>
                <a:lnTo>
                  <a:pt x="542266" y="502099"/>
                </a:lnTo>
                <a:lnTo>
                  <a:pt x="441127" y="502099"/>
                </a:lnTo>
                <a:lnTo>
                  <a:pt x="411003" y="470540"/>
                </a:lnTo>
                <a:close/>
              </a:path>
              <a:path w="542290" h="605155">
                <a:moveTo>
                  <a:pt x="139870" y="0"/>
                </a:moveTo>
                <a:lnTo>
                  <a:pt x="0" y="0"/>
                </a:lnTo>
                <a:lnTo>
                  <a:pt x="0" y="502099"/>
                </a:lnTo>
                <a:lnTo>
                  <a:pt x="332817" y="502099"/>
                </a:lnTo>
                <a:lnTo>
                  <a:pt x="332817" y="389485"/>
                </a:lnTo>
                <a:lnTo>
                  <a:pt x="139870" y="389485"/>
                </a:lnTo>
                <a:lnTo>
                  <a:pt x="139870" y="0"/>
                </a:lnTo>
                <a:close/>
              </a:path>
              <a:path w="542290" h="605155">
                <a:moveTo>
                  <a:pt x="472687" y="0"/>
                </a:moveTo>
                <a:lnTo>
                  <a:pt x="332817" y="0"/>
                </a:lnTo>
                <a:lnTo>
                  <a:pt x="332817" y="502099"/>
                </a:lnTo>
                <a:lnTo>
                  <a:pt x="411003" y="502099"/>
                </a:lnTo>
                <a:lnTo>
                  <a:pt x="411003" y="470540"/>
                </a:lnTo>
                <a:lnTo>
                  <a:pt x="472687" y="470540"/>
                </a:lnTo>
                <a:lnTo>
                  <a:pt x="472687" y="0"/>
                </a:lnTo>
                <a:close/>
              </a:path>
              <a:path w="542290" h="605155">
                <a:moveTo>
                  <a:pt x="472687" y="470540"/>
                </a:moveTo>
                <a:lnTo>
                  <a:pt x="411003" y="470540"/>
                </a:lnTo>
                <a:lnTo>
                  <a:pt x="441127" y="502099"/>
                </a:lnTo>
                <a:lnTo>
                  <a:pt x="472687" y="502099"/>
                </a:lnTo>
                <a:lnTo>
                  <a:pt x="472687" y="470540"/>
                </a:lnTo>
                <a:close/>
              </a:path>
              <a:path w="542290" h="605155">
                <a:moveTo>
                  <a:pt x="542266" y="389485"/>
                </a:moveTo>
                <a:lnTo>
                  <a:pt x="472687" y="389485"/>
                </a:lnTo>
                <a:lnTo>
                  <a:pt x="472687" y="502099"/>
                </a:lnTo>
                <a:lnTo>
                  <a:pt x="542266" y="502099"/>
                </a:lnTo>
                <a:lnTo>
                  <a:pt x="542266" y="389485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8181308" y="1624365"/>
            <a:ext cx="480733" cy="502324"/>
          </a:xfrm>
          <a:custGeom>
            <a:avLst/>
            <a:gdLst/>
            <a:ahLst/>
            <a:cxnLst/>
            <a:rect l="l" t="t" r="r" b="b"/>
            <a:pathLst>
              <a:path w="480695" h="502285">
                <a:moveTo>
                  <a:pt x="480582" y="0"/>
                </a:moveTo>
                <a:lnTo>
                  <a:pt x="347162" y="0"/>
                </a:lnTo>
                <a:lnTo>
                  <a:pt x="139870" y="294807"/>
                </a:lnTo>
                <a:lnTo>
                  <a:pt x="139870" y="0"/>
                </a:lnTo>
                <a:lnTo>
                  <a:pt x="0" y="0"/>
                </a:lnTo>
                <a:lnTo>
                  <a:pt x="0" y="502099"/>
                </a:lnTo>
                <a:lnTo>
                  <a:pt x="134132" y="502099"/>
                </a:lnTo>
                <a:lnTo>
                  <a:pt x="340712" y="207292"/>
                </a:lnTo>
                <a:lnTo>
                  <a:pt x="340712" y="502099"/>
                </a:lnTo>
                <a:lnTo>
                  <a:pt x="480582" y="502099"/>
                </a:lnTo>
                <a:lnTo>
                  <a:pt x="480582" y="0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8720014" y="1624373"/>
            <a:ext cx="1114513" cy="511215"/>
          </a:xfrm>
          <a:custGeom>
            <a:avLst/>
            <a:gdLst/>
            <a:ahLst/>
            <a:cxnLst/>
            <a:rect l="l" t="t" r="r" b="b"/>
            <a:pathLst>
              <a:path w="1114425" h="511175">
                <a:moveTo>
                  <a:pt x="583869" y="502107"/>
                </a:moveTo>
                <a:lnTo>
                  <a:pt x="540346" y="403834"/>
                </a:lnTo>
                <a:lnTo>
                  <a:pt x="494296" y="299834"/>
                </a:lnTo>
                <a:lnTo>
                  <a:pt x="392328" y="69583"/>
                </a:lnTo>
                <a:lnTo>
                  <a:pt x="361518" y="12"/>
                </a:lnTo>
                <a:lnTo>
                  <a:pt x="354926" y="12"/>
                </a:lnTo>
                <a:lnTo>
                  <a:pt x="354926" y="299834"/>
                </a:lnTo>
                <a:lnTo>
                  <a:pt x="226072" y="299834"/>
                </a:lnTo>
                <a:lnTo>
                  <a:pt x="290499" y="139293"/>
                </a:lnTo>
                <a:lnTo>
                  <a:pt x="354926" y="299834"/>
                </a:lnTo>
                <a:lnTo>
                  <a:pt x="354926" y="12"/>
                </a:lnTo>
                <a:lnTo>
                  <a:pt x="221627" y="12"/>
                </a:lnTo>
                <a:lnTo>
                  <a:pt x="0" y="502107"/>
                </a:lnTo>
                <a:lnTo>
                  <a:pt x="144894" y="502107"/>
                </a:lnTo>
                <a:lnTo>
                  <a:pt x="184327" y="403834"/>
                </a:lnTo>
                <a:lnTo>
                  <a:pt x="396659" y="403834"/>
                </a:lnTo>
                <a:lnTo>
                  <a:pt x="436105" y="502107"/>
                </a:lnTo>
                <a:lnTo>
                  <a:pt x="583869" y="502107"/>
                </a:lnTo>
                <a:close/>
              </a:path>
              <a:path w="1114425" h="511175">
                <a:moveTo>
                  <a:pt x="1113929" y="0"/>
                </a:moveTo>
                <a:lnTo>
                  <a:pt x="709371" y="0"/>
                </a:lnTo>
                <a:lnTo>
                  <a:pt x="702208" y="199402"/>
                </a:lnTo>
                <a:lnTo>
                  <a:pt x="700874" y="227152"/>
                </a:lnTo>
                <a:lnTo>
                  <a:pt x="696747" y="276999"/>
                </a:lnTo>
                <a:lnTo>
                  <a:pt x="690372" y="319087"/>
                </a:lnTo>
                <a:lnTo>
                  <a:pt x="673150" y="364744"/>
                </a:lnTo>
                <a:lnTo>
                  <a:pt x="629031" y="388048"/>
                </a:lnTo>
                <a:lnTo>
                  <a:pt x="622820" y="388048"/>
                </a:lnTo>
                <a:lnTo>
                  <a:pt x="616127" y="387324"/>
                </a:lnTo>
                <a:lnTo>
                  <a:pt x="608965" y="385889"/>
                </a:lnTo>
                <a:lnTo>
                  <a:pt x="601776" y="502094"/>
                </a:lnTo>
                <a:lnTo>
                  <a:pt x="643331" y="509485"/>
                </a:lnTo>
                <a:lnTo>
                  <a:pt x="666343" y="510705"/>
                </a:lnTo>
                <a:lnTo>
                  <a:pt x="688962" y="509333"/>
                </a:lnTo>
                <a:lnTo>
                  <a:pt x="727862" y="498398"/>
                </a:lnTo>
                <a:lnTo>
                  <a:pt x="771334" y="462114"/>
                </a:lnTo>
                <a:lnTo>
                  <a:pt x="791870" y="425704"/>
                </a:lnTo>
                <a:lnTo>
                  <a:pt x="804418" y="388048"/>
                </a:lnTo>
                <a:lnTo>
                  <a:pt x="806665" y="380161"/>
                </a:lnTo>
                <a:lnTo>
                  <a:pt x="816610" y="325996"/>
                </a:lnTo>
                <a:lnTo>
                  <a:pt x="822972" y="264045"/>
                </a:lnTo>
                <a:lnTo>
                  <a:pt x="827011" y="195097"/>
                </a:lnTo>
                <a:lnTo>
                  <a:pt x="829576" y="112610"/>
                </a:lnTo>
                <a:lnTo>
                  <a:pt x="974051" y="112610"/>
                </a:lnTo>
                <a:lnTo>
                  <a:pt x="974051" y="502094"/>
                </a:lnTo>
                <a:lnTo>
                  <a:pt x="1113929" y="502094"/>
                </a:lnTo>
                <a:lnTo>
                  <a:pt x="1113929" y="112610"/>
                </a:lnTo>
                <a:lnTo>
                  <a:pt x="1113929" y="81762"/>
                </a:lnTo>
                <a:lnTo>
                  <a:pt x="1113929" y="79616"/>
                </a:lnTo>
                <a:lnTo>
                  <a:pt x="1113929" y="0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9941623" y="1624375"/>
            <a:ext cx="449616" cy="502324"/>
          </a:xfrm>
          <a:custGeom>
            <a:avLst/>
            <a:gdLst/>
            <a:ahLst/>
            <a:cxnLst/>
            <a:rect l="l" t="t" r="r" b="b"/>
            <a:pathLst>
              <a:path w="449579" h="502285">
                <a:moveTo>
                  <a:pt x="139870" y="0"/>
                </a:moveTo>
                <a:lnTo>
                  <a:pt x="0" y="0"/>
                </a:lnTo>
                <a:lnTo>
                  <a:pt x="0" y="502099"/>
                </a:lnTo>
                <a:lnTo>
                  <a:pt x="236704" y="502099"/>
                </a:lnTo>
                <a:lnTo>
                  <a:pt x="283556" y="499274"/>
                </a:lnTo>
                <a:lnTo>
                  <a:pt x="325115" y="490800"/>
                </a:lnTo>
                <a:lnTo>
                  <a:pt x="361381" y="476677"/>
                </a:lnTo>
                <a:lnTo>
                  <a:pt x="417146" y="431624"/>
                </a:lnTo>
                <a:lnTo>
                  <a:pt x="435068" y="400239"/>
                </a:lnTo>
                <a:lnTo>
                  <a:pt x="139870" y="400239"/>
                </a:lnTo>
                <a:lnTo>
                  <a:pt x="139870" y="261803"/>
                </a:lnTo>
                <a:lnTo>
                  <a:pt x="439308" y="261803"/>
                </a:lnTo>
                <a:lnTo>
                  <a:pt x="436380" y="251497"/>
                </a:lnTo>
                <a:lnTo>
                  <a:pt x="398459" y="200475"/>
                </a:lnTo>
                <a:lnTo>
                  <a:pt x="337755" y="170087"/>
                </a:lnTo>
                <a:lnTo>
                  <a:pt x="299808" y="162487"/>
                </a:lnTo>
                <a:lnTo>
                  <a:pt x="256798" y="159953"/>
                </a:lnTo>
                <a:lnTo>
                  <a:pt x="139870" y="159953"/>
                </a:lnTo>
                <a:lnTo>
                  <a:pt x="139870" y="0"/>
                </a:lnTo>
                <a:close/>
              </a:path>
              <a:path w="449579" h="502285">
                <a:moveTo>
                  <a:pt x="439308" y="261803"/>
                </a:moveTo>
                <a:lnTo>
                  <a:pt x="228820" y="261803"/>
                </a:lnTo>
                <a:lnTo>
                  <a:pt x="245514" y="262700"/>
                </a:lnTo>
                <a:lnTo>
                  <a:pt x="260461" y="265391"/>
                </a:lnTo>
                <a:lnTo>
                  <a:pt x="294378" y="284625"/>
                </a:lnTo>
                <a:lnTo>
                  <a:pt x="306283" y="325644"/>
                </a:lnTo>
                <a:lnTo>
                  <a:pt x="304960" y="342546"/>
                </a:lnTo>
                <a:lnTo>
                  <a:pt x="285122" y="380867"/>
                </a:lnTo>
                <a:lnTo>
                  <a:pt x="245514" y="399029"/>
                </a:lnTo>
                <a:lnTo>
                  <a:pt x="228820" y="400239"/>
                </a:lnTo>
                <a:lnTo>
                  <a:pt x="435068" y="400239"/>
                </a:lnTo>
                <a:lnTo>
                  <a:pt x="445481" y="364915"/>
                </a:lnTo>
                <a:lnTo>
                  <a:pt x="449022" y="323487"/>
                </a:lnTo>
                <a:lnTo>
                  <a:pt x="445862" y="284871"/>
                </a:lnTo>
                <a:lnTo>
                  <a:pt x="439308" y="261803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10798114" y="1624487"/>
            <a:ext cx="142251" cy="501690"/>
          </a:xfrm>
          <a:custGeom>
            <a:avLst/>
            <a:gdLst/>
            <a:ahLst/>
            <a:cxnLst/>
            <a:rect l="l" t="t" r="r" b="b"/>
            <a:pathLst>
              <a:path w="142240" h="501650">
                <a:moveTo>
                  <a:pt x="142011" y="0"/>
                </a:moveTo>
                <a:lnTo>
                  <a:pt x="0" y="0"/>
                </a:lnTo>
                <a:lnTo>
                  <a:pt x="0" y="187960"/>
                </a:lnTo>
                <a:lnTo>
                  <a:pt x="0" y="306070"/>
                </a:lnTo>
                <a:lnTo>
                  <a:pt x="0" y="501650"/>
                </a:lnTo>
                <a:lnTo>
                  <a:pt x="142011" y="501650"/>
                </a:lnTo>
                <a:lnTo>
                  <a:pt x="142011" y="306070"/>
                </a:lnTo>
                <a:lnTo>
                  <a:pt x="10045" y="306070"/>
                </a:lnTo>
                <a:lnTo>
                  <a:pt x="10045" y="187960"/>
                </a:lnTo>
                <a:lnTo>
                  <a:pt x="142011" y="187960"/>
                </a:lnTo>
                <a:lnTo>
                  <a:pt x="142011" y="0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10463086" y="1624487"/>
            <a:ext cx="477558" cy="501690"/>
          </a:xfrm>
          <a:custGeom>
            <a:avLst/>
            <a:gdLst/>
            <a:ahLst/>
            <a:cxnLst/>
            <a:rect l="l" t="t" r="r" b="b"/>
            <a:pathLst>
              <a:path w="477520" h="501650">
                <a:moveTo>
                  <a:pt x="335000" y="188531"/>
                </a:moveTo>
                <a:lnTo>
                  <a:pt x="142024" y="188531"/>
                </a:lnTo>
                <a:lnTo>
                  <a:pt x="131292" y="188531"/>
                </a:lnTo>
                <a:lnTo>
                  <a:pt x="131292" y="187960"/>
                </a:lnTo>
                <a:lnTo>
                  <a:pt x="142024" y="187960"/>
                </a:lnTo>
                <a:lnTo>
                  <a:pt x="142024" y="0"/>
                </a:lnTo>
                <a:lnTo>
                  <a:pt x="0" y="0"/>
                </a:lnTo>
                <a:lnTo>
                  <a:pt x="0" y="187960"/>
                </a:lnTo>
                <a:lnTo>
                  <a:pt x="0" y="306070"/>
                </a:lnTo>
                <a:lnTo>
                  <a:pt x="0" y="501650"/>
                </a:lnTo>
                <a:lnTo>
                  <a:pt x="142024" y="501650"/>
                </a:lnTo>
                <a:lnTo>
                  <a:pt x="142024" y="306171"/>
                </a:lnTo>
                <a:lnTo>
                  <a:pt x="335000" y="306171"/>
                </a:lnTo>
                <a:lnTo>
                  <a:pt x="335000" y="188531"/>
                </a:lnTo>
                <a:close/>
              </a:path>
              <a:path w="477520" h="501650">
                <a:moveTo>
                  <a:pt x="477012" y="188531"/>
                </a:moveTo>
                <a:lnTo>
                  <a:pt x="345046" y="188531"/>
                </a:lnTo>
                <a:lnTo>
                  <a:pt x="345046" y="306171"/>
                </a:lnTo>
                <a:lnTo>
                  <a:pt x="477012" y="306171"/>
                </a:lnTo>
                <a:lnTo>
                  <a:pt x="477012" y="188531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11016169" y="1614323"/>
            <a:ext cx="558209" cy="522646"/>
          </a:xfrm>
          <a:custGeom>
            <a:avLst/>
            <a:gdLst/>
            <a:ahLst/>
            <a:cxnLst/>
            <a:rect l="l" t="t" r="r" b="b"/>
            <a:pathLst>
              <a:path w="558165" h="522605">
                <a:moveTo>
                  <a:pt x="279017" y="0"/>
                </a:moveTo>
                <a:lnTo>
                  <a:pt x="221091" y="4844"/>
                </a:lnTo>
                <a:lnTo>
                  <a:pt x="167837" y="19371"/>
                </a:lnTo>
                <a:lnTo>
                  <a:pt x="120311" y="42773"/>
                </a:lnTo>
                <a:lnTo>
                  <a:pt x="79610" y="74249"/>
                </a:lnTo>
                <a:lnTo>
                  <a:pt x="46344" y="112711"/>
                </a:lnTo>
                <a:lnTo>
                  <a:pt x="21151" y="157094"/>
                </a:lnTo>
                <a:lnTo>
                  <a:pt x="5282" y="206585"/>
                </a:lnTo>
                <a:lnTo>
                  <a:pt x="0" y="260379"/>
                </a:lnTo>
                <a:lnTo>
                  <a:pt x="1319" y="288153"/>
                </a:lnTo>
                <a:lnTo>
                  <a:pt x="11891" y="340337"/>
                </a:lnTo>
                <a:lnTo>
                  <a:pt x="32738" y="387835"/>
                </a:lnTo>
                <a:lnTo>
                  <a:pt x="61968" y="429438"/>
                </a:lnTo>
                <a:lnTo>
                  <a:pt x="99129" y="464695"/>
                </a:lnTo>
                <a:lnTo>
                  <a:pt x="143474" y="492153"/>
                </a:lnTo>
                <a:lnTo>
                  <a:pt x="194349" y="511294"/>
                </a:lnTo>
                <a:lnTo>
                  <a:pt x="249758" y="520973"/>
                </a:lnTo>
                <a:lnTo>
                  <a:pt x="279017" y="522183"/>
                </a:lnTo>
                <a:lnTo>
                  <a:pt x="308557" y="520973"/>
                </a:lnTo>
                <a:lnTo>
                  <a:pt x="364139" y="511294"/>
                </a:lnTo>
                <a:lnTo>
                  <a:pt x="414862" y="492130"/>
                </a:lnTo>
                <a:lnTo>
                  <a:pt x="459114" y="464898"/>
                </a:lnTo>
                <a:lnTo>
                  <a:pt x="496552" y="429952"/>
                </a:lnTo>
                <a:lnTo>
                  <a:pt x="515672" y="404553"/>
                </a:lnTo>
                <a:lnTo>
                  <a:pt x="279017" y="404553"/>
                </a:lnTo>
                <a:lnTo>
                  <a:pt x="264917" y="403926"/>
                </a:lnTo>
                <a:lnTo>
                  <a:pt x="225574" y="394511"/>
                </a:lnTo>
                <a:lnTo>
                  <a:pt x="191881" y="374407"/>
                </a:lnTo>
                <a:lnTo>
                  <a:pt x="165674" y="344667"/>
                </a:lnTo>
                <a:lnTo>
                  <a:pt x="149096" y="306755"/>
                </a:lnTo>
                <a:lnTo>
                  <a:pt x="143451" y="261091"/>
                </a:lnTo>
                <a:lnTo>
                  <a:pt x="144077" y="245024"/>
                </a:lnTo>
                <a:lnTo>
                  <a:pt x="153492" y="201920"/>
                </a:lnTo>
                <a:lnTo>
                  <a:pt x="173387" y="166688"/>
                </a:lnTo>
                <a:lnTo>
                  <a:pt x="202347" y="139972"/>
                </a:lnTo>
                <a:lnTo>
                  <a:pt x="238196" y="123290"/>
                </a:lnTo>
                <a:lnTo>
                  <a:pt x="279017" y="117640"/>
                </a:lnTo>
                <a:lnTo>
                  <a:pt x="515210" y="117640"/>
                </a:lnTo>
                <a:lnTo>
                  <a:pt x="511672" y="112080"/>
                </a:lnTo>
                <a:lnTo>
                  <a:pt x="478414" y="73882"/>
                </a:lnTo>
                <a:lnTo>
                  <a:pt x="437705" y="42684"/>
                </a:lnTo>
                <a:lnTo>
                  <a:pt x="390187" y="19371"/>
                </a:lnTo>
                <a:lnTo>
                  <a:pt x="336930" y="4844"/>
                </a:lnTo>
                <a:lnTo>
                  <a:pt x="308557" y="1211"/>
                </a:lnTo>
                <a:lnTo>
                  <a:pt x="279017" y="0"/>
                </a:lnTo>
                <a:close/>
              </a:path>
              <a:path w="558165" h="522605">
                <a:moveTo>
                  <a:pt x="515210" y="117640"/>
                </a:moveTo>
                <a:lnTo>
                  <a:pt x="279017" y="117640"/>
                </a:lnTo>
                <a:lnTo>
                  <a:pt x="293107" y="118268"/>
                </a:lnTo>
                <a:lnTo>
                  <a:pt x="306713" y="120152"/>
                </a:lnTo>
                <a:lnTo>
                  <a:pt x="344427" y="133267"/>
                </a:lnTo>
                <a:lnTo>
                  <a:pt x="375485" y="156738"/>
                </a:lnTo>
                <a:lnTo>
                  <a:pt x="398484" y="189278"/>
                </a:lnTo>
                <a:lnTo>
                  <a:pt x="411974" y="229805"/>
                </a:lnTo>
                <a:lnTo>
                  <a:pt x="414573" y="261091"/>
                </a:lnTo>
                <a:lnTo>
                  <a:pt x="413923" y="277164"/>
                </a:lnTo>
                <a:lnTo>
                  <a:pt x="404176" y="320272"/>
                </a:lnTo>
                <a:lnTo>
                  <a:pt x="384140" y="355515"/>
                </a:lnTo>
                <a:lnTo>
                  <a:pt x="355587" y="382230"/>
                </a:lnTo>
                <a:lnTo>
                  <a:pt x="319831" y="398907"/>
                </a:lnTo>
                <a:lnTo>
                  <a:pt x="279017" y="404553"/>
                </a:lnTo>
                <a:lnTo>
                  <a:pt x="515672" y="404553"/>
                </a:lnTo>
                <a:lnTo>
                  <a:pt x="537229" y="365465"/>
                </a:lnTo>
                <a:lnTo>
                  <a:pt x="552831" y="315345"/>
                </a:lnTo>
                <a:lnTo>
                  <a:pt x="558035" y="260379"/>
                </a:lnTo>
                <a:lnTo>
                  <a:pt x="556712" y="232632"/>
                </a:lnTo>
                <a:lnTo>
                  <a:pt x="552743" y="206047"/>
                </a:lnTo>
                <a:lnTo>
                  <a:pt x="546130" y="180626"/>
                </a:lnTo>
                <a:lnTo>
                  <a:pt x="536873" y="156372"/>
                </a:lnTo>
                <a:lnTo>
                  <a:pt x="525280" y="133464"/>
                </a:lnTo>
                <a:lnTo>
                  <a:pt x="515210" y="117640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11649571" y="1477311"/>
            <a:ext cx="480733" cy="649656"/>
          </a:xfrm>
          <a:custGeom>
            <a:avLst/>
            <a:gdLst/>
            <a:ahLst/>
            <a:cxnLst/>
            <a:rect l="l" t="t" r="r" b="b"/>
            <a:pathLst>
              <a:path w="480695" h="649605">
                <a:moveTo>
                  <a:pt x="187920" y="0"/>
                </a:moveTo>
                <a:lnTo>
                  <a:pt x="92531" y="0"/>
                </a:lnTo>
                <a:lnTo>
                  <a:pt x="94993" y="26365"/>
                </a:lnTo>
                <a:lnTo>
                  <a:pt x="112564" y="69404"/>
                </a:lnTo>
                <a:lnTo>
                  <a:pt x="147579" y="99260"/>
                </a:lnTo>
                <a:lnTo>
                  <a:pt x="203527" y="114323"/>
                </a:lnTo>
                <a:lnTo>
                  <a:pt x="239573" y="116205"/>
                </a:lnTo>
                <a:lnTo>
                  <a:pt x="275975" y="114323"/>
                </a:lnTo>
                <a:lnTo>
                  <a:pt x="332636" y="99260"/>
                </a:lnTo>
                <a:lnTo>
                  <a:pt x="368278" y="69404"/>
                </a:lnTo>
                <a:lnTo>
                  <a:pt x="379264" y="49495"/>
                </a:lnTo>
                <a:lnTo>
                  <a:pt x="239573" y="49495"/>
                </a:lnTo>
                <a:lnTo>
                  <a:pt x="227176" y="48735"/>
                </a:lnTo>
                <a:lnTo>
                  <a:pt x="191062" y="21881"/>
                </a:lnTo>
                <a:lnTo>
                  <a:pt x="188706" y="11748"/>
                </a:lnTo>
                <a:lnTo>
                  <a:pt x="187920" y="0"/>
                </a:lnTo>
                <a:close/>
              </a:path>
              <a:path w="480695" h="649605">
                <a:moveTo>
                  <a:pt x="388051" y="0"/>
                </a:moveTo>
                <a:lnTo>
                  <a:pt x="292650" y="0"/>
                </a:lnTo>
                <a:lnTo>
                  <a:pt x="291843" y="11748"/>
                </a:lnTo>
                <a:lnTo>
                  <a:pt x="289423" y="21881"/>
                </a:lnTo>
                <a:lnTo>
                  <a:pt x="252303" y="48735"/>
                </a:lnTo>
                <a:lnTo>
                  <a:pt x="239573" y="49495"/>
                </a:lnTo>
                <a:lnTo>
                  <a:pt x="379264" y="49495"/>
                </a:lnTo>
                <a:lnTo>
                  <a:pt x="385854" y="26365"/>
                </a:lnTo>
                <a:lnTo>
                  <a:pt x="388051" y="0"/>
                </a:lnTo>
                <a:close/>
              </a:path>
              <a:path w="480695" h="649605">
                <a:moveTo>
                  <a:pt x="139880" y="147053"/>
                </a:moveTo>
                <a:lnTo>
                  <a:pt x="0" y="147053"/>
                </a:lnTo>
                <a:lnTo>
                  <a:pt x="0" y="649142"/>
                </a:lnTo>
                <a:lnTo>
                  <a:pt x="134132" y="649142"/>
                </a:lnTo>
                <a:lnTo>
                  <a:pt x="279392" y="441850"/>
                </a:lnTo>
                <a:lnTo>
                  <a:pt x="139880" y="441850"/>
                </a:lnTo>
                <a:lnTo>
                  <a:pt x="139880" y="147053"/>
                </a:lnTo>
                <a:close/>
              </a:path>
              <a:path w="480695" h="649605">
                <a:moveTo>
                  <a:pt x="480582" y="354345"/>
                </a:moveTo>
                <a:lnTo>
                  <a:pt x="340712" y="354345"/>
                </a:lnTo>
                <a:lnTo>
                  <a:pt x="340712" y="649142"/>
                </a:lnTo>
                <a:lnTo>
                  <a:pt x="480582" y="649142"/>
                </a:lnTo>
                <a:lnTo>
                  <a:pt x="480582" y="354345"/>
                </a:lnTo>
                <a:close/>
              </a:path>
              <a:path w="480695" h="649605">
                <a:moveTo>
                  <a:pt x="480582" y="147053"/>
                </a:moveTo>
                <a:lnTo>
                  <a:pt x="347162" y="147053"/>
                </a:lnTo>
                <a:lnTo>
                  <a:pt x="139880" y="441850"/>
                </a:lnTo>
                <a:lnTo>
                  <a:pt x="279392" y="441850"/>
                </a:lnTo>
                <a:lnTo>
                  <a:pt x="340712" y="354345"/>
                </a:lnTo>
                <a:lnTo>
                  <a:pt x="480582" y="354345"/>
                </a:lnTo>
                <a:lnTo>
                  <a:pt x="480582" y="147053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12447263" y="1624373"/>
            <a:ext cx="1025606" cy="502324"/>
          </a:xfrm>
          <a:custGeom>
            <a:avLst/>
            <a:gdLst/>
            <a:ahLst/>
            <a:cxnLst/>
            <a:rect l="l" t="t" r="r" b="b"/>
            <a:pathLst>
              <a:path w="1025525" h="502285">
                <a:moveTo>
                  <a:pt x="451891" y="185064"/>
                </a:moveTo>
                <a:lnTo>
                  <a:pt x="445173" y="132067"/>
                </a:lnTo>
                <a:lnTo>
                  <a:pt x="424992" y="86436"/>
                </a:lnTo>
                <a:lnTo>
                  <a:pt x="392264" y="49403"/>
                </a:lnTo>
                <a:lnTo>
                  <a:pt x="388366" y="46621"/>
                </a:lnTo>
                <a:lnTo>
                  <a:pt x="371525" y="34594"/>
                </a:lnTo>
                <a:lnTo>
                  <a:pt x="347878" y="22237"/>
                </a:lnTo>
                <a:lnTo>
                  <a:pt x="321614" y="12509"/>
                </a:lnTo>
                <a:lnTo>
                  <a:pt x="309143" y="9486"/>
                </a:lnTo>
                <a:lnTo>
                  <a:pt x="309143" y="185064"/>
                </a:lnTo>
                <a:lnTo>
                  <a:pt x="307759" y="201625"/>
                </a:lnTo>
                <a:lnTo>
                  <a:pt x="286918" y="239204"/>
                </a:lnTo>
                <a:lnTo>
                  <a:pt x="241046" y="257035"/>
                </a:lnTo>
                <a:lnTo>
                  <a:pt x="220205" y="258216"/>
                </a:lnTo>
                <a:lnTo>
                  <a:pt x="142024" y="258216"/>
                </a:lnTo>
                <a:lnTo>
                  <a:pt x="142024" y="111887"/>
                </a:lnTo>
                <a:lnTo>
                  <a:pt x="220205" y="111887"/>
                </a:lnTo>
                <a:lnTo>
                  <a:pt x="259118" y="116827"/>
                </a:lnTo>
                <a:lnTo>
                  <a:pt x="296646" y="142354"/>
                </a:lnTo>
                <a:lnTo>
                  <a:pt x="309143" y="185064"/>
                </a:lnTo>
                <a:lnTo>
                  <a:pt x="309143" y="9486"/>
                </a:lnTo>
                <a:lnTo>
                  <a:pt x="293014" y="5562"/>
                </a:lnTo>
                <a:lnTo>
                  <a:pt x="262077" y="1384"/>
                </a:lnTo>
                <a:lnTo>
                  <a:pt x="228815" y="0"/>
                </a:lnTo>
                <a:lnTo>
                  <a:pt x="0" y="0"/>
                </a:lnTo>
                <a:lnTo>
                  <a:pt x="0" y="502094"/>
                </a:lnTo>
                <a:lnTo>
                  <a:pt x="142024" y="502094"/>
                </a:lnTo>
                <a:lnTo>
                  <a:pt x="142024" y="370840"/>
                </a:lnTo>
                <a:lnTo>
                  <a:pt x="228815" y="370840"/>
                </a:lnTo>
                <a:lnTo>
                  <a:pt x="293014" y="365188"/>
                </a:lnTo>
                <a:lnTo>
                  <a:pt x="347878" y="348234"/>
                </a:lnTo>
                <a:lnTo>
                  <a:pt x="392264" y="320992"/>
                </a:lnTo>
                <a:lnTo>
                  <a:pt x="424992" y="284403"/>
                </a:lnTo>
                <a:lnTo>
                  <a:pt x="445173" y="238950"/>
                </a:lnTo>
                <a:lnTo>
                  <a:pt x="450215" y="213055"/>
                </a:lnTo>
                <a:lnTo>
                  <a:pt x="451891" y="185064"/>
                </a:lnTo>
                <a:close/>
              </a:path>
              <a:path w="1025525" h="502285">
                <a:moveTo>
                  <a:pt x="1024966" y="502107"/>
                </a:moveTo>
                <a:lnTo>
                  <a:pt x="981443" y="403834"/>
                </a:lnTo>
                <a:lnTo>
                  <a:pt x="935393" y="299834"/>
                </a:lnTo>
                <a:lnTo>
                  <a:pt x="833424" y="69583"/>
                </a:lnTo>
                <a:lnTo>
                  <a:pt x="802614" y="12"/>
                </a:lnTo>
                <a:lnTo>
                  <a:pt x="796023" y="12"/>
                </a:lnTo>
                <a:lnTo>
                  <a:pt x="796023" y="299834"/>
                </a:lnTo>
                <a:lnTo>
                  <a:pt x="667169" y="299834"/>
                </a:lnTo>
                <a:lnTo>
                  <a:pt x="731596" y="139293"/>
                </a:lnTo>
                <a:lnTo>
                  <a:pt x="796023" y="299834"/>
                </a:lnTo>
                <a:lnTo>
                  <a:pt x="796023" y="12"/>
                </a:lnTo>
                <a:lnTo>
                  <a:pt x="662736" y="12"/>
                </a:lnTo>
                <a:lnTo>
                  <a:pt x="441096" y="502107"/>
                </a:lnTo>
                <a:lnTo>
                  <a:pt x="586003" y="502107"/>
                </a:lnTo>
                <a:lnTo>
                  <a:pt x="625436" y="403834"/>
                </a:lnTo>
                <a:lnTo>
                  <a:pt x="837755" y="403834"/>
                </a:lnTo>
                <a:lnTo>
                  <a:pt x="877201" y="502107"/>
                </a:lnTo>
                <a:lnTo>
                  <a:pt x="1024966" y="502107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13529045" y="1614327"/>
            <a:ext cx="1531741" cy="522646"/>
          </a:xfrm>
          <a:custGeom>
            <a:avLst/>
            <a:gdLst/>
            <a:ahLst/>
            <a:cxnLst/>
            <a:rect l="l" t="t" r="r" b="b"/>
            <a:pathLst>
              <a:path w="1531619" h="522605">
                <a:moveTo>
                  <a:pt x="458343" y="351472"/>
                </a:moveTo>
                <a:lnTo>
                  <a:pt x="450723" y="301980"/>
                </a:lnTo>
                <a:lnTo>
                  <a:pt x="430898" y="261099"/>
                </a:lnTo>
                <a:lnTo>
                  <a:pt x="382536" y="222631"/>
                </a:lnTo>
                <a:lnTo>
                  <a:pt x="314883" y="203720"/>
                </a:lnTo>
                <a:lnTo>
                  <a:pt x="314883" y="354342"/>
                </a:lnTo>
                <a:lnTo>
                  <a:pt x="313690" y="367169"/>
                </a:lnTo>
                <a:lnTo>
                  <a:pt x="285356" y="402221"/>
                </a:lnTo>
                <a:lnTo>
                  <a:pt x="241719" y="410298"/>
                </a:lnTo>
                <a:lnTo>
                  <a:pt x="139877" y="410298"/>
                </a:lnTo>
                <a:lnTo>
                  <a:pt x="139877" y="301980"/>
                </a:lnTo>
                <a:lnTo>
                  <a:pt x="241719" y="301980"/>
                </a:lnTo>
                <a:lnTo>
                  <a:pt x="273735" y="305257"/>
                </a:lnTo>
                <a:lnTo>
                  <a:pt x="296595" y="315074"/>
                </a:lnTo>
                <a:lnTo>
                  <a:pt x="310311" y="331444"/>
                </a:lnTo>
                <a:lnTo>
                  <a:pt x="314883" y="354342"/>
                </a:lnTo>
                <a:lnTo>
                  <a:pt x="314883" y="203720"/>
                </a:lnTo>
                <a:lnTo>
                  <a:pt x="312597" y="203276"/>
                </a:lnTo>
                <a:lnTo>
                  <a:pt x="269697" y="200850"/>
                </a:lnTo>
                <a:lnTo>
                  <a:pt x="139877" y="200850"/>
                </a:lnTo>
                <a:lnTo>
                  <a:pt x="139877" y="119786"/>
                </a:lnTo>
                <a:lnTo>
                  <a:pt x="419608" y="119786"/>
                </a:lnTo>
                <a:lnTo>
                  <a:pt x="419608" y="10058"/>
                </a:lnTo>
                <a:lnTo>
                  <a:pt x="0" y="10058"/>
                </a:lnTo>
                <a:lnTo>
                  <a:pt x="0" y="512152"/>
                </a:lnTo>
                <a:lnTo>
                  <a:pt x="251040" y="512152"/>
                </a:lnTo>
                <a:lnTo>
                  <a:pt x="297154" y="509485"/>
                </a:lnTo>
                <a:lnTo>
                  <a:pt x="337934" y="501484"/>
                </a:lnTo>
                <a:lnTo>
                  <a:pt x="403479" y="469480"/>
                </a:lnTo>
                <a:lnTo>
                  <a:pt x="444627" y="418630"/>
                </a:lnTo>
                <a:lnTo>
                  <a:pt x="454914" y="387096"/>
                </a:lnTo>
                <a:lnTo>
                  <a:pt x="458343" y="351472"/>
                </a:lnTo>
                <a:close/>
              </a:path>
              <a:path w="1531619" h="522605">
                <a:moveTo>
                  <a:pt x="1057935" y="260375"/>
                </a:moveTo>
                <a:lnTo>
                  <a:pt x="1052639" y="206044"/>
                </a:lnTo>
                <a:lnTo>
                  <a:pt x="1036764" y="156375"/>
                </a:lnTo>
                <a:lnTo>
                  <a:pt x="1015111" y="117640"/>
                </a:lnTo>
                <a:lnTo>
                  <a:pt x="978306" y="73888"/>
                </a:lnTo>
                <a:lnTo>
                  <a:pt x="937602" y="42684"/>
                </a:lnTo>
                <a:lnTo>
                  <a:pt x="914463" y="29959"/>
                </a:lnTo>
                <a:lnTo>
                  <a:pt x="914463" y="261099"/>
                </a:lnTo>
                <a:lnTo>
                  <a:pt x="913815" y="277164"/>
                </a:lnTo>
                <a:lnTo>
                  <a:pt x="904074" y="320281"/>
                </a:lnTo>
                <a:lnTo>
                  <a:pt x="884034" y="355511"/>
                </a:lnTo>
                <a:lnTo>
                  <a:pt x="855484" y="382231"/>
                </a:lnTo>
                <a:lnTo>
                  <a:pt x="819721" y="398907"/>
                </a:lnTo>
                <a:lnTo>
                  <a:pt x="778916" y="404558"/>
                </a:lnTo>
                <a:lnTo>
                  <a:pt x="764806" y="403923"/>
                </a:lnTo>
                <a:lnTo>
                  <a:pt x="725462" y="394512"/>
                </a:lnTo>
                <a:lnTo>
                  <a:pt x="691769" y="374408"/>
                </a:lnTo>
                <a:lnTo>
                  <a:pt x="665568" y="344665"/>
                </a:lnTo>
                <a:lnTo>
                  <a:pt x="648995" y="306755"/>
                </a:lnTo>
                <a:lnTo>
                  <a:pt x="643343" y="261099"/>
                </a:lnTo>
                <a:lnTo>
                  <a:pt x="643966" y="245021"/>
                </a:lnTo>
                <a:lnTo>
                  <a:pt x="653389" y="201917"/>
                </a:lnTo>
                <a:lnTo>
                  <a:pt x="673277" y="166687"/>
                </a:lnTo>
                <a:lnTo>
                  <a:pt x="702246" y="139979"/>
                </a:lnTo>
                <a:lnTo>
                  <a:pt x="738085" y="123291"/>
                </a:lnTo>
                <a:lnTo>
                  <a:pt x="778916" y="117640"/>
                </a:lnTo>
                <a:lnTo>
                  <a:pt x="793000" y="118275"/>
                </a:lnTo>
                <a:lnTo>
                  <a:pt x="832358" y="127685"/>
                </a:lnTo>
                <a:lnTo>
                  <a:pt x="865835" y="147802"/>
                </a:lnTo>
                <a:lnTo>
                  <a:pt x="891705" y="177533"/>
                </a:lnTo>
                <a:lnTo>
                  <a:pt x="908621" y="215442"/>
                </a:lnTo>
                <a:lnTo>
                  <a:pt x="914463" y="261099"/>
                </a:lnTo>
                <a:lnTo>
                  <a:pt x="914463" y="29959"/>
                </a:lnTo>
                <a:lnTo>
                  <a:pt x="864031" y="10896"/>
                </a:lnTo>
                <a:lnTo>
                  <a:pt x="808456" y="1219"/>
                </a:lnTo>
                <a:lnTo>
                  <a:pt x="778916" y="0"/>
                </a:lnTo>
                <a:lnTo>
                  <a:pt x="749363" y="1219"/>
                </a:lnTo>
                <a:lnTo>
                  <a:pt x="693775" y="10896"/>
                </a:lnTo>
                <a:lnTo>
                  <a:pt x="643115" y="30060"/>
                </a:lnTo>
                <a:lnTo>
                  <a:pt x="598995" y="57505"/>
                </a:lnTo>
                <a:lnTo>
                  <a:pt x="561860" y="92735"/>
                </a:lnTo>
                <a:lnTo>
                  <a:pt x="532638" y="134162"/>
                </a:lnTo>
                <a:lnTo>
                  <a:pt x="511784" y="181305"/>
                </a:lnTo>
                <a:lnTo>
                  <a:pt x="501218" y="232943"/>
                </a:lnTo>
                <a:lnTo>
                  <a:pt x="499897" y="260375"/>
                </a:lnTo>
                <a:lnTo>
                  <a:pt x="501218" y="288150"/>
                </a:lnTo>
                <a:lnTo>
                  <a:pt x="511784" y="340334"/>
                </a:lnTo>
                <a:lnTo>
                  <a:pt x="532638" y="387832"/>
                </a:lnTo>
                <a:lnTo>
                  <a:pt x="561860" y="429437"/>
                </a:lnTo>
                <a:lnTo>
                  <a:pt x="599020" y="464693"/>
                </a:lnTo>
                <a:lnTo>
                  <a:pt x="643369" y="492150"/>
                </a:lnTo>
                <a:lnTo>
                  <a:pt x="694245" y="511302"/>
                </a:lnTo>
                <a:lnTo>
                  <a:pt x="749655" y="520979"/>
                </a:lnTo>
                <a:lnTo>
                  <a:pt x="778916" y="522185"/>
                </a:lnTo>
                <a:lnTo>
                  <a:pt x="808456" y="520979"/>
                </a:lnTo>
                <a:lnTo>
                  <a:pt x="864031" y="511302"/>
                </a:lnTo>
                <a:lnTo>
                  <a:pt x="914755" y="492137"/>
                </a:lnTo>
                <a:lnTo>
                  <a:pt x="959002" y="464896"/>
                </a:lnTo>
                <a:lnTo>
                  <a:pt x="996442" y="429958"/>
                </a:lnTo>
                <a:lnTo>
                  <a:pt x="1025677" y="388531"/>
                </a:lnTo>
                <a:lnTo>
                  <a:pt x="1046226" y="341007"/>
                </a:lnTo>
                <a:lnTo>
                  <a:pt x="1056627" y="288467"/>
                </a:lnTo>
                <a:lnTo>
                  <a:pt x="1057935" y="260375"/>
                </a:lnTo>
                <a:close/>
              </a:path>
              <a:path w="1531619" h="522605">
                <a:moveTo>
                  <a:pt x="1531416" y="10045"/>
                </a:moveTo>
                <a:lnTo>
                  <a:pt x="1083818" y="10045"/>
                </a:lnTo>
                <a:lnTo>
                  <a:pt x="1083818" y="122656"/>
                </a:lnTo>
                <a:lnTo>
                  <a:pt x="1237322" y="122656"/>
                </a:lnTo>
                <a:lnTo>
                  <a:pt x="1237322" y="512140"/>
                </a:lnTo>
                <a:lnTo>
                  <a:pt x="1377188" y="512140"/>
                </a:lnTo>
                <a:lnTo>
                  <a:pt x="1377188" y="122656"/>
                </a:lnTo>
                <a:lnTo>
                  <a:pt x="1531416" y="122656"/>
                </a:lnTo>
                <a:lnTo>
                  <a:pt x="1531416" y="91097"/>
                </a:lnTo>
                <a:lnTo>
                  <a:pt x="1531416" y="10045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15125132" y="1624376"/>
            <a:ext cx="644576" cy="502324"/>
          </a:xfrm>
          <a:custGeom>
            <a:avLst/>
            <a:gdLst/>
            <a:ahLst/>
            <a:cxnLst/>
            <a:rect l="l" t="t" r="r" b="b"/>
            <a:pathLst>
              <a:path w="644525" h="502285">
                <a:moveTo>
                  <a:pt x="644043" y="0"/>
                </a:moveTo>
                <a:lnTo>
                  <a:pt x="504173" y="0"/>
                </a:lnTo>
                <a:lnTo>
                  <a:pt x="504173" y="502099"/>
                </a:lnTo>
                <a:lnTo>
                  <a:pt x="644043" y="502099"/>
                </a:lnTo>
                <a:lnTo>
                  <a:pt x="644043" y="0"/>
                </a:lnTo>
                <a:close/>
              </a:path>
              <a:path w="644525" h="502285">
                <a:moveTo>
                  <a:pt x="139786" y="0"/>
                </a:moveTo>
                <a:lnTo>
                  <a:pt x="0" y="0"/>
                </a:lnTo>
                <a:lnTo>
                  <a:pt x="0" y="502089"/>
                </a:lnTo>
                <a:lnTo>
                  <a:pt x="236642" y="502089"/>
                </a:lnTo>
                <a:lnTo>
                  <a:pt x="283484" y="499266"/>
                </a:lnTo>
                <a:lnTo>
                  <a:pt x="325055" y="490795"/>
                </a:lnTo>
                <a:lnTo>
                  <a:pt x="361345" y="476676"/>
                </a:lnTo>
                <a:lnTo>
                  <a:pt x="417097" y="431618"/>
                </a:lnTo>
                <a:lnTo>
                  <a:pt x="435014" y="400239"/>
                </a:lnTo>
                <a:lnTo>
                  <a:pt x="139786" y="400239"/>
                </a:lnTo>
                <a:lnTo>
                  <a:pt x="139786" y="261803"/>
                </a:lnTo>
                <a:lnTo>
                  <a:pt x="439276" y="261803"/>
                </a:lnTo>
                <a:lnTo>
                  <a:pt x="436347" y="251497"/>
                </a:lnTo>
                <a:lnTo>
                  <a:pt x="398417" y="200475"/>
                </a:lnTo>
                <a:lnTo>
                  <a:pt x="337712" y="170078"/>
                </a:lnTo>
                <a:lnTo>
                  <a:pt x="299761" y="162477"/>
                </a:lnTo>
                <a:lnTo>
                  <a:pt x="256746" y="159942"/>
                </a:lnTo>
                <a:lnTo>
                  <a:pt x="139786" y="159942"/>
                </a:lnTo>
                <a:lnTo>
                  <a:pt x="139786" y="0"/>
                </a:lnTo>
                <a:close/>
              </a:path>
              <a:path w="644525" h="502285">
                <a:moveTo>
                  <a:pt x="439276" y="261803"/>
                </a:moveTo>
                <a:lnTo>
                  <a:pt x="228788" y="261803"/>
                </a:lnTo>
                <a:lnTo>
                  <a:pt x="245498" y="262700"/>
                </a:lnTo>
                <a:lnTo>
                  <a:pt x="260450" y="265391"/>
                </a:lnTo>
                <a:lnTo>
                  <a:pt x="294346" y="284624"/>
                </a:lnTo>
                <a:lnTo>
                  <a:pt x="306273" y="325644"/>
                </a:lnTo>
                <a:lnTo>
                  <a:pt x="304941" y="342546"/>
                </a:lnTo>
                <a:lnTo>
                  <a:pt x="285122" y="380867"/>
                </a:lnTo>
                <a:lnTo>
                  <a:pt x="245498" y="399029"/>
                </a:lnTo>
                <a:lnTo>
                  <a:pt x="228788" y="400239"/>
                </a:lnTo>
                <a:lnTo>
                  <a:pt x="435014" y="400239"/>
                </a:lnTo>
                <a:lnTo>
                  <a:pt x="445441" y="364909"/>
                </a:lnTo>
                <a:lnTo>
                  <a:pt x="448991" y="323487"/>
                </a:lnTo>
                <a:lnTo>
                  <a:pt x="445830" y="284871"/>
                </a:lnTo>
                <a:lnTo>
                  <a:pt x="439276" y="261803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1603366" y="2475130"/>
            <a:ext cx="492164" cy="522646"/>
          </a:xfrm>
          <a:custGeom>
            <a:avLst/>
            <a:gdLst/>
            <a:ahLst/>
            <a:cxnLst/>
            <a:rect l="l" t="t" r="r" b="b"/>
            <a:pathLst>
              <a:path w="492125" h="522605">
                <a:moveTo>
                  <a:pt x="276159" y="0"/>
                </a:moveTo>
                <a:lnTo>
                  <a:pt x="218950" y="4755"/>
                </a:lnTo>
                <a:lnTo>
                  <a:pt x="166413" y="19004"/>
                </a:lnTo>
                <a:lnTo>
                  <a:pt x="119429" y="41965"/>
                </a:lnTo>
                <a:lnTo>
                  <a:pt x="78908" y="72804"/>
                </a:lnTo>
                <a:lnTo>
                  <a:pt x="45734" y="110916"/>
                </a:lnTo>
                <a:lnTo>
                  <a:pt x="20805" y="155649"/>
                </a:lnTo>
                <a:lnTo>
                  <a:pt x="5200" y="206042"/>
                </a:lnTo>
                <a:lnTo>
                  <a:pt x="0" y="261091"/>
                </a:lnTo>
                <a:lnTo>
                  <a:pt x="1299" y="289203"/>
                </a:lnTo>
                <a:lnTo>
                  <a:pt x="11701" y="341925"/>
                </a:lnTo>
                <a:lnTo>
                  <a:pt x="32240" y="389735"/>
                </a:lnTo>
                <a:lnTo>
                  <a:pt x="61289" y="431159"/>
                </a:lnTo>
                <a:lnTo>
                  <a:pt x="98360" y="465792"/>
                </a:lnTo>
                <a:lnTo>
                  <a:pt x="142114" y="492690"/>
                </a:lnTo>
                <a:lnTo>
                  <a:pt x="192097" y="511488"/>
                </a:lnTo>
                <a:lnTo>
                  <a:pt x="246971" y="520993"/>
                </a:lnTo>
                <a:lnTo>
                  <a:pt x="276159" y="522183"/>
                </a:lnTo>
                <a:lnTo>
                  <a:pt x="310025" y="520657"/>
                </a:lnTo>
                <a:lnTo>
                  <a:pt x="372252" y="508462"/>
                </a:lnTo>
                <a:lnTo>
                  <a:pt x="426901" y="484216"/>
                </a:lnTo>
                <a:lnTo>
                  <a:pt x="472634" y="448708"/>
                </a:lnTo>
                <a:lnTo>
                  <a:pt x="492068" y="426782"/>
                </a:lnTo>
                <a:lnTo>
                  <a:pt x="401684" y="345015"/>
                </a:lnTo>
                <a:lnTo>
                  <a:pt x="389175" y="358825"/>
                </a:lnTo>
                <a:lnTo>
                  <a:pt x="376042" y="370839"/>
                </a:lnTo>
                <a:lnTo>
                  <a:pt x="332827" y="396076"/>
                </a:lnTo>
                <a:lnTo>
                  <a:pt x="283331" y="404553"/>
                </a:lnTo>
                <a:lnTo>
                  <a:pt x="268222" y="403926"/>
                </a:lnTo>
                <a:lnTo>
                  <a:pt x="226663" y="394511"/>
                </a:lnTo>
                <a:lnTo>
                  <a:pt x="192172" y="374402"/>
                </a:lnTo>
                <a:lnTo>
                  <a:pt x="166234" y="344573"/>
                </a:lnTo>
                <a:lnTo>
                  <a:pt x="149310" y="306281"/>
                </a:lnTo>
                <a:lnTo>
                  <a:pt x="143461" y="261091"/>
                </a:lnTo>
                <a:lnTo>
                  <a:pt x="144111" y="245312"/>
                </a:lnTo>
                <a:lnTo>
                  <a:pt x="153859" y="202276"/>
                </a:lnTo>
                <a:lnTo>
                  <a:pt x="173903" y="166707"/>
                </a:lnTo>
                <a:lnTo>
                  <a:pt x="202726" y="139970"/>
                </a:lnTo>
                <a:lnTo>
                  <a:pt x="239887" y="123290"/>
                </a:lnTo>
                <a:lnTo>
                  <a:pt x="283331" y="117640"/>
                </a:lnTo>
                <a:lnTo>
                  <a:pt x="300543" y="118580"/>
                </a:lnTo>
                <a:lnTo>
                  <a:pt x="347895" y="132697"/>
                </a:lnTo>
                <a:lnTo>
                  <a:pt x="389175" y="162964"/>
                </a:lnTo>
                <a:lnTo>
                  <a:pt x="401684" y="176455"/>
                </a:lnTo>
                <a:lnTo>
                  <a:pt x="492068" y="94677"/>
                </a:lnTo>
                <a:lnTo>
                  <a:pt x="450911" y="53715"/>
                </a:lnTo>
                <a:lnTo>
                  <a:pt x="400605" y="24030"/>
                </a:lnTo>
                <a:lnTo>
                  <a:pt x="342057" y="6011"/>
                </a:lnTo>
                <a:lnTo>
                  <a:pt x="310025" y="1503"/>
                </a:lnTo>
                <a:lnTo>
                  <a:pt x="276159" y="0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2703028" y="2485615"/>
            <a:ext cx="142251" cy="501690"/>
          </a:xfrm>
          <a:custGeom>
            <a:avLst/>
            <a:gdLst/>
            <a:ahLst/>
            <a:cxnLst/>
            <a:rect l="l" t="t" r="r" b="b"/>
            <a:pathLst>
              <a:path w="142239" h="501650">
                <a:moveTo>
                  <a:pt x="142011" y="0"/>
                </a:moveTo>
                <a:lnTo>
                  <a:pt x="0" y="0"/>
                </a:lnTo>
                <a:lnTo>
                  <a:pt x="0" y="187960"/>
                </a:lnTo>
                <a:lnTo>
                  <a:pt x="0" y="306070"/>
                </a:lnTo>
                <a:lnTo>
                  <a:pt x="0" y="501650"/>
                </a:lnTo>
                <a:lnTo>
                  <a:pt x="142011" y="501650"/>
                </a:lnTo>
                <a:lnTo>
                  <a:pt x="142011" y="306070"/>
                </a:lnTo>
                <a:lnTo>
                  <a:pt x="10045" y="306070"/>
                </a:lnTo>
                <a:lnTo>
                  <a:pt x="10045" y="187960"/>
                </a:lnTo>
                <a:lnTo>
                  <a:pt x="142011" y="187960"/>
                </a:lnTo>
                <a:lnTo>
                  <a:pt x="142011" y="0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2368038" y="2485615"/>
            <a:ext cx="477558" cy="501690"/>
          </a:xfrm>
          <a:custGeom>
            <a:avLst/>
            <a:gdLst/>
            <a:ahLst/>
            <a:cxnLst/>
            <a:rect l="l" t="t" r="r" b="b"/>
            <a:pathLst>
              <a:path w="477519" h="501650">
                <a:moveTo>
                  <a:pt x="334962" y="188214"/>
                </a:moveTo>
                <a:lnTo>
                  <a:pt x="142011" y="188214"/>
                </a:lnTo>
                <a:lnTo>
                  <a:pt x="131254" y="188214"/>
                </a:lnTo>
                <a:lnTo>
                  <a:pt x="131254" y="187960"/>
                </a:lnTo>
                <a:lnTo>
                  <a:pt x="142011" y="187960"/>
                </a:lnTo>
                <a:lnTo>
                  <a:pt x="142011" y="0"/>
                </a:lnTo>
                <a:lnTo>
                  <a:pt x="0" y="0"/>
                </a:lnTo>
                <a:lnTo>
                  <a:pt x="0" y="187960"/>
                </a:lnTo>
                <a:lnTo>
                  <a:pt x="0" y="306070"/>
                </a:lnTo>
                <a:lnTo>
                  <a:pt x="0" y="501650"/>
                </a:lnTo>
                <a:lnTo>
                  <a:pt x="142011" y="501650"/>
                </a:lnTo>
                <a:lnTo>
                  <a:pt x="142011" y="306070"/>
                </a:lnTo>
                <a:lnTo>
                  <a:pt x="131254" y="306070"/>
                </a:lnTo>
                <a:lnTo>
                  <a:pt x="131254" y="305841"/>
                </a:lnTo>
                <a:lnTo>
                  <a:pt x="142011" y="305841"/>
                </a:lnTo>
                <a:lnTo>
                  <a:pt x="334962" y="305841"/>
                </a:lnTo>
                <a:lnTo>
                  <a:pt x="334962" y="188214"/>
                </a:lnTo>
                <a:close/>
              </a:path>
              <a:path w="477519" h="501650">
                <a:moveTo>
                  <a:pt x="476973" y="188214"/>
                </a:moveTo>
                <a:lnTo>
                  <a:pt x="345008" y="188214"/>
                </a:lnTo>
                <a:lnTo>
                  <a:pt x="345008" y="305841"/>
                </a:lnTo>
                <a:lnTo>
                  <a:pt x="476973" y="305841"/>
                </a:lnTo>
                <a:lnTo>
                  <a:pt x="476973" y="188214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2903158" y="2475138"/>
            <a:ext cx="1094826" cy="522646"/>
          </a:xfrm>
          <a:custGeom>
            <a:avLst/>
            <a:gdLst/>
            <a:ahLst/>
            <a:cxnLst/>
            <a:rect l="l" t="t" r="r" b="b"/>
            <a:pathLst>
              <a:path w="1094739" h="522605">
                <a:moveTo>
                  <a:pt x="583882" y="512152"/>
                </a:moveTo>
                <a:lnTo>
                  <a:pt x="540359" y="413880"/>
                </a:lnTo>
                <a:lnTo>
                  <a:pt x="494296" y="309867"/>
                </a:lnTo>
                <a:lnTo>
                  <a:pt x="392341" y="79629"/>
                </a:lnTo>
                <a:lnTo>
                  <a:pt x="361518" y="10045"/>
                </a:lnTo>
                <a:lnTo>
                  <a:pt x="354926" y="10045"/>
                </a:lnTo>
                <a:lnTo>
                  <a:pt x="354926" y="309867"/>
                </a:lnTo>
                <a:lnTo>
                  <a:pt x="226072" y="309867"/>
                </a:lnTo>
                <a:lnTo>
                  <a:pt x="290499" y="149326"/>
                </a:lnTo>
                <a:lnTo>
                  <a:pt x="354926" y="309867"/>
                </a:lnTo>
                <a:lnTo>
                  <a:pt x="354926" y="10045"/>
                </a:lnTo>
                <a:lnTo>
                  <a:pt x="221640" y="10045"/>
                </a:lnTo>
                <a:lnTo>
                  <a:pt x="0" y="512152"/>
                </a:lnTo>
                <a:lnTo>
                  <a:pt x="144894" y="512152"/>
                </a:lnTo>
                <a:lnTo>
                  <a:pt x="184340" y="413880"/>
                </a:lnTo>
                <a:lnTo>
                  <a:pt x="396671" y="413880"/>
                </a:lnTo>
                <a:lnTo>
                  <a:pt x="436118" y="512152"/>
                </a:lnTo>
                <a:lnTo>
                  <a:pt x="583882" y="512152"/>
                </a:lnTo>
                <a:close/>
              </a:path>
              <a:path w="1094739" h="522605">
                <a:moveTo>
                  <a:pt x="1094587" y="94678"/>
                </a:moveTo>
                <a:lnTo>
                  <a:pt x="1053426" y="53708"/>
                </a:lnTo>
                <a:lnTo>
                  <a:pt x="1003122" y="24028"/>
                </a:lnTo>
                <a:lnTo>
                  <a:pt x="944575" y="6007"/>
                </a:lnTo>
                <a:lnTo>
                  <a:pt x="878674" y="0"/>
                </a:lnTo>
                <a:lnTo>
                  <a:pt x="849490" y="1181"/>
                </a:lnTo>
                <a:lnTo>
                  <a:pt x="794613" y="10693"/>
                </a:lnTo>
                <a:lnTo>
                  <a:pt x="744639" y="29502"/>
                </a:lnTo>
                <a:lnTo>
                  <a:pt x="700874" y="56400"/>
                </a:lnTo>
                <a:lnTo>
                  <a:pt x="663803" y="91033"/>
                </a:lnTo>
                <a:lnTo>
                  <a:pt x="634758" y="132448"/>
                </a:lnTo>
                <a:lnTo>
                  <a:pt x="614222" y="180263"/>
                </a:lnTo>
                <a:lnTo>
                  <a:pt x="603821" y="232981"/>
                </a:lnTo>
                <a:lnTo>
                  <a:pt x="602513" y="261086"/>
                </a:lnTo>
                <a:lnTo>
                  <a:pt x="603821" y="289204"/>
                </a:lnTo>
                <a:lnTo>
                  <a:pt x="614222" y="341922"/>
                </a:lnTo>
                <a:lnTo>
                  <a:pt x="634758" y="389737"/>
                </a:lnTo>
                <a:lnTo>
                  <a:pt x="663803" y="431152"/>
                </a:lnTo>
                <a:lnTo>
                  <a:pt x="700874" y="465785"/>
                </a:lnTo>
                <a:lnTo>
                  <a:pt x="744639" y="492683"/>
                </a:lnTo>
                <a:lnTo>
                  <a:pt x="794613" y="511492"/>
                </a:lnTo>
                <a:lnTo>
                  <a:pt x="849490" y="520992"/>
                </a:lnTo>
                <a:lnTo>
                  <a:pt x="878674" y="522185"/>
                </a:lnTo>
                <a:lnTo>
                  <a:pt x="912545" y="520661"/>
                </a:lnTo>
                <a:lnTo>
                  <a:pt x="974775" y="508457"/>
                </a:lnTo>
                <a:lnTo>
                  <a:pt x="1029423" y="484212"/>
                </a:lnTo>
                <a:lnTo>
                  <a:pt x="1075156" y="448703"/>
                </a:lnTo>
                <a:lnTo>
                  <a:pt x="1094587" y="426783"/>
                </a:lnTo>
                <a:lnTo>
                  <a:pt x="1004201" y="345008"/>
                </a:lnTo>
                <a:lnTo>
                  <a:pt x="991692" y="358825"/>
                </a:lnTo>
                <a:lnTo>
                  <a:pt x="978560" y="370840"/>
                </a:lnTo>
                <a:lnTo>
                  <a:pt x="935342" y="396074"/>
                </a:lnTo>
                <a:lnTo>
                  <a:pt x="885850" y="404545"/>
                </a:lnTo>
                <a:lnTo>
                  <a:pt x="870737" y="403923"/>
                </a:lnTo>
                <a:lnTo>
                  <a:pt x="829183" y="394512"/>
                </a:lnTo>
                <a:lnTo>
                  <a:pt x="794689" y="374396"/>
                </a:lnTo>
                <a:lnTo>
                  <a:pt x="768756" y="344576"/>
                </a:lnTo>
                <a:lnTo>
                  <a:pt x="751827" y="306273"/>
                </a:lnTo>
                <a:lnTo>
                  <a:pt x="745985" y="261086"/>
                </a:lnTo>
                <a:lnTo>
                  <a:pt x="746633" y="245313"/>
                </a:lnTo>
                <a:lnTo>
                  <a:pt x="756373" y="202272"/>
                </a:lnTo>
                <a:lnTo>
                  <a:pt x="776427" y="166700"/>
                </a:lnTo>
                <a:lnTo>
                  <a:pt x="805243" y="139966"/>
                </a:lnTo>
                <a:lnTo>
                  <a:pt x="842403" y="123291"/>
                </a:lnTo>
                <a:lnTo>
                  <a:pt x="885850" y="117640"/>
                </a:lnTo>
                <a:lnTo>
                  <a:pt x="903058" y="118579"/>
                </a:lnTo>
                <a:lnTo>
                  <a:pt x="950417" y="132689"/>
                </a:lnTo>
                <a:lnTo>
                  <a:pt x="991692" y="162966"/>
                </a:lnTo>
                <a:lnTo>
                  <a:pt x="1004201" y="176453"/>
                </a:lnTo>
                <a:lnTo>
                  <a:pt x="1094587" y="94678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4061655" y="2485183"/>
            <a:ext cx="951940" cy="511215"/>
          </a:xfrm>
          <a:custGeom>
            <a:avLst/>
            <a:gdLst/>
            <a:ahLst/>
            <a:cxnLst/>
            <a:rect l="l" t="t" r="r" b="b"/>
            <a:pathLst>
              <a:path w="951864" h="511175">
                <a:moveTo>
                  <a:pt x="402399" y="391591"/>
                </a:moveTo>
                <a:lnTo>
                  <a:pt x="139877" y="391591"/>
                </a:lnTo>
                <a:lnTo>
                  <a:pt x="139877" y="300151"/>
                </a:lnTo>
                <a:lnTo>
                  <a:pt x="129832" y="300151"/>
                </a:lnTo>
                <a:lnTo>
                  <a:pt x="129832" y="299821"/>
                </a:lnTo>
                <a:lnTo>
                  <a:pt x="139877" y="299821"/>
                </a:lnTo>
                <a:lnTo>
                  <a:pt x="362953" y="299821"/>
                </a:lnTo>
                <a:lnTo>
                  <a:pt x="362953" y="194386"/>
                </a:lnTo>
                <a:lnTo>
                  <a:pt x="139877" y="194386"/>
                </a:lnTo>
                <a:lnTo>
                  <a:pt x="139877" y="110921"/>
                </a:lnTo>
                <a:lnTo>
                  <a:pt x="393077" y="110921"/>
                </a:lnTo>
                <a:lnTo>
                  <a:pt x="393077" y="431"/>
                </a:lnTo>
                <a:lnTo>
                  <a:pt x="0" y="431"/>
                </a:lnTo>
                <a:lnTo>
                  <a:pt x="0" y="110921"/>
                </a:lnTo>
                <a:lnTo>
                  <a:pt x="0" y="194741"/>
                </a:lnTo>
                <a:lnTo>
                  <a:pt x="0" y="300151"/>
                </a:lnTo>
                <a:lnTo>
                  <a:pt x="0" y="391591"/>
                </a:lnTo>
                <a:lnTo>
                  <a:pt x="0" y="502081"/>
                </a:lnTo>
                <a:lnTo>
                  <a:pt x="402399" y="502081"/>
                </a:lnTo>
                <a:lnTo>
                  <a:pt x="402399" y="391591"/>
                </a:lnTo>
                <a:close/>
              </a:path>
              <a:path w="951864" h="511175">
                <a:moveTo>
                  <a:pt x="951839" y="0"/>
                </a:moveTo>
                <a:lnTo>
                  <a:pt x="547281" y="0"/>
                </a:lnTo>
                <a:lnTo>
                  <a:pt x="540118" y="199415"/>
                </a:lnTo>
                <a:lnTo>
                  <a:pt x="538784" y="227164"/>
                </a:lnTo>
                <a:lnTo>
                  <a:pt x="534657" y="277012"/>
                </a:lnTo>
                <a:lnTo>
                  <a:pt x="528269" y="319087"/>
                </a:lnTo>
                <a:lnTo>
                  <a:pt x="511060" y="364744"/>
                </a:lnTo>
                <a:lnTo>
                  <a:pt x="466940" y="388061"/>
                </a:lnTo>
                <a:lnTo>
                  <a:pt x="460730" y="388061"/>
                </a:lnTo>
                <a:lnTo>
                  <a:pt x="454037" y="387337"/>
                </a:lnTo>
                <a:lnTo>
                  <a:pt x="446874" y="385902"/>
                </a:lnTo>
                <a:lnTo>
                  <a:pt x="439686" y="502107"/>
                </a:lnTo>
                <a:lnTo>
                  <a:pt x="481241" y="509498"/>
                </a:lnTo>
                <a:lnTo>
                  <a:pt x="504253" y="510705"/>
                </a:lnTo>
                <a:lnTo>
                  <a:pt x="526859" y="509346"/>
                </a:lnTo>
                <a:lnTo>
                  <a:pt x="565772" y="498398"/>
                </a:lnTo>
                <a:lnTo>
                  <a:pt x="609244" y="462114"/>
                </a:lnTo>
                <a:lnTo>
                  <a:pt x="629780" y="425704"/>
                </a:lnTo>
                <a:lnTo>
                  <a:pt x="642327" y="388061"/>
                </a:lnTo>
                <a:lnTo>
                  <a:pt x="654519" y="326009"/>
                </a:lnTo>
                <a:lnTo>
                  <a:pt x="660882" y="264058"/>
                </a:lnTo>
                <a:lnTo>
                  <a:pt x="664908" y="195097"/>
                </a:lnTo>
                <a:lnTo>
                  <a:pt x="667473" y="112623"/>
                </a:lnTo>
                <a:lnTo>
                  <a:pt x="811961" y="112623"/>
                </a:lnTo>
                <a:lnTo>
                  <a:pt x="811961" y="502107"/>
                </a:lnTo>
                <a:lnTo>
                  <a:pt x="951839" y="502107"/>
                </a:lnTo>
                <a:lnTo>
                  <a:pt x="951839" y="112623"/>
                </a:lnTo>
                <a:lnTo>
                  <a:pt x="951839" y="81775"/>
                </a:lnTo>
                <a:lnTo>
                  <a:pt x="951839" y="79629"/>
                </a:lnTo>
                <a:lnTo>
                  <a:pt x="951839" y="0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5121870" y="2485615"/>
            <a:ext cx="402622" cy="501690"/>
          </a:xfrm>
          <a:custGeom>
            <a:avLst/>
            <a:gdLst/>
            <a:ahLst/>
            <a:cxnLst/>
            <a:rect l="l" t="t" r="r" b="b"/>
            <a:pathLst>
              <a:path w="402589" h="501650">
                <a:moveTo>
                  <a:pt x="402399" y="391160"/>
                </a:moveTo>
                <a:lnTo>
                  <a:pt x="139877" y="391160"/>
                </a:lnTo>
                <a:lnTo>
                  <a:pt x="139877" y="299720"/>
                </a:lnTo>
                <a:lnTo>
                  <a:pt x="129832" y="299720"/>
                </a:lnTo>
                <a:lnTo>
                  <a:pt x="129832" y="299389"/>
                </a:lnTo>
                <a:lnTo>
                  <a:pt x="139877" y="299389"/>
                </a:lnTo>
                <a:lnTo>
                  <a:pt x="362953" y="299389"/>
                </a:lnTo>
                <a:lnTo>
                  <a:pt x="362953" y="193954"/>
                </a:lnTo>
                <a:lnTo>
                  <a:pt x="139877" y="193954"/>
                </a:lnTo>
                <a:lnTo>
                  <a:pt x="139877" y="110490"/>
                </a:lnTo>
                <a:lnTo>
                  <a:pt x="393077" y="110490"/>
                </a:lnTo>
                <a:lnTo>
                  <a:pt x="393077" y="0"/>
                </a:lnTo>
                <a:lnTo>
                  <a:pt x="0" y="0"/>
                </a:lnTo>
                <a:lnTo>
                  <a:pt x="0" y="110490"/>
                </a:lnTo>
                <a:lnTo>
                  <a:pt x="0" y="194310"/>
                </a:lnTo>
                <a:lnTo>
                  <a:pt x="0" y="299720"/>
                </a:lnTo>
                <a:lnTo>
                  <a:pt x="0" y="391160"/>
                </a:lnTo>
                <a:lnTo>
                  <a:pt x="0" y="501650"/>
                </a:lnTo>
                <a:lnTo>
                  <a:pt x="402399" y="501650"/>
                </a:lnTo>
                <a:lnTo>
                  <a:pt x="402399" y="391160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5941071" y="2485615"/>
            <a:ext cx="142251" cy="501690"/>
          </a:xfrm>
          <a:custGeom>
            <a:avLst/>
            <a:gdLst/>
            <a:ahLst/>
            <a:cxnLst/>
            <a:rect l="l" t="t" r="r" b="b"/>
            <a:pathLst>
              <a:path w="142239" h="501650">
                <a:moveTo>
                  <a:pt x="142011" y="0"/>
                </a:moveTo>
                <a:lnTo>
                  <a:pt x="0" y="0"/>
                </a:lnTo>
                <a:lnTo>
                  <a:pt x="0" y="187960"/>
                </a:lnTo>
                <a:lnTo>
                  <a:pt x="0" y="306070"/>
                </a:lnTo>
                <a:lnTo>
                  <a:pt x="0" y="501650"/>
                </a:lnTo>
                <a:lnTo>
                  <a:pt x="142011" y="501650"/>
                </a:lnTo>
                <a:lnTo>
                  <a:pt x="142011" y="306070"/>
                </a:lnTo>
                <a:lnTo>
                  <a:pt x="10033" y="306070"/>
                </a:lnTo>
                <a:lnTo>
                  <a:pt x="10033" y="187960"/>
                </a:lnTo>
                <a:lnTo>
                  <a:pt x="142011" y="187960"/>
                </a:lnTo>
                <a:lnTo>
                  <a:pt x="142011" y="0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5606070" y="2485615"/>
            <a:ext cx="477558" cy="501690"/>
          </a:xfrm>
          <a:custGeom>
            <a:avLst/>
            <a:gdLst/>
            <a:ahLst/>
            <a:cxnLst/>
            <a:rect l="l" t="t" r="r" b="b"/>
            <a:pathLst>
              <a:path w="477520" h="501650">
                <a:moveTo>
                  <a:pt x="334975" y="188214"/>
                </a:moveTo>
                <a:lnTo>
                  <a:pt x="142011" y="188214"/>
                </a:lnTo>
                <a:lnTo>
                  <a:pt x="131254" y="188214"/>
                </a:lnTo>
                <a:lnTo>
                  <a:pt x="131254" y="187960"/>
                </a:lnTo>
                <a:lnTo>
                  <a:pt x="142011" y="187960"/>
                </a:lnTo>
                <a:lnTo>
                  <a:pt x="142011" y="0"/>
                </a:lnTo>
                <a:lnTo>
                  <a:pt x="0" y="0"/>
                </a:lnTo>
                <a:lnTo>
                  <a:pt x="0" y="187960"/>
                </a:lnTo>
                <a:lnTo>
                  <a:pt x="0" y="306070"/>
                </a:lnTo>
                <a:lnTo>
                  <a:pt x="0" y="501650"/>
                </a:lnTo>
                <a:lnTo>
                  <a:pt x="142011" y="501650"/>
                </a:lnTo>
                <a:lnTo>
                  <a:pt x="142011" y="306070"/>
                </a:lnTo>
                <a:lnTo>
                  <a:pt x="131254" y="306070"/>
                </a:lnTo>
                <a:lnTo>
                  <a:pt x="131254" y="305841"/>
                </a:lnTo>
                <a:lnTo>
                  <a:pt x="142011" y="305841"/>
                </a:lnTo>
                <a:lnTo>
                  <a:pt x="334975" y="305841"/>
                </a:lnTo>
                <a:lnTo>
                  <a:pt x="334975" y="188214"/>
                </a:lnTo>
                <a:close/>
              </a:path>
              <a:path w="477520" h="501650">
                <a:moveTo>
                  <a:pt x="476986" y="188214"/>
                </a:moveTo>
                <a:lnTo>
                  <a:pt x="345008" y="188214"/>
                </a:lnTo>
                <a:lnTo>
                  <a:pt x="345008" y="305841"/>
                </a:lnTo>
                <a:lnTo>
                  <a:pt x="476986" y="305841"/>
                </a:lnTo>
                <a:lnTo>
                  <a:pt x="476986" y="188214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6190709" y="2485171"/>
            <a:ext cx="480733" cy="502324"/>
          </a:xfrm>
          <a:custGeom>
            <a:avLst/>
            <a:gdLst/>
            <a:ahLst/>
            <a:cxnLst/>
            <a:rect l="l" t="t" r="r" b="b"/>
            <a:pathLst>
              <a:path w="480695" h="502285">
                <a:moveTo>
                  <a:pt x="480582" y="0"/>
                </a:moveTo>
                <a:lnTo>
                  <a:pt x="347162" y="0"/>
                </a:lnTo>
                <a:lnTo>
                  <a:pt x="139870" y="294807"/>
                </a:lnTo>
                <a:lnTo>
                  <a:pt x="139870" y="0"/>
                </a:lnTo>
                <a:lnTo>
                  <a:pt x="0" y="0"/>
                </a:lnTo>
                <a:lnTo>
                  <a:pt x="0" y="502099"/>
                </a:lnTo>
                <a:lnTo>
                  <a:pt x="134132" y="502099"/>
                </a:lnTo>
                <a:lnTo>
                  <a:pt x="340712" y="207292"/>
                </a:lnTo>
                <a:lnTo>
                  <a:pt x="340712" y="502099"/>
                </a:lnTo>
                <a:lnTo>
                  <a:pt x="480582" y="502099"/>
                </a:lnTo>
                <a:lnTo>
                  <a:pt x="480582" y="0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6779617" y="2485615"/>
            <a:ext cx="402622" cy="501690"/>
          </a:xfrm>
          <a:custGeom>
            <a:avLst/>
            <a:gdLst/>
            <a:ahLst/>
            <a:cxnLst/>
            <a:rect l="l" t="t" r="r" b="b"/>
            <a:pathLst>
              <a:path w="402590" h="501650">
                <a:moveTo>
                  <a:pt x="402412" y="391160"/>
                </a:moveTo>
                <a:lnTo>
                  <a:pt x="139890" y="391160"/>
                </a:lnTo>
                <a:lnTo>
                  <a:pt x="139890" y="299720"/>
                </a:lnTo>
                <a:lnTo>
                  <a:pt x="129832" y="299720"/>
                </a:lnTo>
                <a:lnTo>
                  <a:pt x="129832" y="299389"/>
                </a:lnTo>
                <a:lnTo>
                  <a:pt x="139890" y="299389"/>
                </a:lnTo>
                <a:lnTo>
                  <a:pt x="362953" y="299389"/>
                </a:lnTo>
                <a:lnTo>
                  <a:pt x="362953" y="193954"/>
                </a:lnTo>
                <a:lnTo>
                  <a:pt x="139890" y="193954"/>
                </a:lnTo>
                <a:lnTo>
                  <a:pt x="139890" y="110490"/>
                </a:lnTo>
                <a:lnTo>
                  <a:pt x="393077" y="110490"/>
                </a:lnTo>
                <a:lnTo>
                  <a:pt x="393077" y="0"/>
                </a:lnTo>
                <a:lnTo>
                  <a:pt x="0" y="0"/>
                </a:lnTo>
                <a:lnTo>
                  <a:pt x="0" y="110490"/>
                </a:lnTo>
                <a:lnTo>
                  <a:pt x="0" y="194310"/>
                </a:lnTo>
                <a:lnTo>
                  <a:pt x="0" y="299720"/>
                </a:lnTo>
                <a:lnTo>
                  <a:pt x="0" y="391160"/>
                </a:lnTo>
                <a:lnTo>
                  <a:pt x="0" y="501650"/>
                </a:lnTo>
                <a:lnTo>
                  <a:pt x="402412" y="501650"/>
                </a:lnTo>
                <a:lnTo>
                  <a:pt x="402412" y="391160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7263117" y="2485171"/>
            <a:ext cx="584246" cy="502324"/>
          </a:xfrm>
          <a:custGeom>
            <a:avLst/>
            <a:gdLst/>
            <a:ahLst/>
            <a:cxnLst/>
            <a:rect l="l" t="t" r="r" b="b"/>
            <a:pathLst>
              <a:path w="584200" h="502285">
                <a:moveTo>
                  <a:pt x="116917" y="0"/>
                </a:moveTo>
                <a:lnTo>
                  <a:pt x="0" y="0"/>
                </a:lnTo>
                <a:lnTo>
                  <a:pt x="0" y="502099"/>
                </a:lnTo>
                <a:lnTo>
                  <a:pt x="131263" y="502099"/>
                </a:lnTo>
                <a:lnTo>
                  <a:pt x="131263" y="243148"/>
                </a:lnTo>
                <a:lnTo>
                  <a:pt x="104007" y="198685"/>
                </a:lnTo>
                <a:lnTo>
                  <a:pt x="237967" y="198685"/>
                </a:lnTo>
                <a:lnTo>
                  <a:pt x="116917" y="0"/>
                </a:lnTo>
                <a:close/>
              </a:path>
              <a:path w="584200" h="502285">
                <a:moveTo>
                  <a:pt x="583000" y="198685"/>
                </a:moveTo>
                <a:lnTo>
                  <a:pt x="474121" y="198685"/>
                </a:lnTo>
                <a:lnTo>
                  <a:pt x="451979" y="235834"/>
                </a:lnTo>
                <a:lnTo>
                  <a:pt x="452604" y="502099"/>
                </a:lnTo>
                <a:lnTo>
                  <a:pt x="583867" y="502099"/>
                </a:lnTo>
                <a:lnTo>
                  <a:pt x="583000" y="198685"/>
                </a:lnTo>
                <a:close/>
              </a:path>
              <a:path w="584200" h="502285">
                <a:moveTo>
                  <a:pt x="237967" y="198685"/>
                </a:moveTo>
                <a:lnTo>
                  <a:pt x="131263" y="198685"/>
                </a:lnTo>
                <a:lnTo>
                  <a:pt x="131263" y="243148"/>
                </a:lnTo>
                <a:lnTo>
                  <a:pt x="259657" y="452604"/>
                </a:lnTo>
                <a:lnTo>
                  <a:pt x="322775" y="452604"/>
                </a:lnTo>
                <a:lnTo>
                  <a:pt x="389043" y="341424"/>
                </a:lnTo>
                <a:lnTo>
                  <a:pt x="263248" y="341424"/>
                </a:lnTo>
                <a:lnTo>
                  <a:pt x="293658" y="290092"/>
                </a:lnTo>
                <a:lnTo>
                  <a:pt x="237967" y="198685"/>
                </a:lnTo>
                <a:close/>
              </a:path>
              <a:path w="584200" h="502285">
                <a:moveTo>
                  <a:pt x="293658" y="290092"/>
                </a:moveTo>
                <a:lnTo>
                  <a:pt x="263248" y="341424"/>
                </a:lnTo>
                <a:lnTo>
                  <a:pt x="324932" y="341424"/>
                </a:lnTo>
                <a:lnTo>
                  <a:pt x="293658" y="290092"/>
                </a:lnTo>
                <a:close/>
              </a:path>
              <a:path w="584200" h="502285">
                <a:moveTo>
                  <a:pt x="582432" y="0"/>
                </a:moveTo>
                <a:lnTo>
                  <a:pt x="465514" y="0"/>
                </a:lnTo>
                <a:lnTo>
                  <a:pt x="293658" y="290092"/>
                </a:lnTo>
                <a:lnTo>
                  <a:pt x="324932" y="341424"/>
                </a:lnTo>
                <a:lnTo>
                  <a:pt x="389043" y="341424"/>
                </a:lnTo>
                <a:lnTo>
                  <a:pt x="451979" y="235834"/>
                </a:lnTo>
                <a:lnTo>
                  <a:pt x="451891" y="198685"/>
                </a:lnTo>
                <a:lnTo>
                  <a:pt x="583000" y="198685"/>
                </a:lnTo>
                <a:lnTo>
                  <a:pt x="582432" y="0"/>
                </a:lnTo>
                <a:close/>
              </a:path>
              <a:path w="584200" h="502285">
                <a:moveTo>
                  <a:pt x="131263" y="198685"/>
                </a:moveTo>
                <a:lnTo>
                  <a:pt x="104007" y="198685"/>
                </a:lnTo>
                <a:lnTo>
                  <a:pt x="131263" y="243148"/>
                </a:lnTo>
                <a:lnTo>
                  <a:pt x="131263" y="198685"/>
                </a:lnTo>
                <a:close/>
              </a:path>
              <a:path w="584200" h="502285">
                <a:moveTo>
                  <a:pt x="474121" y="198685"/>
                </a:moveTo>
                <a:lnTo>
                  <a:pt x="451891" y="198685"/>
                </a:lnTo>
                <a:lnTo>
                  <a:pt x="451979" y="235834"/>
                </a:lnTo>
                <a:lnTo>
                  <a:pt x="474121" y="198685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8162637" y="2485182"/>
            <a:ext cx="457236" cy="502324"/>
          </a:xfrm>
          <a:custGeom>
            <a:avLst/>
            <a:gdLst/>
            <a:ahLst/>
            <a:cxnLst/>
            <a:rect l="l" t="t" r="r" b="b"/>
            <a:pathLst>
              <a:path w="457200" h="502285">
                <a:moveTo>
                  <a:pt x="244589" y="0"/>
                </a:moveTo>
                <a:lnTo>
                  <a:pt x="0" y="0"/>
                </a:lnTo>
                <a:lnTo>
                  <a:pt x="0" y="502099"/>
                </a:lnTo>
                <a:lnTo>
                  <a:pt x="258222" y="502099"/>
                </a:lnTo>
                <a:lnTo>
                  <a:pt x="303476" y="499700"/>
                </a:lnTo>
                <a:lnTo>
                  <a:pt x="343128" y="492503"/>
                </a:lnTo>
                <a:lnTo>
                  <a:pt x="405621" y="463713"/>
                </a:lnTo>
                <a:lnTo>
                  <a:pt x="444084" y="418263"/>
                </a:lnTo>
                <a:lnTo>
                  <a:pt x="450266" y="400239"/>
                </a:lnTo>
                <a:lnTo>
                  <a:pt x="139870" y="400239"/>
                </a:lnTo>
                <a:lnTo>
                  <a:pt x="139870" y="296954"/>
                </a:lnTo>
                <a:lnTo>
                  <a:pt x="441495" y="296954"/>
                </a:lnTo>
                <a:lnTo>
                  <a:pt x="430076" y="279625"/>
                </a:lnTo>
                <a:lnTo>
                  <a:pt x="409605" y="261081"/>
                </a:lnTo>
                <a:lnTo>
                  <a:pt x="263248" y="261081"/>
                </a:lnTo>
                <a:lnTo>
                  <a:pt x="276871" y="226652"/>
                </a:lnTo>
                <a:lnTo>
                  <a:pt x="386738" y="226652"/>
                </a:lnTo>
                <a:lnTo>
                  <a:pt x="387328" y="226296"/>
                </a:lnTo>
                <a:lnTo>
                  <a:pt x="407729" y="207270"/>
                </a:lnTo>
                <a:lnTo>
                  <a:pt x="412401" y="200119"/>
                </a:lnTo>
                <a:lnTo>
                  <a:pt x="139870" y="200119"/>
                </a:lnTo>
                <a:lnTo>
                  <a:pt x="139870" y="101850"/>
                </a:lnTo>
                <a:lnTo>
                  <a:pt x="430917" y="101850"/>
                </a:lnTo>
                <a:lnTo>
                  <a:pt x="430839" y="101110"/>
                </a:lnTo>
                <a:lnTo>
                  <a:pt x="405913" y="52876"/>
                </a:lnTo>
                <a:lnTo>
                  <a:pt x="356684" y="19167"/>
                </a:lnTo>
                <a:lnTo>
                  <a:pt x="286927" y="2130"/>
                </a:lnTo>
                <a:lnTo>
                  <a:pt x="244589" y="0"/>
                </a:lnTo>
                <a:close/>
              </a:path>
              <a:path w="457200" h="502285">
                <a:moveTo>
                  <a:pt x="441495" y="296954"/>
                </a:moveTo>
                <a:lnTo>
                  <a:pt x="251049" y="296954"/>
                </a:lnTo>
                <a:lnTo>
                  <a:pt x="265819" y="297739"/>
                </a:lnTo>
                <a:lnTo>
                  <a:pt x="278573" y="300092"/>
                </a:lnTo>
                <a:lnTo>
                  <a:pt x="309596" y="325373"/>
                </a:lnTo>
                <a:lnTo>
                  <a:pt x="313456" y="347884"/>
                </a:lnTo>
                <a:lnTo>
                  <a:pt x="312490" y="360010"/>
                </a:lnTo>
                <a:lnTo>
                  <a:pt x="289312" y="392782"/>
                </a:lnTo>
                <a:lnTo>
                  <a:pt x="251049" y="400239"/>
                </a:lnTo>
                <a:lnTo>
                  <a:pt x="450266" y="400239"/>
                </a:lnTo>
                <a:lnTo>
                  <a:pt x="453701" y="390221"/>
                </a:lnTo>
                <a:lnTo>
                  <a:pt x="456907" y="358638"/>
                </a:lnTo>
                <a:lnTo>
                  <a:pt x="453925" y="328582"/>
                </a:lnTo>
                <a:lnTo>
                  <a:pt x="444981" y="302244"/>
                </a:lnTo>
                <a:lnTo>
                  <a:pt x="441495" y="296954"/>
                </a:lnTo>
                <a:close/>
              </a:path>
              <a:path w="457200" h="502285">
                <a:moveTo>
                  <a:pt x="276871" y="226652"/>
                </a:moveTo>
                <a:lnTo>
                  <a:pt x="263248" y="261081"/>
                </a:lnTo>
                <a:lnTo>
                  <a:pt x="300052" y="258909"/>
                </a:lnTo>
                <a:lnTo>
                  <a:pt x="333000" y="252390"/>
                </a:lnTo>
                <a:lnTo>
                  <a:pt x="362092" y="241520"/>
                </a:lnTo>
                <a:lnTo>
                  <a:pt x="365196" y="239648"/>
                </a:lnTo>
                <a:lnTo>
                  <a:pt x="352269" y="235176"/>
                </a:lnTo>
                <a:lnTo>
                  <a:pt x="316877" y="228784"/>
                </a:lnTo>
                <a:lnTo>
                  <a:pt x="276871" y="226652"/>
                </a:lnTo>
                <a:close/>
              </a:path>
              <a:path w="457200" h="502285">
                <a:moveTo>
                  <a:pt x="365196" y="239648"/>
                </a:moveTo>
                <a:lnTo>
                  <a:pt x="362092" y="241520"/>
                </a:lnTo>
                <a:lnTo>
                  <a:pt x="333000" y="252390"/>
                </a:lnTo>
                <a:lnTo>
                  <a:pt x="300052" y="258909"/>
                </a:lnTo>
                <a:lnTo>
                  <a:pt x="263248" y="261081"/>
                </a:lnTo>
                <a:lnTo>
                  <a:pt x="409605" y="261081"/>
                </a:lnTo>
                <a:lnTo>
                  <a:pt x="409212" y="260725"/>
                </a:lnTo>
                <a:lnTo>
                  <a:pt x="383047" y="245824"/>
                </a:lnTo>
                <a:lnTo>
                  <a:pt x="365196" y="239648"/>
                </a:lnTo>
                <a:close/>
              </a:path>
              <a:path w="457200" h="502285">
                <a:moveTo>
                  <a:pt x="386738" y="226652"/>
                </a:moveTo>
                <a:lnTo>
                  <a:pt x="276871" y="226652"/>
                </a:lnTo>
                <a:lnTo>
                  <a:pt x="316877" y="228784"/>
                </a:lnTo>
                <a:lnTo>
                  <a:pt x="352269" y="235176"/>
                </a:lnTo>
                <a:lnTo>
                  <a:pt x="365196" y="239648"/>
                </a:lnTo>
                <a:lnTo>
                  <a:pt x="386738" y="226652"/>
                </a:lnTo>
                <a:close/>
              </a:path>
              <a:path w="457200" h="502285">
                <a:moveTo>
                  <a:pt x="430917" y="101850"/>
                </a:moveTo>
                <a:lnTo>
                  <a:pt x="230966" y="101850"/>
                </a:lnTo>
                <a:lnTo>
                  <a:pt x="244772" y="102635"/>
                </a:lnTo>
                <a:lnTo>
                  <a:pt x="256786" y="104990"/>
                </a:lnTo>
                <a:lnTo>
                  <a:pt x="286736" y="129917"/>
                </a:lnTo>
                <a:lnTo>
                  <a:pt x="290504" y="151335"/>
                </a:lnTo>
                <a:lnTo>
                  <a:pt x="289562" y="162774"/>
                </a:lnTo>
                <a:lnTo>
                  <a:pt x="256786" y="197071"/>
                </a:lnTo>
                <a:lnTo>
                  <a:pt x="230966" y="200119"/>
                </a:lnTo>
                <a:lnTo>
                  <a:pt x="412401" y="200119"/>
                </a:lnTo>
                <a:lnTo>
                  <a:pt x="422299" y="184968"/>
                </a:lnTo>
                <a:lnTo>
                  <a:pt x="431041" y="159390"/>
                </a:lnTo>
                <a:lnTo>
                  <a:pt x="433955" y="130540"/>
                </a:lnTo>
                <a:lnTo>
                  <a:pt x="430917" y="101850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8905068" y="2475138"/>
            <a:ext cx="915107" cy="522646"/>
          </a:xfrm>
          <a:custGeom>
            <a:avLst/>
            <a:gdLst/>
            <a:ahLst/>
            <a:cxnLst/>
            <a:rect l="l" t="t" r="r" b="b"/>
            <a:pathLst>
              <a:path w="915034" h="522605">
                <a:moveTo>
                  <a:pt x="367969" y="10033"/>
                </a:moveTo>
                <a:lnTo>
                  <a:pt x="0" y="10033"/>
                </a:lnTo>
                <a:lnTo>
                  <a:pt x="0" y="512140"/>
                </a:lnTo>
                <a:lnTo>
                  <a:pt x="139865" y="512140"/>
                </a:lnTo>
                <a:lnTo>
                  <a:pt x="139204" y="122656"/>
                </a:lnTo>
                <a:lnTo>
                  <a:pt x="367245" y="122656"/>
                </a:lnTo>
                <a:lnTo>
                  <a:pt x="367449" y="91097"/>
                </a:lnTo>
                <a:lnTo>
                  <a:pt x="367969" y="10033"/>
                </a:lnTo>
                <a:close/>
              </a:path>
              <a:path w="915034" h="522605">
                <a:moveTo>
                  <a:pt x="914527" y="260375"/>
                </a:moveTo>
                <a:lnTo>
                  <a:pt x="909231" y="206044"/>
                </a:lnTo>
                <a:lnTo>
                  <a:pt x="893368" y="156375"/>
                </a:lnTo>
                <a:lnTo>
                  <a:pt x="871715" y="117640"/>
                </a:lnTo>
                <a:lnTo>
                  <a:pt x="834910" y="73875"/>
                </a:lnTo>
                <a:lnTo>
                  <a:pt x="794207" y="42684"/>
                </a:lnTo>
                <a:lnTo>
                  <a:pt x="771067" y="29946"/>
                </a:lnTo>
                <a:lnTo>
                  <a:pt x="771067" y="261086"/>
                </a:lnTo>
                <a:lnTo>
                  <a:pt x="770420" y="277164"/>
                </a:lnTo>
                <a:lnTo>
                  <a:pt x="760679" y="320268"/>
                </a:lnTo>
                <a:lnTo>
                  <a:pt x="740638" y="355511"/>
                </a:lnTo>
                <a:lnTo>
                  <a:pt x="712076" y="382231"/>
                </a:lnTo>
                <a:lnTo>
                  <a:pt x="676325" y="398907"/>
                </a:lnTo>
                <a:lnTo>
                  <a:pt x="635508" y="404545"/>
                </a:lnTo>
                <a:lnTo>
                  <a:pt x="621411" y="403923"/>
                </a:lnTo>
                <a:lnTo>
                  <a:pt x="582066" y="394512"/>
                </a:lnTo>
                <a:lnTo>
                  <a:pt x="548373" y="374408"/>
                </a:lnTo>
                <a:lnTo>
                  <a:pt x="522173" y="344665"/>
                </a:lnTo>
                <a:lnTo>
                  <a:pt x="505587" y="306755"/>
                </a:lnTo>
                <a:lnTo>
                  <a:pt x="499935" y="261086"/>
                </a:lnTo>
                <a:lnTo>
                  <a:pt x="500570" y="245021"/>
                </a:lnTo>
                <a:lnTo>
                  <a:pt x="509981" y="201917"/>
                </a:lnTo>
                <a:lnTo>
                  <a:pt x="529882" y="166687"/>
                </a:lnTo>
                <a:lnTo>
                  <a:pt x="558850" y="139966"/>
                </a:lnTo>
                <a:lnTo>
                  <a:pt x="594690" y="123291"/>
                </a:lnTo>
                <a:lnTo>
                  <a:pt x="635508" y="117640"/>
                </a:lnTo>
                <a:lnTo>
                  <a:pt x="649605" y="118262"/>
                </a:lnTo>
                <a:lnTo>
                  <a:pt x="688949" y="127685"/>
                </a:lnTo>
                <a:lnTo>
                  <a:pt x="722439" y="147789"/>
                </a:lnTo>
                <a:lnTo>
                  <a:pt x="748296" y="177533"/>
                </a:lnTo>
                <a:lnTo>
                  <a:pt x="765225" y="215430"/>
                </a:lnTo>
                <a:lnTo>
                  <a:pt x="771067" y="261086"/>
                </a:lnTo>
                <a:lnTo>
                  <a:pt x="771067" y="29946"/>
                </a:lnTo>
                <a:lnTo>
                  <a:pt x="720636" y="10896"/>
                </a:lnTo>
                <a:lnTo>
                  <a:pt x="665048" y="1206"/>
                </a:lnTo>
                <a:lnTo>
                  <a:pt x="635508" y="0"/>
                </a:lnTo>
                <a:lnTo>
                  <a:pt x="605967" y="1206"/>
                </a:lnTo>
                <a:lnTo>
                  <a:pt x="550379" y="10896"/>
                </a:lnTo>
                <a:lnTo>
                  <a:pt x="499719" y="30060"/>
                </a:lnTo>
                <a:lnTo>
                  <a:pt x="455599" y="57505"/>
                </a:lnTo>
                <a:lnTo>
                  <a:pt x="418465" y="92735"/>
                </a:lnTo>
                <a:lnTo>
                  <a:pt x="389229" y="134162"/>
                </a:lnTo>
                <a:lnTo>
                  <a:pt x="368388" y="181305"/>
                </a:lnTo>
                <a:lnTo>
                  <a:pt x="357809" y="232943"/>
                </a:lnTo>
                <a:lnTo>
                  <a:pt x="356489" y="260375"/>
                </a:lnTo>
                <a:lnTo>
                  <a:pt x="357809" y="288150"/>
                </a:lnTo>
                <a:lnTo>
                  <a:pt x="368388" y="340334"/>
                </a:lnTo>
                <a:lnTo>
                  <a:pt x="389229" y="387832"/>
                </a:lnTo>
                <a:lnTo>
                  <a:pt x="418465" y="429437"/>
                </a:lnTo>
                <a:lnTo>
                  <a:pt x="455625" y="464693"/>
                </a:lnTo>
                <a:lnTo>
                  <a:pt x="499973" y="492150"/>
                </a:lnTo>
                <a:lnTo>
                  <a:pt x="550849" y="511289"/>
                </a:lnTo>
                <a:lnTo>
                  <a:pt x="606247" y="520966"/>
                </a:lnTo>
                <a:lnTo>
                  <a:pt x="635508" y="522185"/>
                </a:lnTo>
                <a:lnTo>
                  <a:pt x="665048" y="520966"/>
                </a:lnTo>
                <a:lnTo>
                  <a:pt x="720636" y="511289"/>
                </a:lnTo>
                <a:lnTo>
                  <a:pt x="771359" y="492125"/>
                </a:lnTo>
                <a:lnTo>
                  <a:pt x="815619" y="464896"/>
                </a:lnTo>
                <a:lnTo>
                  <a:pt x="853046" y="429945"/>
                </a:lnTo>
                <a:lnTo>
                  <a:pt x="872159" y="404545"/>
                </a:lnTo>
                <a:lnTo>
                  <a:pt x="882269" y="388531"/>
                </a:lnTo>
                <a:lnTo>
                  <a:pt x="893724" y="365467"/>
                </a:lnTo>
                <a:lnTo>
                  <a:pt x="902830" y="341007"/>
                </a:lnTo>
                <a:lnTo>
                  <a:pt x="909320" y="315341"/>
                </a:lnTo>
                <a:lnTo>
                  <a:pt x="913218" y="288467"/>
                </a:lnTo>
                <a:lnTo>
                  <a:pt x="914527" y="260375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9895708" y="2475138"/>
            <a:ext cx="2179492" cy="614093"/>
          </a:xfrm>
          <a:custGeom>
            <a:avLst/>
            <a:gdLst/>
            <a:ahLst/>
            <a:cxnLst/>
            <a:rect l="l" t="t" r="r" b="b"/>
            <a:pathLst>
              <a:path w="2179320" h="614044">
                <a:moveTo>
                  <a:pt x="451878" y="195097"/>
                </a:moveTo>
                <a:lnTo>
                  <a:pt x="445160" y="142113"/>
                </a:lnTo>
                <a:lnTo>
                  <a:pt x="424992" y="96481"/>
                </a:lnTo>
                <a:lnTo>
                  <a:pt x="392264" y="59448"/>
                </a:lnTo>
                <a:lnTo>
                  <a:pt x="388366" y="56667"/>
                </a:lnTo>
                <a:lnTo>
                  <a:pt x="371525" y="44627"/>
                </a:lnTo>
                <a:lnTo>
                  <a:pt x="347878" y="32283"/>
                </a:lnTo>
                <a:lnTo>
                  <a:pt x="321602" y="22555"/>
                </a:lnTo>
                <a:lnTo>
                  <a:pt x="309130" y="19532"/>
                </a:lnTo>
                <a:lnTo>
                  <a:pt x="309130" y="195097"/>
                </a:lnTo>
                <a:lnTo>
                  <a:pt x="307746" y="211670"/>
                </a:lnTo>
                <a:lnTo>
                  <a:pt x="286905" y="249250"/>
                </a:lnTo>
                <a:lnTo>
                  <a:pt x="241046" y="267068"/>
                </a:lnTo>
                <a:lnTo>
                  <a:pt x="220192" y="268262"/>
                </a:lnTo>
                <a:lnTo>
                  <a:pt x="142024" y="268262"/>
                </a:lnTo>
                <a:lnTo>
                  <a:pt x="142024" y="121932"/>
                </a:lnTo>
                <a:lnTo>
                  <a:pt x="220192" y="121932"/>
                </a:lnTo>
                <a:lnTo>
                  <a:pt x="259105" y="126873"/>
                </a:lnTo>
                <a:lnTo>
                  <a:pt x="296633" y="152400"/>
                </a:lnTo>
                <a:lnTo>
                  <a:pt x="309130" y="195097"/>
                </a:lnTo>
                <a:lnTo>
                  <a:pt x="309130" y="19532"/>
                </a:lnTo>
                <a:lnTo>
                  <a:pt x="293001" y="15608"/>
                </a:lnTo>
                <a:lnTo>
                  <a:pt x="262077" y="11430"/>
                </a:lnTo>
                <a:lnTo>
                  <a:pt x="228815" y="10033"/>
                </a:lnTo>
                <a:lnTo>
                  <a:pt x="0" y="10033"/>
                </a:lnTo>
                <a:lnTo>
                  <a:pt x="0" y="512140"/>
                </a:lnTo>
                <a:lnTo>
                  <a:pt x="142024" y="512140"/>
                </a:lnTo>
                <a:lnTo>
                  <a:pt x="142024" y="380873"/>
                </a:lnTo>
                <a:lnTo>
                  <a:pt x="228815" y="380873"/>
                </a:lnTo>
                <a:lnTo>
                  <a:pt x="293001" y="375234"/>
                </a:lnTo>
                <a:lnTo>
                  <a:pt x="347878" y="358279"/>
                </a:lnTo>
                <a:lnTo>
                  <a:pt x="392264" y="331025"/>
                </a:lnTo>
                <a:lnTo>
                  <a:pt x="424992" y="294436"/>
                </a:lnTo>
                <a:lnTo>
                  <a:pt x="445160" y="248983"/>
                </a:lnTo>
                <a:lnTo>
                  <a:pt x="450202" y="223100"/>
                </a:lnTo>
                <a:lnTo>
                  <a:pt x="451878" y="195097"/>
                </a:lnTo>
                <a:close/>
              </a:path>
              <a:path w="2179320" h="614044">
                <a:moveTo>
                  <a:pt x="1049413" y="260375"/>
                </a:moveTo>
                <a:lnTo>
                  <a:pt x="1044117" y="206044"/>
                </a:lnTo>
                <a:lnTo>
                  <a:pt x="1028255" y="156375"/>
                </a:lnTo>
                <a:lnTo>
                  <a:pt x="1006589" y="117640"/>
                </a:lnTo>
                <a:lnTo>
                  <a:pt x="1003058" y="112077"/>
                </a:lnTo>
                <a:lnTo>
                  <a:pt x="969797" y="73875"/>
                </a:lnTo>
                <a:lnTo>
                  <a:pt x="929081" y="42684"/>
                </a:lnTo>
                <a:lnTo>
                  <a:pt x="905954" y="29946"/>
                </a:lnTo>
                <a:lnTo>
                  <a:pt x="905954" y="261086"/>
                </a:lnTo>
                <a:lnTo>
                  <a:pt x="905306" y="277164"/>
                </a:lnTo>
                <a:lnTo>
                  <a:pt x="895553" y="320268"/>
                </a:lnTo>
                <a:lnTo>
                  <a:pt x="875525" y="355511"/>
                </a:lnTo>
                <a:lnTo>
                  <a:pt x="846963" y="382231"/>
                </a:lnTo>
                <a:lnTo>
                  <a:pt x="811212" y="398907"/>
                </a:lnTo>
                <a:lnTo>
                  <a:pt x="770394" y="404545"/>
                </a:lnTo>
                <a:lnTo>
                  <a:pt x="756297" y="403923"/>
                </a:lnTo>
                <a:lnTo>
                  <a:pt x="716953" y="394512"/>
                </a:lnTo>
                <a:lnTo>
                  <a:pt x="683260" y="374408"/>
                </a:lnTo>
                <a:lnTo>
                  <a:pt x="657059" y="344665"/>
                </a:lnTo>
                <a:lnTo>
                  <a:pt x="640473" y="306755"/>
                </a:lnTo>
                <a:lnTo>
                  <a:pt x="634834" y="261086"/>
                </a:lnTo>
                <a:lnTo>
                  <a:pt x="635457" y="245021"/>
                </a:lnTo>
                <a:lnTo>
                  <a:pt x="644867" y="201917"/>
                </a:lnTo>
                <a:lnTo>
                  <a:pt x="664768" y="166687"/>
                </a:lnTo>
                <a:lnTo>
                  <a:pt x="693724" y="139966"/>
                </a:lnTo>
                <a:lnTo>
                  <a:pt x="729576" y="123291"/>
                </a:lnTo>
                <a:lnTo>
                  <a:pt x="770394" y="117640"/>
                </a:lnTo>
                <a:lnTo>
                  <a:pt x="784491" y="118262"/>
                </a:lnTo>
                <a:lnTo>
                  <a:pt x="823836" y="127685"/>
                </a:lnTo>
                <a:lnTo>
                  <a:pt x="857326" y="147789"/>
                </a:lnTo>
                <a:lnTo>
                  <a:pt x="883183" y="177533"/>
                </a:lnTo>
                <a:lnTo>
                  <a:pt x="900099" y="215430"/>
                </a:lnTo>
                <a:lnTo>
                  <a:pt x="905954" y="261086"/>
                </a:lnTo>
                <a:lnTo>
                  <a:pt x="905954" y="29946"/>
                </a:lnTo>
                <a:lnTo>
                  <a:pt x="855522" y="10896"/>
                </a:lnTo>
                <a:lnTo>
                  <a:pt x="799934" y="1206"/>
                </a:lnTo>
                <a:lnTo>
                  <a:pt x="770394" y="0"/>
                </a:lnTo>
                <a:lnTo>
                  <a:pt x="740854" y="1206"/>
                </a:lnTo>
                <a:lnTo>
                  <a:pt x="685266" y="10896"/>
                </a:lnTo>
                <a:lnTo>
                  <a:pt x="634606" y="30060"/>
                </a:lnTo>
                <a:lnTo>
                  <a:pt x="590486" y="57505"/>
                </a:lnTo>
                <a:lnTo>
                  <a:pt x="553351" y="92735"/>
                </a:lnTo>
                <a:lnTo>
                  <a:pt x="524116" y="134162"/>
                </a:lnTo>
                <a:lnTo>
                  <a:pt x="503275" y="181305"/>
                </a:lnTo>
                <a:lnTo>
                  <a:pt x="492696" y="232943"/>
                </a:lnTo>
                <a:lnTo>
                  <a:pt x="491375" y="260375"/>
                </a:lnTo>
                <a:lnTo>
                  <a:pt x="492696" y="288150"/>
                </a:lnTo>
                <a:lnTo>
                  <a:pt x="503275" y="340334"/>
                </a:lnTo>
                <a:lnTo>
                  <a:pt x="524116" y="387832"/>
                </a:lnTo>
                <a:lnTo>
                  <a:pt x="553351" y="429437"/>
                </a:lnTo>
                <a:lnTo>
                  <a:pt x="590511" y="464693"/>
                </a:lnTo>
                <a:lnTo>
                  <a:pt x="634860" y="492150"/>
                </a:lnTo>
                <a:lnTo>
                  <a:pt x="685723" y="511289"/>
                </a:lnTo>
                <a:lnTo>
                  <a:pt x="741133" y="520966"/>
                </a:lnTo>
                <a:lnTo>
                  <a:pt x="770394" y="522185"/>
                </a:lnTo>
                <a:lnTo>
                  <a:pt x="799934" y="520966"/>
                </a:lnTo>
                <a:lnTo>
                  <a:pt x="855522" y="511289"/>
                </a:lnTo>
                <a:lnTo>
                  <a:pt x="906246" y="492125"/>
                </a:lnTo>
                <a:lnTo>
                  <a:pt x="950493" y="464896"/>
                </a:lnTo>
                <a:lnTo>
                  <a:pt x="987933" y="429945"/>
                </a:lnTo>
                <a:lnTo>
                  <a:pt x="1017155" y="388531"/>
                </a:lnTo>
                <a:lnTo>
                  <a:pt x="1037704" y="341007"/>
                </a:lnTo>
                <a:lnTo>
                  <a:pt x="1048118" y="288467"/>
                </a:lnTo>
                <a:lnTo>
                  <a:pt x="1049413" y="260375"/>
                </a:lnTo>
                <a:close/>
              </a:path>
              <a:path w="2179320" h="614044">
                <a:moveTo>
                  <a:pt x="1649691" y="399529"/>
                </a:moveTo>
                <a:lnTo>
                  <a:pt x="1581543" y="399529"/>
                </a:lnTo>
                <a:lnTo>
                  <a:pt x="1581543" y="122656"/>
                </a:lnTo>
                <a:lnTo>
                  <a:pt x="1581543" y="10033"/>
                </a:lnTo>
                <a:lnTo>
                  <a:pt x="1441691" y="10033"/>
                </a:lnTo>
                <a:lnTo>
                  <a:pt x="1441691" y="122656"/>
                </a:lnTo>
                <a:lnTo>
                  <a:pt x="1441691" y="399529"/>
                </a:lnTo>
                <a:lnTo>
                  <a:pt x="1251356" y="399529"/>
                </a:lnTo>
                <a:lnTo>
                  <a:pt x="1255382" y="393801"/>
                </a:lnTo>
                <a:lnTo>
                  <a:pt x="1261287" y="383032"/>
                </a:lnTo>
                <a:lnTo>
                  <a:pt x="1275537" y="343763"/>
                </a:lnTo>
                <a:lnTo>
                  <a:pt x="1285316" y="295338"/>
                </a:lnTo>
                <a:lnTo>
                  <a:pt x="1291793" y="239572"/>
                </a:lnTo>
                <a:lnTo>
                  <a:pt x="1294485" y="198691"/>
                </a:lnTo>
                <a:lnTo>
                  <a:pt x="1297508" y="122656"/>
                </a:lnTo>
                <a:lnTo>
                  <a:pt x="1441691" y="122656"/>
                </a:lnTo>
                <a:lnTo>
                  <a:pt x="1441691" y="10033"/>
                </a:lnTo>
                <a:lnTo>
                  <a:pt x="1177010" y="10033"/>
                </a:lnTo>
                <a:lnTo>
                  <a:pt x="1171270" y="164973"/>
                </a:lnTo>
                <a:lnTo>
                  <a:pt x="1170038" y="189953"/>
                </a:lnTo>
                <a:lnTo>
                  <a:pt x="1166622" y="236931"/>
                </a:lnTo>
                <a:lnTo>
                  <a:pt x="1161808" y="279742"/>
                </a:lnTo>
                <a:lnTo>
                  <a:pt x="1150099" y="333540"/>
                </a:lnTo>
                <a:lnTo>
                  <a:pt x="1131951" y="373011"/>
                </a:lnTo>
                <a:lnTo>
                  <a:pt x="1095032" y="398741"/>
                </a:lnTo>
                <a:lnTo>
                  <a:pt x="1083043" y="399529"/>
                </a:lnTo>
                <a:lnTo>
                  <a:pt x="1068692" y="399529"/>
                </a:lnTo>
                <a:lnTo>
                  <a:pt x="1067981" y="613994"/>
                </a:lnTo>
                <a:lnTo>
                  <a:pt x="1198524" y="613994"/>
                </a:lnTo>
                <a:lnTo>
                  <a:pt x="1199248" y="512140"/>
                </a:lnTo>
                <a:lnTo>
                  <a:pt x="1519872" y="512140"/>
                </a:lnTo>
                <a:lnTo>
                  <a:pt x="1519872" y="613994"/>
                </a:lnTo>
                <a:lnTo>
                  <a:pt x="1649691" y="613994"/>
                </a:lnTo>
                <a:lnTo>
                  <a:pt x="1649691" y="512140"/>
                </a:lnTo>
                <a:lnTo>
                  <a:pt x="1649691" y="450456"/>
                </a:lnTo>
                <a:lnTo>
                  <a:pt x="1649691" y="399529"/>
                </a:lnTo>
                <a:close/>
              </a:path>
              <a:path w="2179320" h="614044">
                <a:moveTo>
                  <a:pt x="2179142" y="94678"/>
                </a:moveTo>
                <a:lnTo>
                  <a:pt x="2137994" y="53708"/>
                </a:lnTo>
                <a:lnTo>
                  <a:pt x="2087702" y="24028"/>
                </a:lnTo>
                <a:lnTo>
                  <a:pt x="2029142" y="6007"/>
                </a:lnTo>
                <a:lnTo>
                  <a:pt x="1963242" y="0"/>
                </a:lnTo>
                <a:lnTo>
                  <a:pt x="1934057" y="1181"/>
                </a:lnTo>
                <a:lnTo>
                  <a:pt x="1879193" y="10693"/>
                </a:lnTo>
                <a:lnTo>
                  <a:pt x="1829206" y="29502"/>
                </a:lnTo>
                <a:lnTo>
                  <a:pt x="1785442" y="56400"/>
                </a:lnTo>
                <a:lnTo>
                  <a:pt x="1748370" y="91033"/>
                </a:lnTo>
                <a:lnTo>
                  <a:pt x="1719326" y="132448"/>
                </a:lnTo>
                <a:lnTo>
                  <a:pt x="1698790" y="180263"/>
                </a:lnTo>
                <a:lnTo>
                  <a:pt x="1688388" y="232981"/>
                </a:lnTo>
                <a:lnTo>
                  <a:pt x="1687093" y="261086"/>
                </a:lnTo>
                <a:lnTo>
                  <a:pt x="1688388" y="289204"/>
                </a:lnTo>
                <a:lnTo>
                  <a:pt x="1698790" y="341922"/>
                </a:lnTo>
                <a:lnTo>
                  <a:pt x="1719326" y="389737"/>
                </a:lnTo>
                <a:lnTo>
                  <a:pt x="1748370" y="431152"/>
                </a:lnTo>
                <a:lnTo>
                  <a:pt x="1785442" y="465785"/>
                </a:lnTo>
                <a:lnTo>
                  <a:pt x="1829206" y="492683"/>
                </a:lnTo>
                <a:lnTo>
                  <a:pt x="1879193" y="511492"/>
                </a:lnTo>
                <a:lnTo>
                  <a:pt x="1934057" y="520992"/>
                </a:lnTo>
                <a:lnTo>
                  <a:pt x="1963242" y="522185"/>
                </a:lnTo>
                <a:lnTo>
                  <a:pt x="1997113" y="520661"/>
                </a:lnTo>
                <a:lnTo>
                  <a:pt x="2059343" y="508457"/>
                </a:lnTo>
                <a:lnTo>
                  <a:pt x="2113991" y="484212"/>
                </a:lnTo>
                <a:lnTo>
                  <a:pt x="2159711" y="448703"/>
                </a:lnTo>
                <a:lnTo>
                  <a:pt x="2179142" y="426783"/>
                </a:lnTo>
                <a:lnTo>
                  <a:pt x="2088769" y="345008"/>
                </a:lnTo>
                <a:lnTo>
                  <a:pt x="2076259" y="358825"/>
                </a:lnTo>
                <a:lnTo>
                  <a:pt x="2063127" y="370840"/>
                </a:lnTo>
                <a:lnTo>
                  <a:pt x="2019909" y="396074"/>
                </a:lnTo>
                <a:lnTo>
                  <a:pt x="1970430" y="404545"/>
                </a:lnTo>
                <a:lnTo>
                  <a:pt x="1955304" y="403923"/>
                </a:lnTo>
                <a:lnTo>
                  <a:pt x="1913750" y="394512"/>
                </a:lnTo>
                <a:lnTo>
                  <a:pt x="1879257" y="374396"/>
                </a:lnTo>
                <a:lnTo>
                  <a:pt x="1853311" y="344576"/>
                </a:lnTo>
                <a:lnTo>
                  <a:pt x="1836394" y="306273"/>
                </a:lnTo>
                <a:lnTo>
                  <a:pt x="1830539" y="261086"/>
                </a:lnTo>
                <a:lnTo>
                  <a:pt x="1831187" y="245313"/>
                </a:lnTo>
                <a:lnTo>
                  <a:pt x="1840941" y="202272"/>
                </a:lnTo>
                <a:lnTo>
                  <a:pt x="1860981" y="166700"/>
                </a:lnTo>
                <a:lnTo>
                  <a:pt x="1889810" y="139966"/>
                </a:lnTo>
                <a:lnTo>
                  <a:pt x="1926971" y="123291"/>
                </a:lnTo>
                <a:lnTo>
                  <a:pt x="1970430" y="117640"/>
                </a:lnTo>
                <a:lnTo>
                  <a:pt x="1987626" y="118579"/>
                </a:lnTo>
                <a:lnTo>
                  <a:pt x="2034971" y="132689"/>
                </a:lnTo>
                <a:lnTo>
                  <a:pt x="2076259" y="162966"/>
                </a:lnTo>
                <a:lnTo>
                  <a:pt x="2088769" y="176453"/>
                </a:lnTo>
                <a:lnTo>
                  <a:pt x="2179142" y="94678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12135199" y="2475138"/>
            <a:ext cx="1049738" cy="522646"/>
          </a:xfrm>
          <a:custGeom>
            <a:avLst/>
            <a:gdLst/>
            <a:ahLst/>
            <a:cxnLst/>
            <a:rect l="l" t="t" r="r" b="b"/>
            <a:pathLst>
              <a:path w="1049655" h="522605">
                <a:moveTo>
                  <a:pt x="480580" y="512140"/>
                </a:moveTo>
                <a:lnTo>
                  <a:pt x="361899" y="319913"/>
                </a:lnTo>
                <a:lnTo>
                  <a:pt x="335330" y="276872"/>
                </a:lnTo>
                <a:lnTo>
                  <a:pt x="321119" y="253860"/>
                </a:lnTo>
                <a:lnTo>
                  <a:pt x="351637" y="206578"/>
                </a:lnTo>
                <a:lnTo>
                  <a:pt x="352094" y="205867"/>
                </a:lnTo>
                <a:lnTo>
                  <a:pt x="478421" y="10033"/>
                </a:lnTo>
                <a:lnTo>
                  <a:pt x="329234" y="10033"/>
                </a:lnTo>
                <a:lnTo>
                  <a:pt x="210172" y="205867"/>
                </a:lnTo>
                <a:lnTo>
                  <a:pt x="141300" y="205867"/>
                </a:lnTo>
                <a:lnTo>
                  <a:pt x="141300" y="10033"/>
                </a:lnTo>
                <a:lnTo>
                  <a:pt x="0" y="10033"/>
                </a:lnTo>
                <a:lnTo>
                  <a:pt x="0" y="512140"/>
                </a:lnTo>
                <a:lnTo>
                  <a:pt x="141300" y="512140"/>
                </a:lnTo>
                <a:lnTo>
                  <a:pt x="141300" y="319913"/>
                </a:lnTo>
                <a:lnTo>
                  <a:pt x="206044" y="319913"/>
                </a:lnTo>
                <a:lnTo>
                  <a:pt x="319201" y="512140"/>
                </a:lnTo>
                <a:lnTo>
                  <a:pt x="480580" y="512140"/>
                </a:lnTo>
                <a:close/>
              </a:path>
              <a:path w="1049655" h="522605">
                <a:moveTo>
                  <a:pt x="1049401" y="260375"/>
                </a:moveTo>
                <a:lnTo>
                  <a:pt x="1044117" y="206044"/>
                </a:lnTo>
                <a:lnTo>
                  <a:pt x="1028242" y="156375"/>
                </a:lnTo>
                <a:lnTo>
                  <a:pt x="1006576" y="117640"/>
                </a:lnTo>
                <a:lnTo>
                  <a:pt x="1003046" y="112077"/>
                </a:lnTo>
                <a:lnTo>
                  <a:pt x="969784" y="73875"/>
                </a:lnTo>
                <a:lnTo>
                  <a:pt x="929068" y="42684"/>
                </a:lnTo>
                <a:lnTo>
                  <a:pt x="905941" y="29946"/>
                </a:lnTo>
                <a:lnTo>
                  <a:pt x="905941" y="261086"/>
                </a:lnTo>
                <a:lnTo>
                  <a:pt x="905294" y="277164"/>
                </a:lnTo>
                <a:lnTo>
                  <a:pt x="895540" y="320268"/>
                </a:lnTo>
                <a:lnTo>
                  <a:pt x="875512" y="355511"/>
                </a:lnTo>
                <a:lnTo>
                  <a:pt x="846950" y="382231"/>
                </a:lnTo>
                <a:lnTo>
                  <a:pt x="811199" y="398907"/>
                </a:lnTo>
                <a:lnTo>
                  <a:pt x="770382" y="404545"/>
                </a:lnTo>
                <a:lnTo>
                  <a:pt x="756285" y="403923"/>
                </a:lnTo>
                <a:lnTo>
                  <a:pt x="716940" y="394512"/>
                </a:lnTo>
                <a:lnTo>
                  <a:pt x="683247" y="374408"/>
                </a:lnTo>
                <a:lnTo>
                  <a:pt x="657047" y="344665"/>
                </a:lnTo>
                <a:lnTo>
                  <a:pt x="640461" y="306755"/>
                </a:lnTo>
                <a:lnTo>
                  <a:pt x="634822" y="261086"/>
                </a:lnTo>
                <a:lnTo>
                  <a:pt x="635444" y="245021"/>
                </a:lnTo>
                <a:lnTo>
                  <a:pt x="644867" y="201917"/>
                </a:lnTo>
                <a:lnTo>
                  <a:pt x="664756" y="166687"/>
                </a:lnTo>
                <a:lnTo>
                  <a:pt x="693712" y="139966"/>
                </a:lnTo>
                <a:lnTo>
                  <a:pt x="729564" y="123291"/>
                </a:lnTo>
                <a:lnTo>
                  <a:pt x="770382" y="117640"/>
                </a:lnTo>
                <a:lnTo>
                  <a:pt x="784479" y="118262"/>
                </a:lnTo>
                <a:lnTo>
                  <a:pt x="823836" y="127685"/>
                </a:lnTo>
                <a:lnTo>
                  <a:pt x="857313" y="147789"/>
                </a:lnTo>
                <a:lnTo>
                  <a:pt x="883170" y="177533"/>
                </a:lnTo>
                <a:lnTo>
                  <a:pt x="900099" y="215430"/>
                </a:lnTo>
                <a:lnTo>
                  <a:pt x="905941" y="261086"/>
                </a:lnTo>
                <a:lnTo>
                  <a:pt x="905941" y="29946"/>
                </a:lnTo>
                <a:lnTo>
                  <a:pt x="855510" y="10896"/>
                </a:lnTo>
                <a:lnTo>
                  <a:pt x="799922" y="1206"/>
                </a:lnTo>
                <a:lnTo>
                  <a:pt x="770382" y="0"/>
                </a:lnTo>
                <a:lnTo>
                  <a:pt x="740841" y="1206"/>
                </a:lnTo>
                <a:lnTo>
                  <a:pt x="685253" y="10896"/>
                </a:lnTo>
                <a:lnTo>
                  <a:pt x="634593" y="30060"/>
                </a:lnTo>
                <a:lnTo>
                  <a:pt x="590473" y="57505"/>
                </a:lnTo>
                <a:lnTo>
                  <a:pt x="553339" y="92735"/>
                </a:lnTo>
                <a:lnTo>
                  <a:pt x="524103" y="134162"/>
                </a:lnTo>
                <a:lnTo>
                  <a:pt x="503262" y="181305"/>
                </a:lnTo>
                <a:lnTo>
                  <a:pt x="492683" y="232943"/>
                </a:lnTo>
                <a:lnTo>
                  <a:pt x="491363" y="260375"/>
                </a:lnTo>
                <a:lnTo>
                  <a:pt x="492683" y="288150"/>
                </a:lnTo>
                <a:lnTo>
                  <a:pt x="503262" y="340334"/>
                </a:lnTo>
                <a:lnTo>
                  <a:pt x="524103" y="387832"/>
                </a:lnTo>
                <a:lnTo>
                  <a:pt x="553339" y="429437"/>
                </a:lnTo>
                <a:lnTo>
                  <a:pt x="590499" y="464693"/>
                </a:lnTo>
                <a:lnTo>
                  <a:pt x="634847" y="492150"/>
                </a:lnTo>
                <a:lnTo>
                  <a:pt x="685723" y="511289"/>
                </a:lnTo>
                <a:lnTo>
                  <a:pt x="741121" y="520966"/>
                </a:lnTo>
                <a:lnTo>
                  <a:pt x="770382" y="522185"/>
                </a:lnTo>
                <a:lnTo>
                  <a:pt x="799922" y="520966"/>
                </a:lnTo>
                <a:lnTo>
                  <a:pt x="855510" y="511289"/>
                </a:lnTo>
                <a:lnTo>
                  <a:pt x="906233" y="492125"/>
                </a:lnTo>
                <a:lnTo>
                  <a:pt x="950480" y="464896"/>
                </a:lnTo>
                <a:lnTo>
                  <a:pt x="987920" y="429945"/>
                </a:lnTo>
                <a:lnTo>
                  <a:pt x="1017143" y="388531"/>
                </a:lnTo>
                <a:lnTo>
                  <a:pt x="1037704" y="341007"/>
                </a:lnTo>
                <a:lnTo>
                  <a:pt x="1048105" y="288467"/>
                </a:lnTo>
                <a:lnTo>
                  <a:pt x="1049401" y="260375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13260014" y="2485171"/>
            <a:ext cx="584246" cy="502324"/>
          </a:xfrm>
          <a:custGeom>
            <a:avLst/>
            <a:gdLst/>
            <a:ahLst/>
            <a:cxnLst/>
            <a:rect l="l" t="t" r="r" b="b"/>
            <a:pathLst>
              <a:path w="584200" h="502285">
                <a:moveTo>
                  <a:pt x="116917" y="0"/>
                </a:moveTo>
                <a:lnTo>
                  <a:pt x="0" y="0"/>
                </a:lnTo>
                <a:lnTo>
                  <a:pt x="0" y="502099"/>
                </a:lnTo>
                <a:lnTo>
                  <a:pt x="131263" y="502099"/>
                </a:lnTo>
                <a:lnTo>
                  <a:pt x="131263" y="243148"/>
                </a:lnTo>
                <a:lnTo>
                  <a:pt x="104007" y="198685"/>
                </a:lnTo>
                <a:lnTo>
                  <a:pt x="237961" y="198685"/>
                </a:lnTo>
                <a:lnTo>
                  <a:pt x="116917" y="0"/>
                </a:lnTo>
                <a:close/>
              </a:path>
              <a:path w="584200" h="502285">
                <a:moveTo>
                  <a:pt x="583000" y="198685"/>
                </a:moveTo>
                <a:lnTo>
                  <a:pt x="474121" y="198685"/>
                </a:lnTo>
                <a:lnTo>
                  <a:pt x="451971" y="235847"/>
                </a:lnTo>
                <a:lnTo>
                  <a:pt x="452614" y="502099"/>
                </a:lnTo>
                <a:lnTo>
                  <a:pt x="583867" y="502099"/>
                </a:lnTo>
                <a:lnTo>
                  <a:pt x="583000" y="198685"/>
                </a:lnTo>
                <a:close/>
              </a:path>
              <a:path w="584200" h="502285">
                <a:moveTo>
                  <a:pt x="237961" y="198685"/>
                </a:moveTo>
                <a:lnTo>
                  <a:pt x="131263" y="198685"/>
                </a:lnTo>
                <a:lnTo>
                  <a:pt x="131263" y="243148"/>
                </a:lnTo>
                <a:lnTo>
                  <a:pt x="259657" y="452604"/>
                </a:lnTo>
                <a:lnTo>
                  <a:pt x="322775" y="452604"/>
                </a:lnTo>
                <a:lnTo>
                  <a:pt x="389043" y="341424"/>
                </a:lnTo>
                <a:lnTo>
                  <a:pt x="263248" y="341424"/>
                </a:lnTo>
                <a:lnTo>
                  <a:pt x="293654" y="290099"/>
                </a:lnTo>
                <a:lnTo>
                  <a:pt x="237961" y="198685"/>
                </a:lnTo>
                <a:close/>
              </a:path>
              <a:path w="584200" h="502285">
                <a:moveTo>
                  <a:pt x="293654" y="290099"/>
                </a:moveTo>
                <a:lnTo>
                  <a:pt x="263248" y="341424"/>
                </a:lnTo>
                <a:lnTo>
                  <a:pt x="324922" y="341424"/>
                </a:lnTo>
                <a:lnTo>
                  <a:pt x="293654" y="290099"/>
                </a:lnTo>
                <a:close/>
              </a:path>
              <a:path w="584200" h="502285">
                <a:moveTo>
                  <a:pt x="582432" y="0"/>
                </a:moveTo>
                <a:lnTo>
                  <a:pt x="465514" y="0"/>
                </a:lnTo>
                <a:lnTo>
                  <a:pt x="293654" y="290099"/>
                </a:lnTo>
                <a:lnTo>
                  <a:pt x="324922" y="341424"/>
                </a:lnTo>
                <a:lnTo>
                  <a:pt x="389043" y="341424"/>
                </a:lnTo>
                <a:lnTo>
                  <a:pt x="451971" y="235847"/>
                </a:lnTo>
                <a:lnTo>
                  <a:pt x="451881" y="198685"/>
                </a:lnTo>
                <a:lnTo>
                  <a:pt x="583000" y="198685"/>
                </a:lnTo>
                <a:lnTo>
                  <a:pt x="582432" y="0"/>
                </a:lnTo>
                <a:close/>
              </a:path>
              <a:path w="584200" h="502285">
                <a:moveTo>
                  <a:pt x="131263" y="198685"/>
                </a:moveTo>
                <a:lnTo>
                  <a:pt x="104007" y="198685"/>
                </a:lnTo>
                <a:lnTo>
                  <a:pt x="131263" y="243148"/>
                </a:lnTo>
                <a:lnTo>
                  <a:pt x="131263" y="198685"/>
                </a:lnTo>
                <a:close/>
              </a:path>
              <a:path w="584200" h="502285">
                <a:moveTo>
                  <a:pt x="474121" y="198685"/>
                </a:moveTo>
                <a:lnTo>
                  <a:pt x="451881" y="198685"/>
                </a:lnTo>
                <a:lnTo>
                  <a:pt x="451971" y="235847"/>
                </a:lnTo>
                <a:lnTo>
                  <a:pt x="474121" y="198685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14127942" y="2475130"/>
            <a:ext cx="558209" cy="522646"/>
          </a:xfrm>
          <a:custGeom>
            <a:avLst/>
            <a:gdLst/>
            <a:ahLst/>
            <a:cxnLst/>
            <a:rect l="l" t="t" r="r" b="b"/>
            <a:pathLst>
              <a:path w="558165" h="522605">
                <a:moveTo>
                  <a:pt x="279017" y="0"/>
                </a:moveTo>
                <a:lnTo>
                  <a:pt x="221091" y="4844"/>
                </a:lnTo>
                <a:lnTo>
                  <a:pt x="167837" y="19371"/>
                </a:lnTo>
                <a:lnTo>
                  <a:pt x="120311" y="42773"/>
                </a:lnTo>
                <a:lnTo>
                  <a:pt x="79610" y="74249"/>
                </a:lnTo>
                <a:lnTo>
                  <a:pt x="46344" y="112711"/>
                </a:lnTo>
                <a:lnTo>
                  <a:pt x="21151" y="157094"/>
                </a:lnTo>
                <a:lnTo>
                  <a:pt x="5282" y="206585"/>
                </a:lnTo>
                <a:lnTo>
                  <a:pt x="0" y="260379"/>
                </a:lnTo>
                <a:lnTo>
                  <a:pt x="1319" y="288153"/>
                </a:lnTo>
                <a:lnTo>
                  <a:pt x="11891" y="340337"/>
                </a:lnTo>
                <a:lnTo>
                  <a:pt x="32738" y="387835"/>
                </a:lnTo>
                <a:lnTo>
                  <a:pt x="61968" y="429438"/>
                </a:lnTo>
                <a:lnTo>
                  <a:pt x="99129" y="464695"/>
                </a:lnTo>
                <a:lnTo>
                  <a:pt x="143474" y="492153"/>
                </a:lnTo>
                <a:lnTo>
                  <a:pt x="194349" y="511294"/>
                </a:lnTo>
                <a:lnTo>
                  <a:pt x="249758" y="520973"/>
                </a:lnTo>
                <a:lnTo>
                  <a:pt x="279017" y="522183"/>
                </a:lnTo>
                <a:lnTo>
                  <a:pt x="308557" y="520973"/>
                </a:lnTo>
                <a:lnTo>
                  <a:pt x="364139" y="511294"/>
                </a:lnTo>
                <a:lnTo>
                  <a:pt x="414862" y="492130"/>
                </a:lnTo>
                <a:lnTo>
                  <a:pt x="459114" y="464898"/>
                </a:lnTo>
                <a:lnTo>
                  <a:pt x="496552" y="429952"/>
                </a:lnTo>
                <a:lnTo>
                  <a:pt x="515672" y="404553"/>
                </a:lnTo>
                <a:lnTo>
                  <a:pt x="279017" y="404553"/>
                </a:lnTo>
                <a:lnTo>
                  <a:pt x="264917" y="403926"/>
                </a:lnTo>
                <a:lnTo>
                  <a:pt x="225574" y="394511"/>
                </a:lnTo>
                <a:lnTo>
                  <a:pt x="191881" y="374407"/>
                </a:lnTo>
                <a:lnTo>
                  <a:pt x="165674" y="344667"/>
                </a:lnTo>
                <a:lnTo>
                  <a:pt x="149096" y="306755"/>
                </a:lnTo>
                <a:lnTo>
                  <a:pt x="143451" y="261091"/>
                </a:lnTo>
                <a:lnTo>
                  <a:pt x="144077" y="245024"/>
                </a:lnTo>
                <a:lnTo>
                  <a:pt x="153492" y="201920"/>
                </a:lnTo>
                <a:lnTo>
                  <a:pt x="173387" y="166688"/>
                </a:lnTo>
                <a:lnTo>
                  <a:pt x="202347" y="139972"/>
                </a:lnTo>
                <a:lnTo>
                  <a:pt x="238196" y="123290"/>
                </a:lnTo>
                <a:lnTo>
                  <a:pt x="279017" y="117640"/>
                </a:lnTo>
                <a:lnTo>
                  <a:pt x="515210" y="117640"/>
                </a:lnTo>
                <a:lnTo>
                  <a:pt x="511672" y="112080"/>
                </a:lnTo>
                <a:lnTo>
                  <a:pt x="478414" y="73882"/>
                </a:lnTo>
                <a:lnTo>
                  <a:pt x="437705" y="42684"/>
                </a:lnTo>
                <a:lnTo>
                  <a:pt x="390187" y="19371"/>
                </a:lnTo>
                <a:lnTo>
                  <a:pt x="336930" y="4844"/>
                </a:lnTo>
                <a:lnTo>
                  <a:pt x="308557" y="1211"/>
                </a:lnTo>
                <a:lnTo>
                  <a:pt x="279017" y="0"/>
                </a:lnTo>
                <a:close/>
              </a:path>
              <a:path w="558165" h="522605">
                <a:moveTo>
                  <a:pt x="515210" y="117640"/>
                </a:moveTo>
                <a:lnTo>
                  <a:pt x="279017" y="117640"/>
                </a:lnTo>
                <a:lnTo>
                  <a:pt x="293107" y="118268"/>
                </a:lnTo>
                <a:lnTo>
                  <a:pt x="306713" y="120152"/>
                </a:lnTo>
                <a:lnTo>
                  <a:pt x="344427" y="133267"/>
                </a:lnTo>
                <a:lnTo>
                  <a:pt x="375485" y="156738"/>
                </a:lnTo>
                <a:lnTo>
                  <a:pt x="398484" y="189278"/>
                </a:lnTo>
                <a:lnTo>
                  <a:pt x="411974" y="229805"/>
                </a:lnTo>
                <a:lnTo>
                  <a:pt x="414573" y="261091"/>
                </a:lnTo>
                <a:lnTo>
                  <a:pt x="413923" y="277164"/>
                </a:lnTo>
                <a:lnTo>
                  <a:pt x="404176" y="320272"/>
                </a:lnTo>
                <a:lnTo>
                  <a:pt x="384140" y="355515"/>
                </a:lnTo>
                <a:lnTo>
                  <a:pt x="355587" y="382230"/>
                </a:lnTo>
                <a:lnTo>
                  <a:pt x="319831" y="398907"/>
                </a:lnTo>
                <a:lnTo>
                  <a:pt x="279017" y="404553"/>
                </a:lnTo>
                <a:lnTo>
                  <a:pt x="515672" y="404553"/>
                </a:lnTo>
                <a:lnTo>
                  <a:pt x="537229" y="365465"/>
                </a:lnTo>
                <a:lnTo>
                  <a:pt x="552831" y="315345"/>
                </a:lnTo>
                <a:lnTo>
                  <a:pt x="558035" y="260379"/>
                </a:lnTo>
                <a:lnTo>
                  <a:pt x="556712" y="232632"/>
                </a:lnTo>
                <a:lnTo>
                  <a:pt x="552743" y="206047"/>
                </a:lnTo>
                <a:lnTo>
                  <a:pt x="546130" y="180626"/>
                </a:lnTo>
                <a:lnTo>
                  <a:pt x="536873" y="156372"/>
                </a:lnTo>
                <a:lnTo>
                  <a:pt x="525280" y="133464"/>
                </a:lnTo>
                <a:lnTo>
                  <a:pt x="515210" y="117640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14758476" y="2485171"/>
            <a:ext cx="480733" cy="502324"/>
          </a:xfrm>
          <a:custGeom>
            <a:avLst/>
            <a:gdLst/>
            <a:ahLst/>
            <a:cxnLst/>
            <a:rect l="l" t="t" r="r" b="b"/>
            <a:pathLst>
              <a:path w="480694" h="502285">
                <a:moveTo>
                  <a:pt x="141304" y="0"/>
                </a:moveTo>
                <a:lnTo>
                  <a:pt x="0" y="0"/>
                </a:lnTo>
                <a:lnTo>
                  <a:pt x="0" y="502099"/>
                </a:lnTo>
                <a:lnTo>
                  <a:pt x="141304" y="502099"/>
                </a:lnTo>
                <a:lnTo>
                  <a:pt x="141304" y="309875"/>
                </a:lnTo>
                <a:lnTo>
                  <a:pt x="100415" y="309875"/>
                </a:lnTo>
                <a:lnTo>
                  <a:pt x="100415" y="195826"/>
                </a:lnTo>
                <a:lnTo>
                  <a:pt x="141304" y="195826"/>
                </a:lnTo>
                <a:lnTo>
                  <a:pt x="141304" y="0"/>
                </a:lnTo>
                <a:close/>
              </a:path>
              <a:path w="480694" h="502285">
                <a:moveTo>
                  <a:pt x="193547" y="254441"/>
                </a:moveTo>
                <a:lnTo>
                  <a:pt x="178601" y="263238"/>
                </a:lnTo>
                <a:lnTo>
                  <a:pt x="319194" y="502099"/>
                </a:lnTo>
                <a:lnTo>
                  <a:pt x="480582" y="502099"/>
                </a:lnTo>
                <a:lnTo>
                  <a:pt x="361902" y="309875"/>
                </a:lnTo>
                <a:lnTo>
                  <a:pt x="283321" y="309875"/>
                </a:lnTo>
                <a:lnTo>
                  <a:pt x="283321" y="264306"/>
                </a:lnTo>
                <a:lnTo>
                  <a:pt x="193547" y="254441"/>
                </a:lnTo>
                <a:close/>
              </a:path>
              <a:path w="480694" h="502285">
                <a:moveTo>
                  <a:pt x="141304" y="195826"/>
                </a:moveTo>
                <a:lnTo>
                  <a:pt x="100415" y="195826"/>
                </a:lnTo>
                <a:lnTo>
                  <a:pt x="100415" y="309875"/>
                </a:lnTo>
                <a:lnTo>
                  <a:pt x="141304" y="309875"/>
                </a:lnTo>
                <a:lnTo>
                  <a:pt x="141304" y="195826"/>
                </a:lnTo>
                <a:close/>
              </a:path>
              <a:path w="480694" h="502285">
                <a:moveTo>
                  <a:pt x="210179" y="195826"/>
                </a:moveTo>
                <a:lnTo>
                  <a:pt x="141304" y="195826"/>
                </a:lnTo>
                <a:lnTo>
                  <a:pt x="141304" y="309875"/>
                </a:lnTo>
                <a:lnTo>
                  <a:pt x="206052" y="309875"/>
                </a:lnTo>
                <a:lnTo>
                  <a:pt x="178601" y="263238"/>
                </a:lnTo>
                <a:lnTo>
                  <a:pt x="193547" y="254441"/>
                </a:lnTo>
                <a:lnTo>
                  <a:pt x="175732" y="252484"/>
                </a:lnTo>
                <a:lnTo>
                  <a:pt x="210179" y="195826"/>
                </a:lnTo>
                <a:close/>
              </a:path>
              <a:path w="480694" h="502285">
                <a:moveTo>
                  <a:pt x="283321" y="264306"/>
                </a:moveTo>
                <a:lnTo>
                  <a:pt x="283321" y="309875"/>
                </a:lnTo>
                <a:lnTo>
                  <a:pt x="361902" y="309875"/>
                </a:lnTo>
                <a:lnTo>
                  <a:pt x="335326" y="266829"/>
                </a:lnTo>
                <a:lnTo>
                  <a:pt x="306283" y="266829"/>
                </a:lnTo>
                <a:lnTo>
                  <a:pt x="283321" y="264306"/>
                </a:lnTo>
                <a:close/>
              </a:path>
              <a:path w="480694" h="502285">
                <a:moveTo>
                  <a:pt x="291928" y="196538"/>
                </a:moveTo>
                <a:lnTo>
                  <a:pt x="283321" y="201604"/>
                </a:lnTo>
                <a:lnTo>
                  <a:pt x="283321" y="264306"/>
                </a:lnTo>
                <a:lnTo>
                  <a:pt x="306283" y="266829"/>
                </a:lnTo>
                <a:lnTo>
                  <a:pt x="321123" y="243826"/>
                </a:lnTo>
                <a:lnTo>
                  <a:pt x="291928" y="196538"/>
                </a:lnTo>
                <a:close/>
              </a:path>
              <a:path w="480694" h="502285">
                <a:moveTo>
                  <a:pt x="321123" y="243826"/>
                </a:moveTo>
                <a:lnTo>
                  <a:pt x="306283" y="266829"/>
                </a:lnTo>
                <a:lnTo>
                  <a:pt x="335326" y="266829"/>
                </a:lnTo>
                <a:lnTo>
                  <a:pt x="321123" y="243826"/>
                </a:lnTo>
                <a:close/>
              </a:path>
              <a:path w="480694" h="502285">
                <a:moveTo>
                  <a:pt x="283321" y="201604"/>
                </a:moveTo>
                <a:lnTo>
                  <a:pt x="193547" y="254441"/>
                </a:lnTo>
                <a:lnTo>
                  <a:pt x="283321" y="264306"/>
                </a:lnTo>
                <a:lnTo>
                  <a:pt x="283321" y="201604"/>
                </a:lnTo>
                <a:close/>
              </a:path>
              <a:path w="480694" h="502285">
                <a:moveTo>
                  <a:pt x="478425" y="0"/>
                </a:moveTo>
                <a:lnTo>
                  <a:pt x="329236" y="0"/>
                </a:lnTo>
                <a:lnTo>
                  <a:pt x="175732" y="252484"/>
                </a:lnTo>
                <a:lnTo>
                  <a:pt x="193547" y="254441"/>
                </a:lnTo>
                <a:lnTo>
                  <a:pt x="283321" y="201604"/>
                </a:lnTo>
                <a:lnTo>
                  <a:pt x="283321" y="195826"/>
                </a:lnTo>
                <a:lnTo>
                  <a:pt x="352090" y="195826"/>
                </a:lnTo>
                <a:lnTo>
                  <a:pt x="478425" y="0"/>
                </a:lnTo>
                <a:close/>
              </a:path>
              <a:path w="480694" h="502285">
                <a:moveTo>
                  <a:pt x="351631" y="196538"/>
                </a:moveTo>
                <a:lnTo>
                  <a:pt x="291928" y="196538"/>
                </a:lnTo>
                <a:lnTo>
                  <a:pt x="321123" y="243826"/>
                </a:lnTo>
                <a:lnTo>
                  <a:pt x="351631" y="196538"/>
                </a:lnTo>
                <a:close/>
              </a:path>
              <a:path w="480694" h="502285">
                <a:moveTo>
                  <a:pt x="352090" y="195826"/>
                </a:moveTo>
                <a:lnTo>
                  <a:pt x="283321" y="195826"/>
                </a:lnTo>
                <a:lnTo>
                  <a:pt x="283321" y="201604"/>
                </a:lnTo>
                <a:lnTo>
                  <a:pt x="291928" y="196538"/>
                </a:lnTo>
                <a:lnTo>
                  <a:pt x="351631" y="196538"/>
                </a:lnTo>
                <a:lnTo>
                  <a:pt x="352090" y="195826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15284996" y="2485171"/>
            <a:ext cx="982422" cy="513756"/>
          </a:xfrm>
          <a:custGeom>
            <a:avLst/>
            <a:gdLst/>
            <a:ahLst/>
            <a:cxnLst/>
            <a:rect l="l" t="t" r="r" b="b"/>
            <a:pathLst>
              <a:path w="982344" h="513714">
                <a:moveTo>
                  <a:pt x="451891" y="185064"/>
                </a:moveTo>
                <a:lnTo>
                  <a:pt x="445160" y="132080"/>
                </a:lnTo>
                <a:lnTo>
                  <a:pt x="424980" y="86448"/>
                </a:lnTo>
                <a:lnTo>
                  <a:pt x="392252" y="49415"/>
                </a:lnTo>
                <a:lnTo>
                  <a:pt x="347878" y="22250"/>
                </a:lnTo>
                <a:lnTo>
                  <a:pt x="309143" y="9499"/>
                </a:lnTo>
                <a:lnTo>
                  <a:pt x="309143" y="185064"/>
                </a:lnTo>
                <a:lnTo>
                  <a:pt x="307759" y="201637"/>
                </a:lnTo>
                <a:lnTo>
                  <a:pt x="286918" y="239217"/>
                </a:lnTo>
                <a:lnTo>
                  <a:pt x="241046" y="257035"/>
                </a:lnTo>
                <a:lnTo>
                  <a:pt x="220205" y="258229"/>
                </a:lnTo>
                <a:lnTo>
                  <a:pt x="142011" y="258229"/>
                </a:lnTo>
                <a:lnTo>
                  <a:pt x="142011" y="111899"/>
                </a:lnTo>
                <a:lnTo>
                  <a:pt x="220205" y="111899"/>
                </a:lnTo>
                <a:lnTo>
                  <a:pt x="259118" y="116840"/>
                </a:lnTo>
                <a:lnTo>
                  <a:pt x="296633" y="142367"/>
                </a:lnTo>
                <a:lnTo>
                  <a:pt x="309143" y="185064"/>
                </a:lnTo>
                <a:lnTo>
                  <a:pt x="309143" y="9499"/>
                </a:lnTo>
                <a:lnTo>
                  <a:pt x="293001" y="5575"/>
                </a:lnTo>
                <a:lnTo>
                  <a:pt x="262077" y="1397"/>
                </a:lnTo>
                <a:lnTo>
                  <a:pt x="228815" y="0"/>
                </a:lnTo>
                <a:lnTo>
                  <a:pt x="0" y="0"/>
                </a:lnTo>
                <a:lnTo>
                  <a:pt x="0" y="502107"/>
                </a:lnTo>
                <a:lnTo>
                  <a:pt x="142011" y="502107"/>
                </a:lnTo>
                <a:lnTo>
                  <a:pt x="142011" y="370840"/>
                </a:lnTo>
                <a:lnTo>
                  <a:pt x="228815" y="370840"/>
                </a:lnTo>
                <a:lnTo>
                  <a:pt x="293001" y="365201"/>
                </a:lnTo>
                <a:lnTo>
                  <a:pt x="347878" y="348246"/>
                </a:lnTo>
                <a:lnTo>
                  <a:pt x="392252" y="320992"/>
                </a:lnTo>
                <a:lnTo>
                  <a:pt x="424980" y="284403"/>
                </a:lnTo>
                <a:lnTo>
                  <a:pt x="445160" y="238950"/>
                </a:lnTo>
                <a:lnTo>
                  <a:pt x="450215" y="213067"/>
                </a:lnTo>
                <a:lnTo>
                  <a:pt x="451891" y="185064"/>
                </a:lnTo>
                <a:close/>
              </a:path>
              <a:path w="982344" h="513714">
                <a:moveTo>
                  <a:pt x="982027" y="12"/>
                </a:moveTo>
                <a:lnTo>
                  <a:pt x="843597" y="12"/>
                </a:lnTo>
                <a:lnTo>
                  <a:pt x="722807" y="242163"/>
                </a:lnTo>
                <a:lnTo>
                  <a:pt x="605472" y="12"/>
                </a:lnTo>
                <a:lnTo>
                  <a:pt x="454837" y="12"/>
                </a:lnTo>
                <a:lnTo>
                  <a:pt x="650417" y="362546"/>
                </a:lnTo>
                <a:lnTo>
                  <a:pt x="639864" y="375716"/>
                </a:lnTo>
                <a:lnTo>
                  <a:pt x="628319" y="386003"/>
                </a:lnTo>
                <a:lnTo>
                  <a:pt x="616013" y="393115"/>
                </a:lnTo>
                <a:lnTo>
                  <a:pt x="602945" y="397027"/>
                </a:lnTo>
                <a:lnTo>
                  <a:pt x="588530" y="398310"/>
                </a:lnTo>
                <a:lnTo>
                  <a:pt x="572185" y="397484"/>
                </a:lnTo>
                <a:lnTo>
                  <a:pt x="553923" y="394550"/>
                </a:lnTo>
                <a:lnTo>
                  <a:pt x="533730" y="389496"/>
                </a:lnTo>
                <a:lnTo>
                  <a:pt x="500011" y="494220"/>
                </a:lnTo>
                <a:lnTo>
                  <a:pt x="527697" y="503974"/>
                </a:lnTo>
                <a:lnTo>
                  <a:pt x="554799" y="510273"/>
                </a:lnTo>
                <a:lnTo>
                  <a:pt x="581317" y="513118"/>
                </a:lnTo>
                <a:lnTo>
                  <a:pt x="607250" y="512508"/>
                </a:lnTo>
                <a:lnTo>
                  <a:pt x="656297" y="501218"/>
                </a:lnTo>
                <a:lnTo>
                  <a:pt x="700862" y="476656"/>
                </a:lnTo>
                <a:lnTo>
                  <a:pt x="740486" y="438721"/>
                </a:lnTo>
                <a:lnTo>
                  <a:pt x="749325" y="426796"/>
                </a:lnTo>
                <a:lnTo>
                  <a:pt x="758278" y="414718"/>
                </a:lnTo>
                <a:lnTo>
                  <a:pt x="774738" y="387350"/>
                </a:lnTo>
                <a:lnTo>
                  <a:pt x="982027" y="12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16312309" y="2485171"/>
            <a:ext cx="368329" cy="502324"/>
          </a:xfrm>
          <a:custGeom>
            <a:avLst/>
            <a:gdLst/>
            <a:ahLst/>
            <a:cxnLst/>
            <a:rect l="l" t="t" r="r" b="b"/>
            <a:pathLst>
              <a:path w="368300" h="502285">
                <a:moveTo>
                  <a:pt x="367967" y="0"/>
                </a:moveTo>
                <a:lnTo>
                  <a:pt x="0" y="0"/>
                </a:lnTo>
                <a:lnTo>
                  <a:pt x="0" y="502099"/>
                </a:lnTo>
                <a:lnTo>
                  <a:pt x="139870" y="502099"/>
                </a:lnTo>
                <a:lnTo>
                  <a:pt x="139201" y="112614"/>
                </a:lnTo>
                <a:lnTo>
                  <a:pt x="109022" y="112614"/>
                </a:lnTo>
                <a:lnTo>
                  <a:pt x="139147" y="81055"/>
                </a:lnTo>
                <a:lnTo>
                  <a:pt x="367447" y="81055"/>
                </a:lnTo>
                <a:lnTo>
                  <a:pt x="367967" y="0"/>
                </a:lnTo>
                <a:close/>
              </a:path>
              <a:path w="368300" h="502285">
                <a:moveTo>
                  <a:pt x="139147" y="81055"/>
                </a:moveTo>
                <a:lnTo>
                  <a:pt x="109022" y="112614"/>
                </a:lnTo>
                <a:lnTo>
                  <a:pt x="139201" y="112614"/>
                </a:lnTo>
                <a:lnTo>
                  <a:pt x="139147" y="81055"/>
                </a:lnTo>
                <a:close/>
              </a:path>
              <a:path w="368300" h="502285">
                <a:moveTo>
                  <a:pt x="367447" y="81055"/>
                </a:moveTo>
                <a:lnTo>
                  <a:pt x="139147" y="81055"/>
                </a:lnTo>
                <a:lnTo>
                  <a:pt x="139201" y="112614"/>
                </a:lnTo>
                <a:lnTo>
                  <a:pt x="367245" y="112614"/>
                </a:lnTo>
                <a:lnTo>
                  <a:pt x="367447" y="81055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16744786" y="2485615"/>
            <a:ext cx="402622" cy="501690"/>
          </a:xfrm>
          <a:custGeom>
            <a:avLst/>
            <a:gdLst/>
            <a:ahLst/>
            <a:cxnLst/>
            <a:rect l="l" t="t" r="r" b="b"/>
            <a:pathLst>
              <a:path w="402590" h="501650">
                <a:moveTo>
                  <a:pt x="402399" y="391160"/>
                </a:moveTo>
                <a:lnTo>
                  <a:pt x="139890" y="391160"/>
                </a:lnTo>
                <a:lnTo>
                  <a:pt x="139890" y="299720"/>
                </a:lnTo>
                <a:lnTo>
                  <a:pt x="129832" y="299720"/>
                </a:lnTo>
                <a:lnTo>
                  <a:pt x="129832" y="299389"/>
                </a:lnTo>
                <a:lnTo>
                  <a:pt x="139890" y="299389"/>
                </a:lnTo>
                <a:lnTo>
                  <a:pt x="362953" y="299389"/>
                </a:lnTo>
                <a:lnTo>
                  <a:pt x="362953" y="193954"/>
                </a:lnTo>
                <a:lnTo>
                  <a:pt x="139890" y="193954"/>
                </a:lnTo>
                <a:lnTo>
                  <a:pt x="139890" y="110490"/>
                </a:lnTo>
                <a:lnTo>
                  <a:pt x="393077" y="110490"/>
                </a:lnTo>
                <a:lnTo>
                  <a:pt x="393077" y="0"/>
                </a:lnTo>
                <a:lnTo>
                  <a:pt x="0" y="0"/>
                </a:lnTo>
                <a:lnTo>
                  <a:pt x="0" y="110490"/>
                </a:lnTo>
                <a:lnTo>
                  <a:pt x="0" y="194310"/>
                </a:lnTo>
                <a:lnTo>
                  <a:pt x="0" y="299720"/>
                </a:lnTo>
                <a:lnTo>
                  <a:pt x="0" y="391160"/>
                </a:lnTo>
                <a:lnTo>
                  <a:pt x="0" y="501650"/>
                </a:lnTo>
                <a:lnTo>
                  <a:pt x="402399" y="501650"/>
                </a:lnTo>
                <a:lnTo>
                  <a:pt x="402399" y="391160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1599794" y="3315850"/>
            <a:ext cx="351818" cy="267991"/>
          </a:xfrm>
          <a:custGeom>
            <a:avLst/>
            <a:gdLst/>
            <a:ahLst/>
            <a:cxnLst/>
            <a:rect l="l" t="t" r="r" b="b"/>
            <a:pathLst>
              <a:path w="351789" h="267970">
                <a:moveTo>
                  <a:pt x="342858" y="0"/>
                </a:moveTo>
                <a:lnTo>
                  <a:pt x="257500" y="0"/>
                </a:lnTo>
                <a:lnTo>
                  <a:pt x="211595" y="104719"/>
                </a:lnTo>
                <a:lnTo>
                  <a:pt x="196528" y="142016"/>
                </a:lnTo>
                <a:lnTo>
                  <a:pt x="187931" y="180758"/>
                </a:lnTo>
                <a:lnTo>
                  <a:pt x="187931" y="187931"/>
                </a:lnTo>
                <a:lnTo>
                  <a:pt x="201037" y="233390"/>
                </a:lnTo>
                <a:lnTo>
                  <a:pt x="237508" y="261992"/>
                </a:lnTo>
                <a:lnTo>
                  <a:pt x="269698" y="267552"/>
                </a:lnTo>
                <a:lnTo>
                  <a:pt x="286527" y="266185"/>
                </a:lnTo>
                <a:lnTo>
                  <a:pt x="328157" y="245667"/>
                </a:lnTo>
                <a:lnTo>
                  <a:pt x="350007" y="204992"/>
                </a:lnTo>
                <a:lnTo>
                  <a:pt x="351465" y="187931"/>
                </a:lnTo>
                <a:lnTo>
                  <a:pt x="351348" y="186496"/>
                </a:lnTo>
                <a:lnTo>
                  <a:pt x="289059" y="186496"/>
                </a:lnTo>
                <a:lnTo>
                  <a:pt x="268976" y="109033"/>
                </a:lnTo>
                <a:lnTo>
                  <a:pt x="311405" y="109033"/>
                </a:lnTo>
                <a:lnTo>
                  <a:pt x="342858" y="0"/>
                </a:lnTo>
                <a:close/>
              </a:path>
              <a:path w="351789" h="267970">
                <a:moveTo>
                  <a:pt x="268976" y="109033"/>
                </a:moveTo>
                <a:lnTo>
                  <a:pt x="289059" y="186496"/>
                </a:lnTo>
                <a:lnTo>
                  <a:pt x="309008" y="117341"/>
                </a:lnTo>
                <a:lnTo>
                  <a:pt x="302598" y="114325"/>
                </a:lnTo>
                <a:lnTo>
                  <a:pt x="286703" y="110356"/>
                </a:lnTo>
                <a:lnTo>
                  <a:pt x="268976" y="109033"/>
                </a:lnTo>
                <a:close/>
              </a:path>
              <a:path w="351789" h="267970">
                <a:moveTo>
                  <a:pt x="309008" y="117341"/>
                </a:moveTo>
                <a:lnTo>
                  <a:pt x="289059" y="186496"/>
                </a:lnTo>
                <a:lnTo>
                  <a:pt x="351348" y="186496"/>
                </a:lnTo>
                <a:lnTo>
                  <a:pt x="338756" y="141737"/>
                </a:lnTo>
                <a:lnTo>
                  <a:pt x="309008" y="117341"/>
                </a:lnTo>
                <a:close/>
              </a:path>
              <a:path w="351789" h="267970">
                <a:moveTo>
                  <a:pt x="311405" y="109033"/>
                </a:moveTo>
                <a:lnTo>
                  <a:pt x="268976" y="109033"/>
                </a:lnTo>
                <a:lnTo>
                  <a:pt x="286703" y="110356"/>
                </a:lnTo>
                <a:lnTo>
                  <a:pt x="302598" y="114325"/>
                </a:lnTo>
                <a:lnTo>
                  <a:pt x="309008" y="117341"/>
                </a:lnTo>
                <a:lnTo>
                  <a:pt x="311405" y="109033"/>
                </a:lnTo>
                <a:close/>
              </a:path>
              <a:path w="351789" h="267970">
                <a:moveTo>
                  <a:pt x="154927" y="0"/>
                </a:moveTo>
                <a:lnTo>
                  <a:pt x="69568" y="0"/>
                </a:lnTo>
                <a:lnTo>
                  <a:pt x="23674" y="104719"/>
                </a:lnTo>
                <a:lnTo>
                  <a:pt x="8607" y="142016"/>
                </a:lnTo>
                <a:lnTo>
                  <a:pt x="0" y="180758"/>
                </a:lnTo>
                <a:lnTo>
                  <a:pt x="0" y="187931"/>
                </a:lnTo>
                <a:lnTo>
                  <a:pt x="13110" y="233390"/>
                </a:lnTo>
                <a:lnTo>
                  <a:pt x="49577" y="261992"/>
                </a:lnTo>
                <a:lnTo>
                  <a:pt x="81767" y="267552"/>
                </a:lnTo>
                <a:lnTo>
                  <a:pt x="98597" y="266185"/>
                </a:lnTo>
                <a:lnTo>
                  <a:pt x="140226" y="245667"/>
                </a:lnTo>
                <a:lnTo>
                  <a:pt x="162086" y="204992"/>
                </a:lnTo>
                <a:lnTo>
                  <a:pt x="163544" y="187931"/>
                </a:lnTo>
                <a:lnTo>
                  <a:pt x="163427" y="186496"/>
                </a:lnTo>
                <a:lnTo>
                  <a:pt x="101138" y="186496"/>
                </a:lnTo>
                <a:lnTo>
                  <a:pt x="81055" y="109033"/>
                </a:lnTo>
                <a:lnTo>
                  <a:pt x="123480" y="109033"/>
                </a:lnTo>
                <a:lnTo>
                  <a:pt x="154927" y="0"/>
                </a:lnTo>
                <a:close/>
              </a:path>
              <a:path w="351789" h="267970">
                <a:moveTo>
                  <a:pt x="81055" y="109033"/>
                </a:moveTo>
                <a:lnTo>
                  <a:pt x="101138" y="186496"/>
                </a:lnTo>
                <a:lnTo>
                  <a:pt x="121083" y="117341"/>
                </a:lnTo>
                <a:lnTo>
                  <a:pt x="114673" y="114325"/>
                </a:lnTo>
                <a:lnTo>
                  <a:pt x="98781" y="110356"/>
                </a:lnTo>
                <a:lnTo>
                  <a:pt x="81055" y="109033"/>
                </a:lnTo>
                <a:close/>
              </a:path>
              <a:path w="351789" h="267970">
                <a:moveTo>
                  <a:pt x="121083" y="117341"/>
                </a:moveTo>
                <a:lnTo>
                  <a:pt x="101138" y="186496"/>
                </a:lnTo>
                <a:lnTo>
                  <a:pt x="163427" y="186496"/>
                </a:lnTo>
                <a:lnTo>
                  <a:pt x="150831" y="141737"/>
                </a:lnTo>
                <a:lnTo>
                  <a:pt x="121083" y="117341"/>
                </a:lnTo>
                <a:close/>
              </a:path>
              <a:path w="351789" h="267970">
                <a:moveTo>
                  <a:pt x="123480" y="109033"/>
                </a:moveTo>
                <a:lnTo>
                  <a:pt x="81055" y="109033"/>
                </a:lnTo>
                <a:lnTo>
                  <a:pt x="98781" y="110356"/>
                </a:lnTo>
                <a:lnTo>
                  <a:pt x="114673" y="114325"/>
                </a:lnTo>
                <a:lnTo>
                  <a:pt x="121083" y="117341"/>
                </a:lnTo>
                <a:lnTo>
                  <a:pt x="123480" y="109033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2025176" y="3335936"/>
            <a:ext cx="915107" cy="522646"/>
          </a:xfrm>
          <a:custGeom>
            <a:avLst/>
            <a:gdLst/>
            <a:ahLst/>
            <a:cxnLst/>
            <a:rect l="l" t="t" r="r" b="b"/>
            <a:pathLst>
              <a:path w="915035" h="522604">
                <a:moveTo>
                  <a:pt x="367957" y="10045"/>
                </a:moveTo>
                <a:lnTo>
                  <a:pt x="0" y="10045"/>
                </a:lnTo>
                <a:lnTo>
                  <a:pt x="0" y="512152"/>
                </a:lnTo>
                <a:lnTo>
                  <a:pt x="139865" y="512152"/>
                </a:lnTo>
                <a:lnTo>
                  <a:pt x="139204" y="122656"/>
                </a:lnTo>
                <a:lnTo>
                  <a:pt x="367245" y="122656"/>
                </a:lnTo>
                <a:lnTo>
                  <a:pt x="367449" y="91097"/>
                </a:lnTo>
                <a:lnTo>
                  <a:pt x="367957" y="10045"/>
                </a:lnTo>
                <a:close/>
              </a:path>
              <a:path w="915035" h="522604">
                <a:moveTo>
                  <a:pt x="914514" y="260388"/>
                </a:moveTo>
                <a:lnTo>
                  <a:pt x="909218" y="206057"/>
                </a:lnTo>
                <a:lnTo>
                  <a:pt x="893356" y="156375"/>
                </a:lnTo>
                <a:lnTo>
                  <a:pt x="871702" y="117652"/>
                </a:lnTo>
                <a:lnTo>
                  <a:pt x="834898" y="73888"/>
                </a:lnTo>
                <a:lnTo>
                  <a:pt x="794194" y="42684"/>
                </a:lnTo>
                <a:lnTo>
                  <a:pt x="771055" y="29959"/>
                </a:lnTo>
                <a:lnTo>
                  <a:pt x="771055" y="261099"/>
                </a:lnTo>
                <a:lnTo>
                  <a:pt x="770407" y="277164"/>
                </a:lnTo>
                <a:lnTo>
                  <a:pt x="760666" y="320281"/>
                </a:lnTo>
                <a:lnTo>
                  <a:pt x="740625" y="355523"/>
                </a:lnTo>
                <a:lnTo>
                  <a:pt x="712063" y="382231"/>
                </a:lnTo>
                <a:lnTo>
                  <a:pt x="676313" y="398919"/>
                </a:lnTo>
                <a:lnTo>
                  <a:pt x="635495" y="404558"/>
                </a:lnTo>
                <a:lnTo>
                  <a:pt x="621398" y="403936"/>
                </a:lnTo>
                <a:lnTo>
                  <a:pt x="582053" y="394512"/>
                </a:lnTo>
                <a:lnTo>
                  <a:pt x="548360" y="374408"/>
                </a:lnTo>
                <a:lnTo>
                  <a:pt x="522160" y="344678"/>
                </a:lnTo>
                <a:lnTo>
                  <a:pt x="505574" y="306755"/>
                </a:lnTo>
                <a:lnTo>
                  <a:pt x="499922" y="261099"/>
                </a:lnTo>
                <a:lnTo>
                  <a:pt x="500557" y="245033"/>
                </a:lnTo>
                <a:lnTo>
                  <a:pt x="509968" y="201930"/>
                </a:lnTo>
                <a:lnTo>
                  <a:pt x="529869" y="166700"/>
                </a:lnTo>
                <a:lnTo>
                  <a:pt x="558838" y="139979"/>
                </a:lnTo>
                <a:lnTo>
                  <a:pt x="594677" y="123291"/>
                </a:lnTo>
                <a:lnTo>
                  <a:pt x="635495" y="117652"/>
                </a:lnTo>
                <a:lnTo>
                  <a:pt x="649592" y="118275"/>
                </a:lnTo>
                <a:lnTo>
                  <a:pt x="688936" y="127685"/>
                </a:lnTo>
                <a:lnTo>
                  <a:pt x="722426" y="147802"/>
                </a:lnTo>
                <a:lnTo>
                  <a:pt x="748284" y="177546"/>
                </a:lnTo>
                <a:lnTo>
                  <a:pt x="765213" y="215442"/>
                </a:lnTo>
                <a:lnTo>
                  <a:pt x="771055" y="261099"/>
                </a:lnTo>
                <a:lnTo>
                  <a:pt x="771055" y="29959"/>
                </a:lnTo>
                <a:lnTo>
                  <a:pt x="720623" y="10909"/>
                </a:lnTo>
                <a:lnTo>
                  <a:pt x="665035" y="1219"/>
                </a:lnTo>
                <a:lnTo>
                  <a:pt x="635495" y="0"/>
                </a:lnTo>
                <a:lnTo>
                  <a:pt x="605955" y="1219"/>
                </a:lnTo>
                <a:lnTo>
                  <a:pt x="550367" y="10909"/>
                </a:lnTo>
                <a:lnTo>
                  <a:pt x="499706" y="30073"/>
                </a:lnTo>
                <a:lnTo>
                  <a:pt x="455587" y="57505"/>
                </a:lnTo>
                <a:lnTo>
                  <a:pt x="418452" y="92748"/>
                </a:lnTo>
                <a:lnTo>
                  <a:pt x="389216" y="134175"/>
                </a:lnTo>
                <a:lnTo>
                  <a:pt x="368376" y="181305"/>
                </a:lnTo>
                <a:lnTo>
                  <a:pt x="357797" y="232956"/>
                </a:lnTo>
                <a:lnTo>
                  <a:pt x="356476" y="260388"/>
                </a:lnTo>
                <a:lnTo>
                  <a:pt x="357797" y="288163"/>
                </a:lnTo>
                <a:lnTo>
                  <a:pt x="368376" y="340347"/>
                </a:lnTo>
                <a:lnTo>
                  <a:pt x="389216" y="387845"/>
                </a:lnTo>
                <a:lnTo>
                  <a:pt x="418452" y="429450"/>
                </a:lnTo>
                <a:lnTo>
                  <a:pt x="455612" y="464705"/>
                </a:lnTo>
                <a:lnTo>
                  <a:pt x="499960" y="492163"/>
                </a:lnTo>
                <a:lnTo>
                  <a:pt x="550837" y="511302"/>
                </a:lnTo>
                <a:lnTo>
                  <a:pt x="606234" y="520979"/>
                </a:lnTo>
                <a:lnTo>
                  <a:pt x="635495" y="522185"/>
                </a:lnTo>
                <a:lnTo>
                  <a:pt x="665035" y="520979"/>
                </a:lnTo>
                <a:lnTo>
                  <a:pt x="720623" y="511302"/>
                </a:lnTo>
                <a:lnTo>
                  <a:pt x="771347" y="492137"/>
                </a:lnTo>
                <a:lnTo>
                  <a:pt x="815606" y="464908"/>
                </a:lnTo>
                <a:lnTo>
                  <a:pt x="853033" y="429958"/>
                </a:lnTo>
                <a:lnTo>
                  <a:pt x="872147" y="404558"/>
                </a:lnTo>
                <a:lnTo>
                  <a:pt x="882256" y="388531"/>
                </a:lnTo>
                <a:lnTo>
                  <a:pt x="893711" y="365467"/>
                </a:lnTo>
                <a:lnTo>
                  <a:pt x="902817" y="341020"/>
                </a:lnTo>
                <a:lnTo>
                  <a:pt x="909307" y="315353"/>
                </a:lnTo>
                <a:lnTo>
                  <a:pt x="913206" y="288480"/>
                </a:lnTo>
                <a:lnTo>
                  <a:pt x="914514" y="260388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3015803" y="3335936"/>
            <a:ext cx="1650494" cy="614093"/>
          </a:xfrm>
          <a:custGeom>
            <a:avLst/>
            <a:gdLst/>
            <a:ahLst/>
            <a:cxnLst/>
            <a:rect l="l" t="t" r="r" b="b"/>
            <a:pathLst>
              <a:path w="1650364" h="614045">
                <a:moveTo>
                  <a:pt x="451878" y="195122"/>
                </a:moveTo>
                <a:lnTo>
                  <a:pt x="445160" y="142138"/>
                </a:lnTo>
                <a:lnTo>
                  <a:pt x="424980" y="96494"/>
                </a:lnTo>
                <a:lnTo>
                  <a:pt x="392264" y="59461"/>
                </a:lnTo>
                <a:lnTo>
                  <a:pt x="388366" y="56680"/>
                </a:lnTo>
                <a:lnTo>
                  <a:pt x="371525" y="44653"/>
                </a:lnTo>
                <a:lnTo>
                  <a:pt x="347891" y="32296"/>
                </a:lnTo>
                <a:lnTo>
                  <a:pt x="321614" y="22567"/>
                </a:lnTo>
                <a:lnTo>
                  <a:pt x="309143" y="19545"/>
                </a:lnTo>
                <a:lnTo>
                  <a:pt x="309143" y="195122"/>
                </a:lnTo>
                <a:lnTo>
                  <a:pt x="307759" y="211683"/>
                </a:lnTo>
                <a:lnTo>
                  <a:pt x="286918" y="249262"/>
                </a:lnTo>
                <a:lnTo>
                  <a:pt x="241046" y="267093"/>
                </a:lnTo>
                <a:lnTo>
                  <a:pt x="220205" y="268274"/>
                </a:lnTo>
                <a:lnTo>
                  <a:pt x="142024" y="268274"/>
                </a:lnTo>
                <a:lnTo>
                  <a:pt x="142024" y="121945"/>
                </a:lnTo>
                <a:lnTo>
                  <a:pt x="220205" y="121945"/>
                </a:lnTo>
                <a:lnTo>
                  <a:pt x="259118" y="126885"/>
                </a:lnTo>
                <a:lnTo>
                  <a:pt x="296633" y="152425"/>
                </a:lnTo>
                <a:lnTo>
                  <a:pt x="309143" y="195122"/>
                </a:lnTo>
                <a:lnTo>
                  <a:pt x="309143" y="19545"/>
                </a:lnTo>
                <a:lnTo>
                  <a:pt x="293001" y="15621"/>
                </a:lnTo>
                <a:lnTo>
                  <a:pt x="262077" y="11455"/>
                </a:lnTo>
                <a:lnTo>
                  <a:pt x="228815" y="10058"/>
                </a:lnTo>
                <a:lnTo>
                  <a:pt x="0" y="10058"/>
                </a:lnTo>
                <a:lnTo>
                  <a:pt x="0" y="512152"/>
                </a:lnTo>
                <a:lnTo>
                  <a:pt x="142024" y="512152"/>
                </a:lnTo>
                <a:lnTo>
                  <a:pt x="142024" y="380898"/>
                </a:lnTo>
                <a:lnTo>
                  <a:pt x="228815" y="380898"/>
                </a:lnTo>
                <a:lnTo>
                  <a:pt x="293001" y="375246"/>
                </a:lnTo>
                <a:lnTo>
                  <a:pt x="347891" y="358305"/>
                </a:lnTo>
                <a:lnTo>
                  <a:pt x="392264" y="331050"/>
                </a:lnTo>
                <a:lnTo>
                  <a:pt x="424980" y="294462"/>
                </a:lnTo>
                <a:lnTo>
                  <a:pt x="445160" y="249008"/>
                </a:lnTo>
                <a:lnTo>
                  <a:pt x="450202" y="223113"/>
                </a:lnTo>
                <a:lnTo>
                  <a:pt x="451878" y="195122"/>
                </a:lnTo>
                <a:close/>
              </a:path>
              <a:path w="1650364" h="614045">
                <a:moveTo>
                  <a:pt x="1049375" y="260388"/>
                </a:moveTo>
                <a:lnTo>
                  <a:pt x="1044079" y="206057"/>
                </a:lnTo>
                <a:lnTo>
                  <a:pt x="1028217" y="156375"/>
                </a:lnTo>
                <a:lnTo>
                  <a:pt x="1006563" y="117652"/>
                </a:lnTo>
                <a:lnTo>
                  <a:pt x="969759" y="73888"/>
                </a:lnTo>
                <a:lnTo>
                  <a:pt x="929055" y="42684"/>
                </a:lnTo>
                <a:lnTo>
                  <a:pt x="905916" y="29959"/>
                </a:lnTo>
                <a:lnTo>
                  <a:pt x="905916" y="261099"/>
                </a:lnTo>
                <a:lnTo>
                  <a:pt x="905268" y="277164"/>
                </a:lnTo>
                <a:lnTo>
                  <a:pt x="895527" y="320281"/>
                </a:lnTo>
                <a:lnTo>
                  <a:pt x="875487" y="355523"/>
                </a:lnTo>
                <a:lnTo>
                  <a:pt x="846924" y="382231"/>
                </a:lnTo>
                <a:lnTo>
                  <a:pt x="811174" y="398919"/>
                </a:lnTo>
                <a:lnTo>
                  <a:pt x="770356" y="404558"/>
                </a:lnTo>
                <a:lnTo>
                  <a:pt x="756259" y="403936"/>
                </a:lnTo>
                <a:lnTo>
                  <a:pt x="716915" y="394512"/>
                </a:lnTo>
                <a:lnTo>
                  <a:pt x="683221" y="374408"/>
                </a:lnTo>
                <a:lnTo>
                  <a:pt x="657021" y="344678"/>
                </a:lnTo>
                <a:lnTo>
                  <a:pt x="640435" y="306755"/>
                </a:lnTo>
                <a:lnTo>
                  <a:pt x="634784" y="261099"/>
                </a:lnTo>
                <a:lnTo>
                  <a:pt x="635419" y="245033"/>
                </a:lnTo>
                <a:lnTo>
                  <a:pt x="644829" y="201930"/>
                </a:lnTo>
                <a:lnTo>
                  <a:pt x="664730" y="166700"/>
                </a:lnTo>
                <a:lnTo>
                  <a:pt x="693699" y="139979"/>
                </a:lnTo>
                <a:lnTo>
                  <a:pt x="729538" y="123291"/>
                </a:lnTo>
                <a:lnTo>
                  <a:pt x="770356" y="117652"/>
                </a:lnTo>
                <a:lnTo>
                  <a:pt x="784453" y="118275"/>
                </a:lnTo>
                <a:lnTo>
                  <a:pt x="823798" y="127685"/>
                </a:lnTo>
                <a:lnTo>
                  <a:pt x="857288" y="147802"/>
                </a:lnTo>
                <a:lnTo>
                  <a:pt x="883145" y="177546"/>
                </a:lnTo>
                <a:lnTo>
                  <a:pt x="900074" y="215442"/>
                </a:lnTo>
                <a:lnTo>
                  <a:pt x="905916" y="261099"/>
                </a:lnTo>
                <a:lnTo>
                  <a:pt x="905916" y="29959"/>
                </a:lnTo>
                <a:lnTo>
                  <a:pt x="855484" y="10909"/>
                </a:lnTo>
                <a:lnTo>
                  <a:pt x="799896" y="1219"/>
                </a:lnTo>
                <a:lnTo>
                  <a:pt x="770356" y="0"/>
                </a:lnTo>
                <a:lnTo>
                  <a:pt x="740816" y="1219"/>
                </a:lnTo>
                <a:lnTo>
                  <a:pt x="685228" y="10909"/>
                </a:lnTo>
                <a:lnTo>
                  <a:pt x="634568" y="30073"/>
                </a:lnTo>
                <a:lnTo>
                  <a:pt x="590448" y="57505"/>
                </a:lnTo>
                <a:lnTo>
                  <a:pt x="553313" y="92748"/>
                </a:lnTo>
                <a:lnTo>
                  <a:pt x="524078" y="134175"/>
                </a:lnTo>
                <a:lnTo>
                  <a:pt x="503237" y="181305"/>
                </a:lnTo>
                <a:lnTo>
                  <a:pt x="492658" y="232956"/>
                </a:lnTo>
                <a:lnTo>
                  <a:pt x="491337" y="260388"/>
                </a:lnTo>
                <a:lnTo>
                  <a:pt x="492658" y="288163"/>
                </a:lnTo>
                <a:lnTo>
                  <a:pt x="503237" y="340347"/>
                </a:lnTo>
                <a:lnTo>
                  <a:pt x="524078" y="387845"/>
                </a:lnTo>
                <a:lnTo>
                  <a:pt x="553313" y="429450"/>
                </a:lnTo>
                <a:lnTo>
                  <a:pt x="590473" y="464705"/>
                </a:lnTo>
                <a:lnTo>
                  <a:pt x="634822" y="492163"/>
                </a:lnTo>
                <a:lnTo>
                  <a:pt x="685698" y="511302"/>
                </a:lnTo>
                <a:lnTo>
                  <a:pt x="741095" y="520979"/>
                </a:lnTo>
                <a:lnTo>
                  <a:pt x="770356" y="522185"/>
                </a:lnTo>
                <a:lnTo>
                  <a:pt x="799896" y="520979"/>
                </a:lnTo>
                <a:lnTo>
                  <a:pt x="855484" y="511302"/>
                </a:lnTo>
                <a:lnTo>
                  <a:pt x="906208" y="492137"/>
                </a:lnTo>
                <a:lnTo>
                  <a:pt x="950468" y="464908"/>
                </a:lnTo>
                <a:lnTo>
                  <a:pt x="987894" y="429958"/>
                </a:lnTo>
                <a:lnTo>
                  <a:pt x="1007008" y="404558"/>
                </a:lnTo>
                <a:lnTo>
                  <a:pt x="1017117" y="388531"/>
                </a:lnTo>
                <a:lnTo>
                  <a:pt x="1028573" y="365467"/>
                </a:lnTo>
                <a:lnTo>
                  <a:pt x="1037678" y="341020"/>
                </a:lnTo>
                <a:lnTo>
                  <a:pt x="1044181" y="315353"/>
                </a:lnTo>
                <a:lnTo>
                  <a:pt x="1048080" y="288480"/>
                </a:lnTo>
                <a:lnTo>
                  <a:pt x="1049375" y="260388"/>
                </a:lnTo>
                <a:close/>
              </a:path>
              <a:path w="1650364" h="614045">
                <a:moveTo>
                  <a:pt x="1649755" y="399529"/>
                </a:moveTo>
                <a:lnTo>
                  <a:pt x="1581607" y="399529"/>
                </a:lnTo>
                <a:lnTo>
                  <a:pt x="1581607" y="122656"/>
                </a:lnTo>
                <a:lnTo>
                  <a:pt x="1581607" y="10045"/>
                </a:lnTo>
                <a:lnTo>
                  <a:pt x="1441742" y="10045"/>
                </a:lnTo>
                <a:lnTo>
                  <a:pt x="1441742" y="122656"/>
                </a:lnTo>
                <a:lnTo>
                  <a:pt x="1441742" y="399529"/>
                </a:lnTo>
                <a:lnTo>
                  <a:pt x="1251407" y="399529"/>
                </a:lnTo>
                <a:lnTo>
                  <a:pt x="1255445" y="393801"/>
                </a:lnTo>
                <a:lnTo>
                  <a:pt x="1261338" y="383044"/>
                </a:lnTo>
                <a:lnTo>
                  <a:pt x="1275588" y="343776"/>
                </a:lnTo>
                <a:lnTo>
                  <a:pt x="1285367" y="295351"/>
                </a:lnTo>
                <a:lnTo>
                  <a:pt x="1291844" y="239585"/>
                </a:lnTo>
                <a:lnTo>
                  <a:pt x="1294536" y="198704"/>
                </a:lnTo>
                <a:lnTo>
                  <a:pt x="1297559" y="122656"/>
                </a:lnTo>
                <a:lnTo>
                  <a:pt x="1441742" y="122656"/>
                </a:lnTo>
                <a:lnTo>
                  <a:pt x="1441742" y="10045"/>
                </a:lnTo>
                <a:lnTo>
                  <a:pt x="1177061" y="10045"/>
                </a:lnTo>
                <a:lnTo>
                  <a:pt x="1171321" y="164985"/>
                </a:lnTo>
                <a:lnTo>
                  <a:pt x="1170089" y="189953"/>
                </a:lnTo>
                <a:lnTo>
                  <a:pt x="1166672" y="236931"/>
                </a:lnTo>
                <a:lnTo>
                  <a:pt x="1161859" y="279742"/>
                </a:lnTo>
                <a:lnTo>
                  <a:pt x="1150150" y="333540"/>
                </a:lnTo>
                <a:lnTo>
                  <a:pt x="1132001" y="373024"/>
                </a:lnTo>
                <a:lnTo>
                  <a:pt x="1095095" y="398754"/>
                </a:lnTo>
                <a:lnTo>
                  <a:pt x="1083106" y="399529"/>
                </a:lnTo>
                <a:lnTo>
                  <a:pt x="1068743" y="399529"/>
                </a:lnTo>
                <a:lnTo>
                  <a:pt x="1068031" y="614006"/>
                </a:lnTo>
                <a:lnTo>
                  <a:pt x="1198575" y="614006"/>
                </a:lnTo>
                <a:lnTo>
                  <a:pt x="1199299" y="512152"/>
                </a:lnTo>
                <a:lnTo>
                  <a:pt x="1519923" y="512152"/>
                </a:lnTo>
                <a:lnTo>
                  <a:pt x="1519923" y="614006"/>
                </a:lnTo>
                <a:lnTo>
                  <a:pt x="1649755" y="614006"/>
                </a:lnTo>
                <a:lnTo>
                  <a:pt x="1649755" y="512152"/>
                </a:lnTo>
                <a:lnTo>
                  <a:pt x="1649755" y="450469"/>
                </a:lnTo>
                <a:lnTo>
                  <a:pt x="1649755" y="399529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4893061" y="3345270"/>
            <a:ext cx="1098637" cy="502960"/>
          </a:xfrm>
          <a:custGeom>
            <a:avLst/>
            <a:gdLst/>
            <a:ahLst/>
            <a:cxnLst/>
            <a:rect l="l" t="t" r="r" b="b"/>
            <a:pathLst>
              <a:path w="1098550" h="502920">
                <a:moveTo>
                  <a:pt x="1098156" y="502818"/>
                </a:moveTo>
                <a:lnTo>
                  <a:pt x="1054646" y="404558"/>
                </a:lnTo>
                <a:lnTo>
                  <a:pt x="1008583" y="300545"/>
                </a:lnTo>
                <a:lnTo>
                  <a:pt x="906614" y="70307"/>
                </a:lnTo>
                <a:lnTo>
                  <a:pt x="875804" y="723"/>
                </a:lnTo>
                <a:lnTo>
                  <a:pt x="869213" y="723"/>
                </a:lnTo>
                <a:lnTo>
                  <a:pt x="869213" y="300545"/>
                </a:lnTo>
                <a:lnTo>
                  <a:pt x="740359" y="300545"/>
                </a:lnTo>
                <a:lnTo>
                  <a:pt x="804786" y="140004"/>
                </a:lnTo>
                <a:lnTo>
                  <a:pt x="869213" y="300545"/>
                </a:lnTo>
                <a:lnTo>
                  <a:pt x="869213" y="723"/>
                </a:lnTo>
                <a:lnTo>
                  <a:pt x="735926" y="723"/>
                </a:lnTo>
                <a:lnTo>
                  <a:pt x="521322" y="486879"/>
                </a:lnTo>
                <a:lnTo>
                  <a:pt x="352894" y="240296"/>
                </a:lnTo>
                <a:lnTo>
                  <a:pt x="517880" y="0"/>
                </a:lnTo>
                <a:lnTo>
                  <a:pt x="352894" y="0"/>
                </a:lnTo>
                <a:lnTo>
                  <a:pt x="263956" y="135572"/>
                </a:lnTo>
                <a:lnTo>
                  <a:pt x="174294" y="0"/>
                </a:lnTo>
                <a:lnTo>
                  <a:pt x="11468" y="0"/>
                </a:lnTo>
                <a:lnTo>
                  <a:pt x="178600" y="246748"/>
                </a:lnTo>
                <a:lnTo>
                  <a:pt x="0" y="502818"/>
                </a:lnTo>
                <a:lnTo>
                  <a:pt x="164249" y="502818"/>
                </a:lnTo>
                <a:lnTo>
                  <a:pt x="263956" y="353618"/>
                </a:lnTo>
                <a:lnTo>
                  <a:pt x="365099" y="502818"/>
                </a:lnTo>
                <a:lnTo>
                  <a:pt x="514286" y="502818"/>
                </a:lnTo>
                <a:lnTo>
                  <a:pt x="532218" y="502818"/>
                </a:lnTo>
                <a:lnTo>
                  <a:pt x="659180" y="502818"/>
                </a:lnTo>
                <a:lnTo>
                  <a:pt x="698614" y="404558"/>
                </a:lnTo>
                <a:lnTo>
                  <a:pt x="910945" y="404558"/>
                </a:lnTo>
                <a:lnTo>
                  <a:pt x="950391" y="502818"/>
                </a:lnTo>
                <a:lnTo>
                  <a:pt x="1098156" y="502818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6047964" y="3345994"/>
            <a:ext cx="1061169" cy="502324"/>
          </a:xfrm>
          <a:custGeom>
            <a:avLst/>
            <a:gdLst/>
            <a:ahLst/>
            <a:cxnLst/>
            <a:rect l="l" t="t" r="r" b="b"/>
            <a:pathLst>
              <a:path w="1061084" h="502285">
                <a:moveTo>
                  <a:pt x="458355" y="341426"/>
                </a:moveTo>
                <a:lnTo>
                  <a:pt x="450723" y="291922"/>
                </a:lnTo>
                <a:lnTo>
                  <a:pt x="430911" y="251040"/>
                </a:lnTo>
                <a:lnTo>
                  <a:pt x="382536" y="212572"/>
                </a:lnTo>
                <a:lnTo>
                  <a:pt x="314883" y="193662"/>
                </a:lnTo>
                <a:lnTo>
                  <a:pt x="314883" y="344297"/>
                </a:lnTo>
                <a:lnTo>
                  <a:pt x="313702" y="357111"/>
                </a:lnTo>
                <a:lnTo>
                  <a:pt x="285356" y="392176"/>
                </a:lnTo>
                <a:lnTo>
                  <a:pt x="241731" y="400240"/>
                </a:lnTo>
                <a:lnTo>
                  <a:pt x="139865" y="400240"/>
                </a:lnTo>
                <a:lnTo>
                  <a:pt x="139865" y="291922"/>
                </a:lnTo>
                <a:lnTo>
                  <a:pt x="241731" y="291922"/>
                </a:lnTo>
                <a:lnTo>
                  <a:pt x="273735" y="295198"/>
                </a:lnTo>
                <a:lnTo>
                  <a:pt x="296595" y="305028"/>
                </a:lnTo>
                <a:lnTo>
                  <a:pt x="310311" y="321386"/>
                </a:lnTo>
                <a:lnTo>
                  <a:pt x="314883" y="344297"/>
                </a:lnTo>
                <a:lnTo>
                  <a:pt x="314883" y="193662"/>
                </a:lnTo>
                <a:lnTo>
                  <a:pt x="312597" y="193217"/>
                </a:lnTo>
                <a:lnTo>
                  <a:pt x="269697" y="190804"/>
                </a:lnTo>
                <a:lnTo>
                  <a:pt x="139865" y="190804"/>
                </a:lnTo>
                <a:lnTo>
                  <a:pt x="139865" y="109740"/>
                </a:lnTo>
                <a:lnTo>
                  <a:pt x="419608" y="109740"/>
                </a:lnTo>
                <a:lnTo>
                  <a:pt x="419608" y="0"/>
                </a:lnTo>
                <a:lnTo>
                  <a:pt x="0" y="0"/>
                </a:lnTo>
                <a:lnTo>
                  <a:pt x="0" y="502094"/>
                </a:lnTo>
                <a:lnTo>
                  <a:pt x="251053" y="502094"/>
                </a:lnTo>
                <a:lnTo>
                  <a:pt x="297154" y="499427"/>
                </a:lnTo>
                <a:lnTo>
                  <a:pt x="337921" y="491426"/>
                </a:lnTo>
                <a:lnTo>
                  <a:pt x="403479" y="459422"/>
                </a:lnTo>
                <a:lnTo>
                  <a:pt x="444627" y="408584"/>
                </a:lnTo>
                <a:lnTo>
                  <a:pt x="447344" y="400240"/>
                </a:lnTo>
                <a:lnTo>
                  <a:pt x="454914" y="377037"/>
                </a:lnTo>
                <a:lnTo>
                  <a:pt x="458355" y="341426"/>
                </a:lnTo>
                <a:close/>
              </a:path>
              <a:path w="1061084" h="502285">
                <a:moveTo>
                  <a:pt x="1060881" y="502094"/>
                </a:moveTo>
                <a:lnTo>
                  <a:pt x="1017358" y="403834"/>
                </a:lnTo>
                <a:lnTo>
                  <a:pt x="971296" y="299821"/>
                </a:lnTo>
                <a:lnTo>
                  <a:pt x="869327" y="69583"/>
                </a:lnTo>
                <a:lnTo>
                  <a:pt x="838517" y="0"/>
                </a:lnTo>
                <a:lnTo>
                  <a:pt x="831926" y="0"/>
                </a:lnTo>
                <a:lnTo>
                  <a:pt x="831926" y="299821"/>
                </a:lnTo>
                <a:lnTo>
                  <a:pt x="703072" y="299821"/>
                </a:lnTo>
                <a:lnTo>
                  <a:pt x="767499" y="139280"/>
                </a:lnTo>
                <a:lnTo>
                  <a:pt x="831926" y="299821"/>
                </a:lnTo>
                <a:lnTo>
                  <a:pt x="831926" y="0"/>
                </a:lnTo>
                <a:lnTo>
                  <a:pt x="698639" y="0"/>
                </a:lnTo>
                <a:lnTo>
                  <a:pt x="476999" y="502094"/>
                </a:lnTo>
                <a:lnTo>
                  <a:pt x="621893" y="502094"/>
                </a:lnTo>
                <a:lnTo>
                  <a:pt x="661327" y="403834"/>
                </a:lnTo>
                <a:lnTo>
                  <a:pt x="873671" y="403834"/>
                </a:lnTo>
                <a:lnTo>
                  <a:pt x="913117" y="502094"/>
                </a:lnTo>
                <a:lnTo>
                  <a:pt x="1060881" y="502094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7166300" y="3335936"/>
            <a:ext cx="1049738" cy="522646"/>
          </a:xfrm>
          <a:custGeom>
            <a:avLst/>
            <a:gdLst/>
            <a:ahLst/>
            <a:cxnLst/>
            <a:rect l="l" t="t" r="r" b="b"/>
            <a:pathLst>
              <a:path w="1049654" h="522604">
                <a:moveTo>
                  <a:pt x="451878" y="195122"/>
                </a:moveTo>
                <a:lnTo>
                  <a:pt x="445160" y="142138"/>
                </a:lnTo>
                <a:lnTo>
                  <a:pt x="424980" y="96494"/>
                </a:lnTo>
                <a:lnTo>
                  <a:pt x="392252" y="59461"/>
                </a:lnTo>
                <a:lnTo>
                  <a:pt x="347878" y="32296"/>
                </a:lnTo>
                <a:lnTo>
                  <a:pt x="309143" y="19545"/>
                </a:lnTo>
                <a:lnTo>
                  <a:pt x="309143" y="195122"/>
                </a:lnTo>
                <a:lnTo>
                  <a:pt x="307746" y="211683"/>
                </a:lnTo>
                <a:lnTo>
                  <a:pt x="286918" y="249262"/>
                </a:lnTo>
                <a:lnTo>
                  <a:pt x="241046" y="267093"/>
                </a:lnTo>
                <a:lnTo>
                  <a:pt x="220205" y="268274"/>
                </a:lnTo>
                <a:lnTo>
                  <a:pt x="142011" y="268274"/>
                </a:lnTo>
                <a:lnTo>
                  <a:pt x="142011" y="121945"/>
                </a:lnTo>
                <a:lnTo>
                  <a:pt x="220205" y="121945"/>
                </a:lnTo>
                <a:lnTo>
                  <a:pt x="259118" y="126885"/>
                </a:lnTo>
                <a:lnTo>
                  <a:pt x="296633" y="152425"/>
                </a:lnTo>
                <a:lnTo>
                  <a:pt x="309143" y="195122"/>
                </a:lnTo>
                <a:lnTo>
                  <a:pt x="309143" y="19545"/>
                </a:lnTo>
                <a:lnTo>
                  <a:pt x="293001" y="15621"/>
                </a:lnTo>
                <a:lnTo>
                  <a:pt x="262077" y="11455"/>
                </a:lnTo>
                <a:lnTo>
                  <a:pt x="228815" y="10058"/>
                </a:lnTo>
                <a:lnTo>
                  <a:pt x="0" y="10058"/>
                </a:lnTo>
                <a:lnTo>
                  <a:pt x="0" y="512152"/>
                </a:lnTo>
                <a:lnTo>
                  <a:pt x="142011" y="512152"/>
                </a:lnTo>
                <a:lnTo>
                  <a:pt x="142011" y="380898"/>
                </a:lnTo>
                <a:lnTo>
                  <a:pt x="228815" y="380898"/>
                </a:lnTo>
                <a:lnTo>
                  <a:pt x="293001" y="375246"/>
                </a:lnTo>
                <a:lnTo>
                  <a:pt x="347878" y="358305"/>
                </a:lnTo>
                <a:lnTo>
                  <a:pt x="392252" y="331050"/>
                </a:lnTo>
                <a:lnTo>
                  <a:pt x="424980" y="294462"/>
                </a:lnTo>
                <a:lnTo>
                  <a:pt x="445160" y="249008"/>
                </a:lnTo>
                <a:lnTo>
                  <a:pt x="450202" y="223113"/>
                </a:lnTo>
                <a:lnTo>
                  <a:pt x="451878" y="195122"/>
                </a:lnTo>
                <a:close/>
              </a:path>
              <a:path w="1049654" h="522604">
                <a:moveTo>
                  <a:pt x="1049375" y="260388"/>
                </a:moveTo>
                <a:lnTo>
                  <a:pt x="1044079" y="206057"/>
                </a:lnTo>
                <a:lnTo>
                  <a:pt x="1028217" y="156375"/>
                </a:lnTo>
                <a:lnTo>
                  <a:pt x="1006551" y="117652"/>
                </a:lnTo>
                <a:lnTo>
                  <a:pt x="1003020" y="112090"/>
                </a:lnTo>
                <a:lnTo>
                  <a:pt x="969759" y="73888"/>
                </a:lnTo>
                <a:lnTo>
                  <a:pt x="929055" y="42684"/>
                </a:lnTo>
                <a:lnTo>
                  <a:pt x="905916" y="29959"/>
                </a:lnTo>
                <a:lnTo>
                  <a:pt x="905916" y="261099"/>
                </a:lnTo>
                <a:lnTo>
                  <a:pt x="905268" y="277164"/>
                </a:lnTo>
                <a:lnTo>
                  <a:pt x="895527" y="320281"/>
                </a:lnTo>
                <a:lnTo>
                  <a:pt x="875487" y="355523"/>
                </a:lnTo>
                <a:lnTo>
                  <a:pt x="846924" y="382231"/>
                </a:lnTo>
                <a:lnTo>
                  <a:pt x="811174" y="398919"/>
                </a:lnTo>
                <a:lnTo>
                  <a:pt x="770356" y="404558"/>
                </a:lnTo>
                <a:lnTo>
                  <a:pt x="756246" y="403936"/>
                </a:lnTo>
                <a:lnTo>
                  <a:pt x="716915" y="394512"/>
                </a:lnTo>
                <a:lnTo>
                  <a:pt x="683221" y="374408"/>
                </a:lnTo>
                <a:lnTo>
                  <a:pt x="657021" y="344678"/>
                </a:lnTo>
                <a:lnTo>
                  <a:pt x="640435" y="306755"/>
                </a:lnTo>
                <a:lnTo>
                  <a:pt x="634784" y="261099"/>
                </a:lnTo>
                <a:lnTo>
                  <a:pt x="635419" y="245033"/>
                </a:lnTo>
                <a:lnTo>
                  <a:pt x="644829" y="201930"/>
                </a:lnTo>
                <a:lnTo>
                  <a:pt x="664730" y="166700"/>
                </a:lnTo>
                <a:lnTo>
                  <a:pt x="693686" y="139979"/>
                </a:lnTo>
                <a:lnTo>
                  <a:pt x="729526" y="123291"/>
                </a:lnTo>
                <a:lnTo>
                  <a:pt x="770356" y="117652"/>
                </a:lnTo>
                <a:lnTo>
                  <a:pt x="784453" y="118275"/>
                </a:lnTo>
                <a:lnTo>
                  <a:pt x="823798" y="127685"/>
                </a:lnTo>
                <a:lnTo>
                  <a:pt x="857275" y="147802"/>
                </a:lnTo>
                <a:lnTo>
                  <a:pt x="883145" y="177546"/>
                </a:lnTo>
                <a:lnTo>
                  <a:pt x="900061" y="215442"/>
                </a:lnTo>
                <a:lnTo>
                  <a:pt x="905916" y="261099"/>
                </a:lnTo>
                <a:lnTo>
                  <a:pt x="905916" y="29959"/>
                </a:lnTo>
                <a:lnTo>
                  <a:pt x="855484" y="10909"/>
                </a:lnTo>
                <a:lnTo>
                  <a:pt x="799896" y="1219"/>
                </a:lnTo>
                <a:lnTo>
                  <a:pt x="770356" y="0"/>
                </a:lnTo>
                <a:lnTo>
                  <a:pt x="740816" y="1219"/>
                </a:lnTo>
                <a:lnTo>
                  <a:pt x="685228" y="10909"/>
                </a:lnTo>
                <a:lnTo>
                  <a:pt x="634555" y="30073"/>
                </a:lnTo>
                <a:lnTo>
                  <a:pt x="590448" y="57505"/>
                </a:lnTo>
                <a:lnTo>
                  <a:pt x="553313" y="92748"/>
                </a:lnTo>
                <a:lnTo>
                  <a:pt x="524078" y="134175"/>
                </a:lnTo>
                <a:lnTo>
                  <a:pt x="503237" y="181305"/>
                </a:lnTo>
                <a:lnTo>
                  <a:pt x="492658" y="232956"/>
                </a:lnTo>
                <a:lnTo>
                  <a:pt x="491337" y="260388"/>
                </a:lnTo>
                <a:lnTo>
                  <a:pt x="492658" y="288163"/>
                </a:lnTo>
                <a:lnTo>
                  <a:pt x="503237" y="340347"/>
                </a:lnTo>
                <a:lnTo>
                  <a:pt x="524078" y="387845"/>
                </a:lnTo>
                <a:lnTo>
                  <a:pt x="553313" y="429450"/>
                </a:lnTo>
                <a:lnTo>
                  <a:pt x="590473" y="464705"/>
                </a:lnTo>
                <a:lnTo>
                  <a:pt x="634822" y="492163"/>
                </a:lnTo>
                <a:lnTo>
                  <a:pt x="685685" y="511302"/>
                </a:lnTo>
                <a:lnTo>
                  <a:pt x="741095" y="520979"/>
                </a:lnTo>
                <a:lnTo>
                  <a:pt x="770356" y="522185"/>
                </a:lnTo>
                <a:lnTo>
                  <a:pt x="799896" y="520979"/>
                </a:lnTo>
                <a:lnTo>
                  <a:pt x="855484" y="511302"/>
                </a:lnTo>
                <a:lnTo>
                  <a:pt x="906208" y="492137"/>
                </a:lnTo>
                <a:lnTo>
                  <a:pt x="950455" y="464908"/>
                </a:lnTo>
                <a:lnTo>
                  <a:pt x="987894" y="429958"/>
                </a:lnTo>
                <a:lnTo>
                  <a:pt x="1017117" y="388531"/>
                </a:lnTo>
                <a:lnTo>
                  <a:pt x="1037678" y="341020"/>
                </a:lnTo>
                <a:lnTo>
                  <a:pt x="1048067" y="288480"/>
                </a:lnTo>
                <a:lnTo>
                  <a:pt x="1049375" y="260388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8291083" y="3345988"/>
            <a:ext cx="457236" cy="502324"/>
          </a:xfrm>
          <a:custGeom>
            <a:avLst/>
            <a:gdLst/>
            <a:ahLst/>
            <a:cxnLst/>
            <a:rect l="l" t="t" r="r" b="b"/>
            <a:pathLst>
              <a:path w="457200" h="502285">
                <a:moveTo>
                  <a:pt x="244589" y="0"/>
                </a:moveTo>
                <a:lnTo>
                  <a:pt x="0" y="0"/>
                </a:lnTo>
                <a:lnTo>
                  <a:pt x="0" y="502099"/>
                </a:lnTo>
                <a:lnTo>
                  <a:pt x="258222" y="502099"/>
                </a:lnTo>
                <a:lnTo>
                  <a:pt x="303476" y="499700"/>
                </a:lnTo>
                <a:lnTo>
                  <a:pt x="343128" y="492503"/>
                </a:lnTo>
                <a:lnTo>
                  <a:pt x="405621" y="463713"/>
                </a:lnTo>
                <a:lnTo>
                  <a:pt x="444084" y="418263"/>
                </a:lnTo>
                <a:lnTo>
                  <a:pt x="450266" y="400239"/>
                </a:lnTo>
                <a:lnTo>
                  <a:pt x="139870" y="400239"/>
                </a:lnTo>
                <a:lnTo>
                  <a:pt x="139870" y="296954"/>
                </a:lnTo>
                <a:lnTo>
                  <a:pt x="441495" y="296954"/>
                </a:lnTo>
                <a:lnTo>
                  <a:pt x="430076" y="279625"/>
                </a:lnTo>
                <a:lnTo>
                  <a:pt x="409605" y="261081"/>
                </a:lnTo>
                <a:lnTo>
                  <a:pt x="263248" y="261081"/>
                </a:lnTo>
                <a:lnTo>
                  <a:pt x="276871" y="226652"/>
                </a:lnTo>
                <a:lnTo>
                  <a:pt x="386738" y="226652"/>
                </a:lnTo>
                <a:lnTo>
                  <a:pt x="387328" y="226296"/>
                </a:lnTo>
                <a:lnTo>
                  <a:pt x="407729" y="207270"/>
                </a:lnTo>
                <a:lnTo>
                  <a:pt x="412401" y="200119"/>
                </a:lnTo>
                <a:lnTo>
                  <a:pt x="139870" y="200119"/>
                </a:lnTo>
                <a:lnTo>
                  <a:pt x="139870" y="101850"/>
                </a:lnTo>
                <a:lnTo>
                  <a:pt x="430917" y="101850"/>
                </a:lnTo>
                <a:lnTo>
                  <a:pt x="430839" y="101110"/>
                </a:lnTo>
                <a:lnTo>
                  <a:pt x="405913" y="52876"/>
                </a:lnTo>
                <a:lnTo>
                  <a:pt x="356684" y="19167"/>
                </a:lnTo>
                <a:lnTo>
                  <a:pt x="286927" y="2130"/>
                </a:lnTo>
                <a:lnTo>
                  <a:pt x="244589" y="0"/>
                </a:lnTo>
                <a:close/>
              </a:path>
              <a:path w="457200" h="502285">
                <a:moveTo>
                  <a:pt x="441495" y="296954"/>
                </a:moveTo>
                <a:lnTo>
                  <a:pt x="251049" y="296954"/>
                </a:lnTo>
                <a:lnTo>
                  <a:pt x="265819" y="297739"/>
                </a:lnTo>
                <a:lnTo>
                  <a:pt x="278573" y="300092"/>
                </a:lnTo>
                <a:lnTo>
                  <a:pt x="309596" y="325373"/>
                </a:lnTo>
                <a:lnTo>
                  <a:pt x="313456" y="347884"/>
                </a:lnTo>
                <a:lnTo>
                  <a:pt x="312490" y="360010"/>
                </a:lnTo>
                <a:lnTo>
                  <a:pt x="289312" y="392782"/>
                </a:lnTo>
                <a:lnTo>
                  <a:pt x="251049" y="400239"/>
                </a:lnTo>
                <a:lnTo>
                  <a:pt x="450266" y="400239"/>
                </a:lnTo>
                <a:lnTo>
                  <a:pt x="453701" y="390221"/>
                </a:lnTo>
                <a:lnTo>
                  <a:pt x="456907" y="358638"/>
                </a:lnTo>
                <a:lnTo>
                  <a:pt x="453925" y="328582"/>
                </a:lnTo>
                <a:lnTo>
                  <a:pt x="444981" y="302244"/>
                </a:lnTo>
                <a:lnTo>
                  <a:pt x="441495" y="296954"/>
                </a:lnTo>
                <a:close/>
              </a:path>
              <a:path w="457200" h="502285">
                <a:moveTo>
                  <a:pt x="276871" y="226652"/>
                </a:moveTo>
                <a:lnTo>
                  <a:pt x="263248" y="261081"/>
                </a:lnTo>
                <a:lnTo>
                  <a:pt x="300052" y="258909"/>
                </a:lnTo>
                <a:lnTo>
                  <a:pt x="333000" y="252390"/>
                </a:lnTo>
                <a:lnTo>
                  <a:pt x="362092" y="241520"/>
                </a:lnTo>
                <a:lnTo>
                  <a:pt x="365196" y="239648"/>
                </a:lnTo>
                <a:lnTo>
                  <a:pt x="352269" y="235176"/>
                </a:lnTo>
                <a:lnTo>
                  <a:pt x="316877" y="228784"/>
                </a:lnTo>
                <a:lnTo>
                  <a:pt x="276871" y="226652"/>
                </a:lnTo>
                <a:close/>
              </a:path>
              <a:path w="457200" h="502285">
                <a:moveTo>
                  <a:pt x="365196" y="239648"/>
                </a:moveTo>
                <a:lnTo>
                  <a:pt x="362092" y="241520"/>
                </a:lnTo>
                <a:lnTo>
                  <a:pt x="333000" y="252390"/>
                </a:lnTo>
                <a:lnTo>
                  <a:pt x="300052" y="258909"/>
                </a:lnTo>
                <a:lnTo>
                  <a:pt x="263248" y="261081"/>
                </a:lnTo>
                <a:lnTo>
                  <a:pt x="409605" y="261081"/>
                </a:lnTo>
                <a:lnTo>
                  <a:pt x="409212" y="260725"/>
                </a:lnTo>
                <a:lnTo>
                  <a:pt x="383047" y="245824"/>
                </a:lnTo>
                <a:lnTo>
                  <a:pt x="365196" y="239648"/>
                </a:lnTo>
                <a:close/>
              </a:path>
              <a:path w="457200" h="502285">
                <a:moveTo>
                  <a:pt x="386738" y="226652"/>
                </a:moveTo>
                <a:lnTo>
                  <a:pt x="276871" y="226652"/>
                </a:lnTo>
                <a:lnTo>
                  <a:pt x="316877" y="228784"/>
                </a:lnTo>
                <a:lnTo>
                  <a:pt x="352269" y="235176"/>
                </a:lnTo>
                <a:lnTo>
                  <a:pt x="365196" y="239648"/>
                </a:lnTo>
                <a:lnTo>
                  <a:pt x="386738" y="226652"/>
                </a:lnTo>
                <a:close/>
              </a:path>
              <a:path w="457200" h="502285">
                <a:moveTo>
                  <a:pt x="430917" y="101850"/>
                </a:moveTo>
                <a:lnTo>
                  <a:pt x="230966" y="101850"/>
                </a:lnTo>
                <a:lnTo>
                  <a:pt x="244772" y="102635"/>
                </a:lnTo>
                <a:lnTo>
                  <a:pt x="256786" y="104990"/>
                </a:lnTo>
                <a:lnTo>
                  <a:pt x="286736" y="129917"/>
                </a:lnTo>
                <a:lnTo>
                  <a:pt x="290504" y="151335"/>
                </a:lnTo>
                <a:lnTo>
                  <a:pt x="289562" y="162774"/>
                </a:lnTo>
                <a:lnTo>
                  <a:pt x="256786" y="197071"/>
                </a:lnTo>
                <a:lnTo>
                  <a:pt x="230966" y="200119"/>
                </a:lnTo>
                <a:lnTo>
                  <a:pt x="412401" y="200119"/>
                </a:lnTo>
                <a:lnTo>
                  <a:pt x="422299" y="184968"/>
                </a:lnTo>
                <a:lnTo>
                  <a:pt x="431041" y="159390"/>
                </a:lnTo>
                <a:lnTo>
                  <a:pt x="433955" y="130540"/>
                </a:lnTo>
                <a:lnTo>
                  <a:pt x="430917" y="101850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8793924" y="3335946"/>
            <a:ext cx="492164" cy="522646"/>
          </a:xfrm>
          <a:custGeom>
            <a:avLst/>
            <a:gdLst/>
            <a:ahLst/>
            <a:cxnLst/>
            <a:rect l="l" t="t" r="r" b="b"/>
            <a:pathLst>
              <a:path w="492125" h="522604">
                <a:moveTo>
                  <a:pt x="276159" y="0"/>
                </a:moveTo>
                <a:lnTo>
                  <a:pt x="218950" y="4755"/>
                </a:lnTo>
                <a:lnTo>
                  <a:pt x="166413" y="19004"/>
                </a:lnTo>
                <a:lnTo>
                  <a:pt x="119429" y="41965"/>
                </a:lnTo>
                <a:lnTo>
                  <a:pt x="78908" y="72804"/>
                </a:lnTo>
                <a:lnTo>
                  <a:pt x="45734" y="110916"/>
                </a:lnTo>
                <a:lnTo>
                  <a:pt x="20805" y="155649"/>
                </a:lnTo>
                <a:lnTo>
                  <a:pt x="5200" y="206042"/>
                </a:lnTo>
                <a:lnTo>
                  <a:pt x="0" y="261091"/>
                </a:lnTo>
                <a:lnTo>
                  <a:pt x="1299" y="289203"/>
                </a:lnTo>
                <a:lnTo>
                  <a:pt x="11701" y="341925"/>
                </a:lnTo>
                <a:lnTo>
                  <a:pt x="32240" y="389735"/>
                </a:lnTo>
                <a:lnTo>
                  <a:pt x="61289" y="431159"/>
                </a:lnTo>
                <a:lnTo>
                  <a:pt x="98360" y="465792"/>
                </a:lnTo>
                <a:lnTo>
                  <a:pt x="142114" y="492690"/>
                </a:lnTo>
                <a:lnTo>
                  <a:pt x="192097" y="511488"/>
                </a:lnTo>
                <a:lnTo>
                  <a:pt x="246971" y="520993"/>
                </a:lnTo>
                <a:lnTo>
                  <a:pt x="276159" y="522183"/>
                </a:lnTo>
                <a:lnTo>
                  <a:pt x="310025" y="520657"/>
                </a:lnTo>
                <a:lnTo>
                  <a:pt x="372252" y="508462"/>
                </a:lnTo>
                <a:lnTo>
                  <a:pt x="426901" y="484216"/>
                </a:lnTo>
                <a:lnTo>
                  <a:pt x="472634" y="448708"/>
                </a:lnTo>
                <a:lnTo>
                  <a:pt x="492068" y="426782"/>
                </a:lnTo>
                <a:lnTo>
                  <a:pt x="401684" y="345015"/>
                </a:lnTo>
                <a:lnTo>
                  <a:pt x="389175" y="358825"/>
                </a:lnTo>
                <a:lnTo>
                  <a:pt x="376042" y="370839"/>
                </a:lnTo>
                <a:lnTo>
                  <a:pt x="332827" y="396076"/>
                </a:lnTo>
                <a:lnTo>
                  <a:pt x="283331" y="404553"/>
                </a:lnTo>
                <a:lnTo>
                  <a:pt x="268222" y="403926"/>
                </a:lnTo>
                <a:lnTo>
                  <a:pt x="226663" y="394511"/>
                </a:lnTo>
                <a:lnTo>
                  <a:pt x="192172" y="374402"/>
                </a:lnTo>
                <a:lnTo>
                  <a:pt x="166234" y="344573"/>
                </a:lnTo>
                <a:lnTo>
                  <a:pt x="149310" y="306281"/>
                </a:lnTo>
                <a:lnTo>
                  <a:pt x="143461" y="261091"/>
                </a:lnTo>
                <a:lnTo>
                  <a:pt x="144111" y="245312"/>
                </a:lnTo>
                <a:lnTo>
                  <a:pt x="153859" y="202276"/>
                </a:lnTo>
                <a:lnTo>
                  <a:pt x="173903" y="166707"/>
                </a:lnTo>
                <a:lnTo>
                  <a:pt x="202726" y="139970"/>
                </a:lnTo>
                <a:lnTo>
                  <a:pt x="239887" y="123290"/>
                </a:lnTo>
                <a:lnTo>
                  <a:pt x="283331" y="117640"/>
                </a:lnTo>
                <a:lnTo>
                  <a:pt x="300543" y="118580"/>
                </a:lnTo>
                <a:lnTo>
                  <a:pt x="347895" y="132697"/>
                </a:lnTo>
                <a:lnTo>
                  <a:pt x="389175" y="162964"/>
                </a:lnTo>
                <a:lnTo>
                  <a:pt x="401684" y="176455"/>
                </a:lnTo>
                <a:lnTo>
                  <a:pt x="492068" y="94677"/>
                </a:lnTo>
                <a:lnTo>
                  <a:pt x="450911" y="53715"/>
                </a:lnTo>
                <a:lnTo>
                  <a:pt x="400605" y="24030"/>
                </a:lnTo>
                <a:lnTo>
                  <a:pt x="342057" y="6011"/>
                </a:lnTo>
                <a:lnTo>
                  <a:pt x="310025" y="1503"/>
                </a:lnTo>
                <a:lnTo>
                  <a:pt x="276159" y="0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9346274" y="3309402"/>
            <a:ext cx="854777" cy="539158"/>
          </a:xfrm>
          <a:custGeom>
            <a:avLst/>
            <a:gdLst/>
            <a:ahLst/>
            <a:cxnLst/>
            <a:rect l="l" t="t" r="r" b="b"/>
            <a:pathLst>
              <a:path w="854709" h="539114">
                <a:moveTo>
                  <a:pt x="480568" y="538683"/>
                </a:moveTo>
                <a:lnTo>
                  <a:pt x="361899" y="346456"/>
                </a:lnTo>
                <a:lnTo>
                  <a:pt x="335318" y="303403"/>
                </a:lnTo>
                <a:lnTo>
                  <a:pt x="321119" y="280403"/>
                </a:lnTo>
                <a:lnTo>
                  <a:pt x="351612" y="233121"/>
                </a:lnTo>
                <a:lnTo>
                  <a:pt x="352082" y="232410"/>
                </a:lnTo>
                <a:lnTo>
                  <a:pt x="478421" y="36576"/>
                </a:lnTo>
                <a:lnTo>
                  <a:pt x="329222" y="36576"/>
                </a:lnTo>
                <a:lnTo>
                  <a:pt x="210172" y="232410"/>
                </a:lnTo>
                <a:lnTo>
                  <a:pt x="141300" y="232410"/>
                </a:lnTo>
                <a:lnTo>
                  <a:pt x="141300" y="36576"/>
                </a:lnTo>
                <a:lnTo>
                  <a:pt x="0" y="36576"/>
                </a:lnTo>
                <a:lnTo>
                  <a:pt x="0" y="538683"/>
                </a:lnTo>
                <a:lnTo>
                  <a:pt x="141300" y="538683"/>
                </a:lnTo>
                <a:lnTo>
                  <a:pt x="141300" y="346456"/>
                </a:lnTo>
                <a:lnTo>
                  <a:pt x="206044" y="346456"/>
                </a:lnTo>
                <a:lnTo>
                  <a:pt x="319176" y="538683"/>
                </a:lnTo>
                <a:lnTo>
                  <a:pt x="480568" y="538683"/>
                </a:lnTo>
                <a:close/>
              </a:path>
              <a:path w="854709" h="539114">
                <a:moveTo>
                  <a:pt x="666356" y="80340"/>
                </a:moveTo>
                <a:lnTo>
                  <a:pt x="653440" y="33743"/>
                </a:lnTo>
                <a:lnTo>
                  <a:pt x="617397" y="5473"/>
                </a:lnTo>
                <a:lnTo>
                  <a:pt x="585304" y="0"/>
                </a:lnTo>
                <a:lnTo>
                  <a:pt x="568172" y="1346"/>
                </a:lnTo>
                <a:lnTo>
                  <a:pt x="526478" y="21513"/>
                </a:lnTo>
                <a:lnTo>
                  <a:pt x="504964" y="62674"/>
                </a:lnTo>
                <a:lnTo>
                  <a:pt x="503529" y="80340"/>
                </a:lnTo>
                <a:lnTo>
                  <a:pt x="504964" y="97637"/>
                </a:lnTo>
                <a:lnTo>
                  <a:pt x="526478" y="137718"/>
                </a:lnTo>
                <a:lnTo>
                  <a:pt x="545985" y="150202"/>
                </a:lnTo>
                <a:lnTo>
                  <a:pt x="512140" y="267550"/>
                </a:lnTo>
                <a:lnTo>
                  <a:pt x="597496" y="267550"/>
                </a:lnTo>
                <a:lnTo>
                  <a:pt x="643394" y="162826"/>
                </a:lnTo>
                <a:lnTo>
                  <a:pt x="645312" y="158508"/>
                </a:lnTo>
                <a:lnTo>
                  <a:pt x="661924" y="115239"/>
                </a:lnTo>
                <a:lnTo>
                  <a:pt x="666356" y="87033"/>
                </a:lnTo>
                <a:lnTo>
                  <a:pt x="666356" y="81051"/>
                </a:lnTo>
                <a:lnTo>
                  <a:pt x="666356" y="80340"/>
                </a:lnTo>
                <a:close/>
              </a:path>
              <a:path w="854709" h="539114">
                <a:moveTo>
                  <a:pt x="854278" y="80340"/>
                </a:moveTo>
                <a:lnTo>
                  <a:pt x="841375" y="33743"/>
                </a:lnTo>
                <a:lnTo>
                  <a:pt x="805319" y="5473"/>
                </a:lnTo>
                <a:lnTo>
                  <a:pt x="773226" y="0"/>
                </a:lnTo>
                <a:lnTo>
                  <a:pt x="756094" y="1346"/>
                </a:lnTo>
                <a:lnTo>
                  <a:pt x="714413" y="21513"/>
                </a:lnTo>
                <a:lnTo>
                  <a:pt x="692899" y="62674"/>
                </a:lnTo>
                <a:lnTo>
                  <a:pt x="691464" y="80340"/>
                </a:lnTo>
                <a:lnTo>
                  <a:pt x="692899" y="97637"/>
                </a:lnTo>
                <a:lnTo>
                  <a:pt x="714413" y="137718"/>
                </a:lnTo>
                <a:lnTo>
                  <a:pt x="733907" y="150190"/>
                </a:lnTo>
                <a:lnTo>
                  <a:pt x="700062" y="267550"/>
                </a:lnTo>
                <a:lnTo>
                  <a:pt x="785431" y="267550"/>
                </a:lnTo>
                <a:lnTo>
                  <a:pt x="831329" y="162826"/>
                </a:lnTo>
                <a:lnTo>
                  <a:pt x="833247" y="158508"/>
                </a:lnTo>
                <a:lnTo>
                  <a:pt x="849858" y="115239"/>
                </a:lnTo>
                <a:lnTo>
                  <a:pt x="854278" y="87033"/>
                </a:lnTo>
                <a:lnTo>
                  <a:pt x="854278" y="81051"/>
                </a:lnTo>
                <a:lnTo>
                  <a:pt x="854278" y="80340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10483929" y="3345473"/>
            <a:ext cx="142251" cy="502960"/>
          </a:xfrm>
          <a:custGeom>
            <a:avLst/>
            <a:gdLst/>
            <a:ahLst/>
            <a:cxnLst/>
            <a:rect l="l" t="t" r="r" b="b"/>
            <a:pathLst>
              <a:path w="142240" h="502920">
                <a:moveTo>
                  <a:pt x="142011" y="0"/>
                </a:moveTo>
                <a:lnTo>
                  <a:pt x="0" y="0"/>
                </a:lnTo>
                <a:lnTo>
                  <a:pt x="0" y="189230"/>
                </a:lnTo>
                <a:lnTo>
                  <a:pt x="0" y="307340"/>
                </a:lnTo>
                <a:lnTo>
                  <a:pt x="0" y="502920"/>
                </a:lnTo>
                <a:lnTo>
                  <a:pt x="142011" y="502920"/>
                </a:lnTo>
                <a:lnTo>
                  <a:pt x="142011" y="307340"/>
                </a:lnTo>
                <a:lnTo>
                  <a:pt x="131292" y="307340"/>
                </a:lnTo>
                <a:lnTo>
                  <a:pt x="131292" y="189230"/>
                </a:lnTo>
                <a:lnTo>
                  <a:pt x="142011" y="189230"/>
                </a:lnTo>
                <a:lnTo>
                  <a:pt x="142011" y="0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10818944" y="3345473"/>
            <a:ext cx="142251" cy="502960"/>
          </a:xfrm>
          <a:custGeom>
            <a:avLst/>
            <a:gdLst/>
            <a:ahLst/>
            <a:cxnLst/>
            <a:rect l="l" t="t" r="r" b="b"/>
            <a:pathLst>
              <a:path w="142240" h="502920">
                <a:moveTo>
                  <a:pt x="142024" y="0"/>
                </a:moveTo>
                <a:lnTo>
                  <a:pt x="0" y="0"/>
                </a:lnTo>
                <a:lnTo>
                  <a:pt x="0" y="189230"/>
                </a:lnTo>
                <a:lnTo>
                  <a:pt x="0" y="307340"/>
                </a:lnTo>
                <a:lnTo>
                  <a:pt x="0" y="502920"/>
                </a:lnTo>
                <a:lnTo>
                  <a:pt x="142024" y="502920"/>
                </a:lnTo>
                <a:lnTo>
                  <a:pt x="142024" y="307340"/>
                </a:lnTo>
                <a:lnTo>
                  <a:pt x="10058" y="307340"/>
                </a:lnTo>
                <a:lnTo>
                  <a:pt x="10058" y="189230"/>
                </a:lnTo>
                <a:lnTo>
                  <a:pt x="142024" y="189230"/>
                </a:lnTo>
                <a:lnTo>
                  <a:pt x="142024" y="0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10615232" y="3534655"/>
            <a:ext cx="346102" cy="118119"/>
          </a:xfrm>
          <a:custGeom>
            <a:avLst/>
            <a:gdLst/>
            <a:ahLst/>
            <a:cxnLst/>
            <a:rect l="l" t="t" r="r" b="b"/>
            <a:pathLst>
              <a:path w="346075" h="118110">
                <a:moveTo>
                  <a:pt x="203695" y="0"/>
                </a:moveTo>
                <a:lnTo>
                  <a:pt x="10718" y="0"/>
                </a:lnTo>
                <a:lnTo>
                  <a:pt x="0" y="0"/>
                </a:lnTo>
                <a:lnTo>
                  <a:pt x="0" y="117627"/>
                </a:lnTo>
                <a:lnTo>
                  <a:pt x="10718" y="117627"/>
                </a:lnTo>
                <a:lnTo>
                  <a:pt x="203695" y="117627"/>
                </a:lnTo>
                <a:lnTo>
                  <a:pt x="203695" y="0"/>
                </a:lnTo>
                <a:close/>
              </a:path>
              <a:path w="346075" h="118110">
                <a:moveTo>
                  <a:pt x="345719" y="0"/>
                </a:moveTo>
                <a:lnTo>
                  <a:pt x="213753" y="0"/>
                </a:lnTo>
                <a:lnTo>
                  <a:pt x="213753" y="117627"/>
                </a:lnTo>
                <a:lnTo>
                  <a:pt x="345719" y="117627"/>
                </a:lnTo>
                <a:lnTo>
                  <a:pt x="345719" y="0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11019099" y="3345988"/>
            <a:ext cx="584246" cy="502324"/>
          </a:xfrm>
          <a:custGeom>
            <a:avLst/>
            <a:gdLst/>
            <a:ahLst/>
            <a:cxnLst/>
            <a:rect l="l" t="t" r="r" b="b"/>
            <a:pathLst>
              <a:path w="584200" h="502285">
                <a:moveTo>
                  <a:pt x="361507" y="0"/>
                </a:moveTo>
                <a:lnTo>
                  <a:pt x="221637" y="0"/>
                </a:lnTo>
                <a:lnTo>
                  <a:pt x="0" y="502099"/>
                </a:lnTo>
                <a:lnTo>
                  <a:pt x="144896" y="502099"/>
                </a:lnTo>
                <a:lnTo>
                  <a:pt x="184332" y="403830"/>
                </a:lnTo>
                <a:lnTo>
                  <a:pt x="121221" y="403830"/>
                </a:lnTo>
                <a:lnTo>
                  <a:pt x="157796" y="299823"/>
                </a:lnTo>
                <a:lnTo>
                  <a:pt x="226072" y="299823"/>
                </a:lnTo>
                <a:lnTo>
                  <a:pt x="290499" y="139282"/>
                </a:lnTo>
                <a:lnTo>
                  <a:pt x="262526" y="69579"/>
                </a:lnTo>
                <a:lnTo>
                  <a:pt x="392321" y="69579"/>
                </a:lnTo>
                <a:lnTo>
                  <a:pt x="361507" y="0"/>
                </a:lnTo>
                <a:close/>
              </a:path>
              <a:path w="584200" h="502285">
                <a:moveTo>
                  <a:pt x="392321" y="69579"/>
                </a:moveTo>
                <a:lnTo>
                  <a:pt x="318471" y="69579"/>
                </a:lnTo>
                <a:lnTo>
                  <a:pt x="290499" y="139282"/>
                </a:lnTo>
                <a:lnTo>
                  <a:pt x="436101" y="502099"/>
                </a:lnTo>
                <a:lnTo>
                  <a:pt x="583867" y="502099"/>
                </a:lnTo>
                <a:lnTo>
                  <a:pt x="540347" y="403830"/>
                </a:lnTo>
                <a:lnTo>
                  <a:pt x="439693" y="403830"/>
                </a:lnTo>
                <a:lnTo>
                  <a:pt x="403108" y="299823"/>
                </a:lnTo>
                <a:lnTo>
                  <a:pt x="494286" y="299823"/>
                </a:lnTo>
                <a:lnTo>
                  <a:pt x="392321" y="69579"/>
                </a:lnTo>
                <a:close/>
              </a:path>
              <a:path w="584200" h="502285">
                <a:moveTo>
                  <a:pt x="226072" y="299823"/>
                </a:moveTo>
                <a:lnTo>
                  <a:pt x="157796" y="299823"/>
                </a:lnTo>
                <a:lnTo>
                  <a:pt x="121221" y="403830"/>
                </a:lnTo>
                <a:lnTo>
                  <a:pt x="184332" y="403830"/>
                </a:lnTo>
                <a:lnTo>
                  <a:pt x="226072" y="299823"/>
                </a:lnTo>
                <a:close/>
              </a:path>
              <a:path w="584200" h="502285">
                <a:moveTo>
                  <a:pt x="354925" y="299823"/>
                </a:moveTo>
                <a:lnTo>
                  <a:pt x="226072" y="299823"/>
                </a:lnTo>
                <a:lnTo>
                  <a:pt x="184332" y="403830"/>
                </a:lnTo>
                <a:lnTo>
                  <a:pt x="396665" y="403830"/>
                </a:lnTo>
                <a:lnTo>
                  <a:pt x="354925" y="299823"/>
                </a:lnTo>
                <a:close/>
              </a:path>
              <a:path w="584200" h="502285">
                <a:moveTo>
                  <a:pt x="494286" y="299823"/>
                </a:moveTo>
                <a:lnTo>
                  <a:pt x="403108" y="299823"/>
                </a:lnTo>
                <a:lnTo>
                  <a:pt x="439693" y="403830"/>
                </a:lnTo>
                <a:lnTo>
                  <a:pt x="540347" y="403830"/>
                </a:lnTo>
                <a:lnTo>
                  <a:pt x="494286" y="299823"/>
                </a:lnTo>
                <a:close/>
              </a:path>
              <a:path w="584200" h="502285">
                <a:moveTo>
                  <a:pt x="318471" y="69579"/>
                </a:moveTo>
                <a:lnTo>
                  <a:pt x="262526" y="69579"/>
                </a:lnTo>
                <a:lnTo>
                  <a:pt x="290499" y="139282"/>
                </a:lnTo>
                <a:lnTo>
                  <a:pt x="318471" y="69579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11810968" y="3335936"/>
            <a:ext cx="1589531" cy="522646"/>
          </a:xfrm>
          <a:custGeom>
            <a:avLst/>
            <a:gdLst/>
            <a:ahLst/>
            <a:cxnLst/>
            <a:rect l="l" t="t" r="r" b="b"/>
            <a:pathLst>
              <a:path w="1589405" h="522604">
                <a:moveTo>
                  <a:pt x="416750" y="399529"/>
                </a:moveTo>
                <a:lnTo>
                  <a:pt x="222694" y="399529"/>
                </a:lnTo>
                <a:lnTo>
                  <a:pt x="317042" y="312026"/>
                </a:lnTo>
                <a:lnTo>
                  <a:pt x="333870" y="295910"/>
                </a:lnTo>
                <a:lnTo>
                  <a:pt x="360946" y="265963"/>
                </a:lnTo>
                <a:lnTo>
                  <a:pt x="386524" y="225856"/>
                </a:lnTo>
                <a:lnTo>
                  <a:pt x="398767" y="188696"/>
                </a:lnTo>
                <a:lnTo>
                  <a:pt x="402348" y="154495"/>
                </a:lnTo>
                <a:lnTo>
                  <a:pt x="402336" y="151714"/>
                </a:lnTo>
                <a:lnTo>
                  <a:pt x="400862" y="129971"/>
                </a:lnTo>
                <a:lnTo>
                  <a:pt x="397510" y="114769"/>
                </a:lnTo>
                <a:lnTo>
                  <a:pt x="396214" y="108851"/>
                </a:lnTo>
                <a:lnTo>
                  <a:pt x="377659" y="71729"/>
                </a:lnTo>
                <a:lnTo>
                  <a:pt x="348145" y="41694"/>
                </a:lnTo>
                <a:lnTo>
                  <a:pt x="309156" y="19011"/>
                </a:lnTo>
                <a:lnTo>
                  <a:pt x="261810" y="4762"/>
                </a:lnTo>
                <a:lnTo>
                  <a:pt x="207302" y="0"/>
                </a:lnTo>
                <a:lnTo>
                  <a:pt x="171653" y="1803"/>
                </a:lnTo>
                <a:lnTo>
                  <a:pt x="108178" y="16141"/>
                </a:lnTo>
                <a:lnTo>
                  <a:pt x="55410" y="44208"/>
                </a:lnTo>
                <a:lnTo>
                  <a:pt x="15240" y="82219"/>
                </a:lnTo>
                <a:lnTo>
                  <a:pt x="0" y="104724"/>
                </a:lnTo>
                <a:lnTo>
                  <a:pt x="105448" y="162826"/>
                </a:lnTo>
                <a:lnTo>
                  <a:pt x="113499" y="151714"/>
                </a:lnTo>
                <a:lnTo>
                  <a:pt x="122567" y="142036"/>
                </a:lnTo>
                <a:lnTo>
                  <a:pt x="155714" y="121627"/>
                </a:lnTo>
                <a:lnTo>
                  <a:pt x="194386" y="114769"/>
                </a:lnTo>
                <a:lnTo>
                  <a:pt x="209511" y="115620"/>
                </a:lnTo>
                <a:lnTo>
                  <a:pt x="249859" y="135839"/>
                </a:lnTo>
                <a:lnTo>
                  <a:pt x="258940" y="172872"/>
                </a:lnTo>
                <a:lnTo>
                  <a:pt x="257860" y="180289"/>
                </a:lnTo>
                <a:lnTo>
                  <a:pt x="237782" y="221716"/>
                </a:lnTo>
                <a:lnTo>
                  <a:pt x="25831" y="422490"/>
                </a:lnTo>
                <a:lnTo>
                  <a:pt x="25831" y="512152"/>
                </a:lnTo>
                <a:lnTo>
                  <a:pt x="416750" y="512152"/>
                </a:lnTo>
                <a:lnTo>
                  <a:pt x="416750" y="449745"/>
                </a:lnTo>
                <a:lnTo>
                  <a:pt x="416750" y="399529"/>
                </a:lnTo>
                <a:close/>
              </a:path>
              <a:path w="1589405" h="522604">
                <a:moveTo>
                  <a:pt x="900252" y="261099"/>
                </a:moveTo>
                <a:lnTo>
                  <a:pt x="898474" y="221335"/>
                </a:lnTo>
                <a:lnTo>
                  <a:pt x="884313" y="150685"/>
                </a:lnTo>
                <a:lnTo>
                  <a:pt x="869899" y="116217"/>
                </a:lnTo>
                <a:lnTo>
                  <a:pt x="856373" y="92163"/>
                </a:lnTo>
                <a:lnTo>
                  <a:pt x="817105" y="47510"/>
                </a:lnTo>
                <a:lnTo>
                  <a:pt x="767410" y="17157"/>
                </a:lnTo>
                <a:lnTo>
                  <a:pt x="757504" y="13754"/>
                </a:lnTo>
                <a:lnTo>
                  <a:pt x="757504" y="261099"/>
                </a:lnTo>
                <a:lnTo>
                  <a:pt x="756869" y="286004"/>
                </a:lnTo>
                <a:lnTo>
                  <a:pt x="751852" y="328142"/>
                </a:lnTo>
                <a:lnTo>
                  <a:pt x="735533" y="372910"/>
                </a:lnTo>
                <a:lnTo>
                  <a:pt x="700925" y="402412"/>
                </a:lnTo>
                <a:lnTo>
                  <a:pt x="679323" y="405993"/>
                </a:lnTo>
                <a:lnTo>
                  <a:pt x="668172" y="405091"/>
                </a:lnTo>
                <a:lnTo>
                  <a:pt x="630453" y="383374"/>
                </a:lnTo>
                <a:lnTo>
                  <a:pt x="610819" y="345376"/>
                </a:lnTo>
                <a:lnTo>
                  <a:pt x="601065" y="286004"/>
                </a:lnTo>
                <a:lnTo>
                  <a:pt x="600417" y="261099"/>
                </a:lnTo>
                <a:lnTo>
                  <a:pt x="601065" y="235902"/>
                </a:lnTo>
                <a:lnTo>
                  <a:pt x="606272" y="193586"/>
                </a:lnTo>
                <a:lnTo>
                  <a:pt x="623011" y="149212"/>
                </a:lnTo>
                <a:lnTo>
                  <a:pt x="657733" y="119799"/>
                </a:lnTo>
                <a:lnTo>
                  <a:pt x="679323" y="116217"/>
                </a:lnTo>
                <a:lnTo>
                  <a:pt x="690460" y="117106"/>
                </a:lnTo>
                <a:lnTo>
                  <a:pt x="728154" y="138811"/>
                </a:lnTo>
                <a:lnTo>
                  <a:pt x="747458" y="176466"/>
                </a:lnTo>
                <a:lnTo>
                  <a:pt x="756869" y="235902"/>
                </a:lnTo>
                <a:lnTo>
                  <a:pt x="757504" y="261099"/>
                </a:lnTo>
                <a:lnTo>
                  <a:pt x="757504" y="13754"/>
                </a:lnTo>
                <a:lnTo>
                  <a:pt x="739749" y="7632"/>
                </a:lnTo>
                <a:lnTo>
                  <a:pt x="710387" y="1917"/>
                </a:lnTo>
                <a:lnTo>
                  <a:pt x="679323" y="0"/>
                </a:lnTo>
                <a:lnTo>
                  <a:pt x="647966" y="1917"/>
                </a:lnTo>
                <a:lnTo>
                  <a:pt x="590753" y="17157"/>
                </a:lnTo>
                <a:lnTo>
                  <a:pt x="541299" y="47510"/>
                </a:lnTo>
                <a:lnTo>
                  <a:pt x="502031" y="92163"/>
                </a:lnTo>
                <a:lnTo>
                  <a:pt x="473811" y="150685"/>
                </a:lnTo>
                <a:lnTo>
                  <a:pt x="459473" y="221335"/>
                </a:lnTo>
                <a:lnTo>
                  <a:pt x="457682" y="261099"/>
                </a:lnTo>
                <a:lnTo>
                  <a:pt x="459473" y="300863"/>
                </a:lnTo>
                <a:lnTo>
                  <a:pt x="473811" y="371525"/>
                </a:lnTo>
                <a:lnTo>
                  <a:pt x="502031" y="430047"/>
                </a:lnTo>
                <a:lnTo>
                  <a:pt x="541299" y="474700"/>
                </a:lnTo>
                <a:lnTo>
                  <a:pt x="590753" y="505040"/>
                </a:lnTo>
                <a:lnTo>
                  <a:pt x="647966" y="520280"/>
                </a:lnTo>
                <a:lnTo>
                  <a:pt x="679323" y="522185"/>
                </a:lnTo>
                <a:lnTo>
                  <a:pt x="710387" y="520280"/>
                </a:lnTo>
                <a:lnTo>
                  <a:pt x="767410" y="505040"/>
                </a:lnTo>
                <a:lnTo>
                  <a:pt x="817105" y="474700"/>
                </a:lnTo>
                <a:lnTo>
                  <a:pt x="856373" y="430047"/>
                </a:lnTo>
                <a:lnTo>
                  <a:pt x="884313" y="371525"/>
                </a:lnTo>
                <a:lnTo>
                  <a:pt x="898474" y="300863"/>
                </a:lnTo>
                <a:lnTo>
                  <a:pt x="900252" y="261099"/>
                </a:lnTo>
                <a:close/>
              </a:path>
              <a:path w="1589405" h="522604">
                <a:moveTo>
                  <a:pt x="1332738" y="399529"/>
                </a:moveTo>
                <a:lnTo>
                  <a:pt x="1138694" y="399529"/>
                </a:lnTo>
                <a:lnTo>
                  <a:pt x="1233043" y="312026"/>
                </a:lnTo>
                <a:lnTo>
                  <a:pt x="1249870" y="295910"/>
                </a:lnTo>
                <a:lnTo>
                  <a:pt x="1276946" y="265963"/>
                </a:lnTo>
                <a:lnTo>
                  <a:pt x="1302524" y="225856"/>
                </a:lnTo>
                <a:lnTo>
                  <a:pt x="1314767" y="188696"/>
                </a:lnTo>
                <a:lnTo>
                  <a:pt x="1318336" y="154495"/>
                </a:lnTo>
                <a:lnTo>
                  <a:pt x="1318323" y="151714"/>
                </a:lnTo>
                <a:lnTo>
                  <a:pt x="1316850" y="129971"/>
                </a:lnTo>
                <a:lnTo>
                  <a:pt x="1313510" y="114769"/>
                </a:lnTo>
                <a:lnTo>
                  <a:pt x="1312214" y="108851"/>
                </a:lnTo>
                <a:lnTo>
                  <a:pt x="1293660" y="71729"/>
                </a:lnTo>
                <a:lnTo>
                  <a:pt x="1264145" y="41694"/>
                </a:lnTo>
                <a:lnTo>
                  <a:pt x="1225156" y="19011"/>
                </a:lnTo>
                <a:lnTo>
                  <a:pt x="1177798" y="4762"/>
                </a:lnTo>
                <a:lnTo>
                  <a:pt x="1123289" y="0"/>
                </a:lnTo>
                <a:lnTo>
                  <a:pt x="1087653" y="1803"/>
                </a:lnTo>
                <a:lnTo>
                  <a:pt x="1024166" y="16141"/>
                </a:lnTo>
                <a:lnTo>
                  <a:pt x="971397" y="44208"/>
                </a:lnTo>
                <a:lnTo>
                  <a:pt x="931240" y="82219"/>
                </a:lnTo>
                <a:lnTo>
                  <a:pt x="915987" y="104724"/>
                </a:lnTo>
                <a:lnTo>
                  <a:pt x="1021448" y="162826"/>
                </a:lnTo>
                <a:lnTo>
                  <a:pt x="1029487" y="151714"/>
                </a:lnTo>
                <a:lnTo>
                  <a:pt x="1038555" y="142036"/>
                </a:lnTo>
                <a:lnTo>
                  <a:pt x="1071714" y="121627"/>
                </a:lnTo>
                <a:lnTo>
                  <a:pt x="1110386" y="114769"/>
                </a:lnTo>
                <a:lnTo>
                  <a:pt x="1125512" y="115620"/>
                </a:lnTo>
                <a:lnTo>
                  <a:pt x="1165860" y="135839"/>
                </a:lnTo>
                <a:lnTo>
                  <a:pt x="1174940" y="172872"/>
                </a:lnTo>
                <a:lnTo>
                  <a:pt x="1173861" y="180289"/>
                </a:lnTo>
                <a:lnTo>
                  <a:pt x="1153769" y="221716"/>
                </a:lnTo>
                <a:lnTo>
                  <a:pt x="941819" y="422490"/>
                </a:lnTo>
                <a:lnTo>
                  <a:pt x="941819" y="512152"/>
                </a:lnTo>
                <a:lnTo>
                  <a:pt x="1332738" y="512152"/>
                </a:lnTo>
                <a:lnTo>
                  <a:pt x="1332738" y="449745"/>
                </a:lnTo>
                <a:lnTo>
                  <a:pt x="1332738" y="399529"/>
                </a:lnTo>
                <a:close/>
              </a:path>
              <a:path w="1589405" h="522604">
                <a:moveTo>
                  <a:pt x="1588846" y="10045"/>
                </a:moveTo>
                <a:lnTo>
                  <a:pt x="1353591" y="10045"/>
                </a:lnTo>
                <a:lnTo>
                  <a:pt x="1353591" y="120510"/>
                </a:lnTo>
                <a:lnTo>
                  <a:pt x="1446834" y="120510"/>
                </a:lnTo>
                <a:lnTo>
                  <a:pt x="1446834" y="512152"/>
                </a:lnTo>
                <a:lnTo>
                  <a:pt x="1588846" y="512152"/>
                </a:lnTo>
                <a:lnTo>
                  <a:pt x="1588846" y="120510"/>
                </a:lnTo>
                <a:lnTo>
                  <a:pt x="1588846" y="60972"/>
                </a:lnTo>
                <a:lnTo>
                  <a:pt x="1588846" y="10045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13659615" y="3603509"/>
            <a:ext cx="358803" cy="80651"/>
          </a:xfrm>
          <a:custGeom>
            <a:avLst/>
            <a:gdLst/>
            <a:ahLst/>
            <a:cxnLst/>
            <a:rect l="l" t="t" r="r" b="b"/>
            <a:pathLst>
              <a:path w="358775" h="80645">
                <a:moveTo>
                  <a:pt x="358638" y="0"/>
                </a:moveTo>
                <a:lnTo>
                  <a:pt x="0" y="0"/>
                </a:lnTo>
                <a:lnTo>
                  <a:pt x="0" y="80332"/>
                </a:lnTo>
                <a:lnTo>
                  <a:pt x="358638" y="80332"/>
                </a:lnTo>
                <a:lnTo>
                  <a:pt x="358638" y="0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14223434" y="3335936"/>
            <a:ext cx="1328525" cy="522646"/>
          </a:xfrm>
          <a:custGeom>
            <a:avLst/>
            <a:gdLst/>
            <a:ahLst/>
            <a:cxnLst/>
            <a:rect l="l" t="t" r="r" b="b"/>
            <a:pathLst>
              <a:path w="1328419" h="522604">
                <a:moveTo>
                  <a:pt x="416750" y="399529"/>
                </a:moveTo>
                <a:lnTo>
                  <a:pt x="222707" y="399529"/>
                </a:lnTo>
                <a:lnTo>
                  <a:pt x="317055" y="312026"/>
                </a:lnTo>
                <a:lnTo>
                  <a:pt x="333883" y="295910"/>
                </a:lnTo>
                <a:lnTo>
                  <a:pt x="360959" y="265963"/>
                </a:lnTo>
                <a:lnTo>
                  <a:pt x="386537" y="225856"/>
                </a:lnTo>
                <a:lnTo>
                  <a:pt x="398780" y="188696"/>
                </a:lnTo>
                <a:lnTo>
                  <a:pt x="402348" y="154495"/>
                </a:lnTo>
                <a:lnTo>
                  <a:pt x="402336" y="151714"/>
                </a:lnTo>
                <a:lnTo>
                  <a:pt x="400862" y="129971"/>
                </a:lnTo>
                <a:lnTo>
                  <a:pt x="397522" y="114769"/>
                </a:lnTo>
                <a:lnTo>
                  <a:pt x="396227" y="108851"/>
                </a:lnTo>
                <a:lnTo>
                  <a:pt x="377672" y="71729"/>
                </a:lnTo>
                <a:lnTo>
                  <a:pt x="348157" y="41694"/>
                </a:lnTo>
                <a:lnTo>
                  <a:pt x="309168" y="19011"/>
                </a:lnTo>
                <a:lnTo>
                  <a:pt x="261823" y="4762"/>
                </a:lnTo>
                <a:lnTo>
                  <a:pt x="207302" y="0"/>
                </a:lnTo>
                <a:lnTo>
                  <a:pt x="171665" y="1803"/>
                </a:lnTo>
                <a:lnTo>
                  <a:pt x="108178" y="16141"/>
                </a:lnTo>
                <a:lnTo>
                  <a:pt x="55410" y="44208"/>
                </a:lnTo>
                <a:lnTo>
                  <a:pt x="15252" y="82219"/>
                </a:lnTo>
                <a:lnTo>
                  <a:pt x="0" y="104724"/>
                </a:lnTo>
                <a:lnTo>
                  <a:pt x="105460" y="162826"/>
                </a:lnTo>
                <a:lnTo>
                  <a:pt x="113499" y="151714"/>
                </a:lnTo>
                <a:lnTo>
                  <a:pt x="122580" y="142036"/>
                </a:lnTo>
                <a:lnTo>
                  <a:pt x="155727" y="121627"/>
                </a:lnTo>
                <a:lnTo>
                  <a:pt x="194398" y="114769"/>
                </a:lnTo>
                <a:lnTo>
                  <a:pt x="209524" y="115620"/>
                </a:lnTo>
                <a:lnTo>
                  <a:pt x="249872" y="135839"/>
                </a:lnTo>
                <a:lnTo>
                  <a:pt x="258953" y="172872"/>
                </a:lnTo>
                <a:lnTo>
                  <a:pt x="257873" y="180289"/>
                </a:lnTo>
                <a:lnTo>
                  <a:pt x="237782" y="221716"/>
                </a:lnTo>
                <a:lnTo>
                  <a:pt x="25831" y="422490"/>
                </a:lnTo>
                <a:lnTo>
                  <a:pt x="25831" y="512152"/>
                </a:lnTo>
                <a:lnTo>
                  <a:pt x="416750" y="512152"/>
                </a:lnTo>
                <a:lnTo>
                  <a:pt x="416750" y="449745"/>
                </a:lnTo>
                <a:lnTo>
                  <a:pt x="416750" y="399529"/>
                </a:lnTo>
                <a:close/>
              </a:path>
              <a:path w="1328419" h="522604">
                <a:moveTo>
                  <a:pt x="900150" y="261099"/>
                </a:moveTo>
                <a:lnTo>
                  <a:pt x="898385" y="221335"/>
                </a:lnTo>
                <a:lnTo>
                  <a:pt x="884212" y="150685"/>
                </a:lnTo>
                <a:lnTo>
                  <a:pt x="856284" y="92163"/>
                </a:lnTo>
                <a:lnTo>
                  <a:pt x="817003" y="47510"/>
                </a:lnTo>
                <a:lnTo>
                  <a:pt x="767308" y="17157"/>
                </a:lnTo>
                <a:lnTo>
                  <a:pt x="757402" y="13754"/>
                </a:lnTo>
                <a:lnTo>
                  <a:pt x="757402" y="261099"/>
                </a:lnTo>
                <a:lnTo>
                  <a:pt x="756780" y="286004"/>
                </a:lnTo>
                <a:lnTo>
                  <a:pt x="751751" y="328142"/>
                </a:lnTo>
                <a:lnTo>
                  <a:pt x="735431" y="372910"/>
                </a:lnTo>
                <a:lnTo>
                  <a:pt x="700824" y="402412"/>
                </a:lnTo>
                <a:lnTo>
                  <a:pt x="679221" y="405993"/>
                </a:lnTo>
                <a:lnTo>
                  <a:pt x="668070" y="405091"/>
                </a:lnTo>
                <a:lnTo>
                  <a:pt x="630351" y="383374"/>
                </a:lnTo>
                <a:lnTo>
                  <a:pt x="610717" y="345376"/>
                </a:lnTo>
                <a:lnTo>
                  <a:pt x="600964" y="286004"/>
                </a:lnTo>
                <a:lnTo>
                  <a:pt x="600316" y="261099"/>
                </a:lnTo>
                <a:lnTo>
                  <a:pt x="600964" y="235902"/>
                </a:lnTo>
                <a:lnTo>
                  <a:pt x="606171" y="193586"/>
                </a:lnTo>
                <a:lnTo>
                  <a:pt x="622909" y="149212"/>
                </a:lnTo>
                <a:lnTo>
                  <a:pt x="657631" y="119799"/>
                </a:lnTo>
                <a:lnTo>
                  <a:pt x="679221" y="116217"/>
                </a:lnTo>
                <a:lnTo>
                  <a:pt x="690359" y="117106"/>
                </a:lnTo>
                <a:lnTo>
                  <a:pt x="728065" y="138811"/>
                </a:lnTo>
                <a:lnTo>
                  <a:pt x="747356" y="176466"/>
                </a:lnTo>
                <a:lnTo>
                  <a:pt x="756780" y="235902"/>
                </a:lnTo>
                <a:lnTo>
                  <a:pt x="757402" y="261099"/>
                </a:lnTo>
                <a:lnTo>
                  <a:pt x="757402" y="13754"/>
                </a:lnTo>
                <a:lnTo>
                  <a:pt x="739648" y="7632"/>
                </a:lnTo>
                <a:lnTo>
                  <a:pt x="710285" y="1917"/>
                </a:lnTo>
                <a:lnTo>
                  <a:pt x="679221" y="0"/>
                </a:lnTo>
                <a:lnTo>
                  <a:pt x="647865" y="1917"/>
                </a:lnTo>
                <a:lnTo>
                  <a:pt x="590664" y="17157"/>
                </a:lnTo>
                <a:lnTo>
                  <a:pt x="541210" y="47510"/>
                </a:lnTo>
                <a:lnTo>
                  <a:pt x="501929" y="92163"/>
                </a:lnTo>
                <a:lnTo>
                  <a:pt x="473722" y="150685"/>
                </a:lnTo>
                <a:lnTo>
                  <a:pt x="459371" y="221335"/>
                </a:lnTo>
                <a:lnTo>
                  <a:pt x="457581" y="261099"/>
                </a:lnTo>
                <a:lnTo>
                  <a:pt x="459371" y="300863"/>
                </a:lnTo>
                <a:lnTo>
                  <a:pt x="473722" y="371525"/>
                </a:lnTo>
                <a:lnTo>
                  <a:pt x="501929" y="430047"/>
                </a:lnTo>
                <a:lnTo>
                  <a:pt x="541210" y="474700"/>
                </a:lnTo>
                <a:lnTo>
                  <a:pt x="590664" y="505040"/>
                </a:lnTo>
                <a:lnTo>
                  <a:pt x="647865" y="520280"/>
                </a:lnTo>
                <a:lnTo>
                  <a:pt x="679221" y="522185"/>
                </a:lnTo>
                <a:lnTo>
                  <a:pt x="710285" y="520280"/>
                </a:lnTo>
                <a:lnTo>
                  <a:pt x="767308" y="505040"/>
                </a:lnTo>
                <a:lnTo>
                  <a:pt x="817003" y="474700"/>
                </a:lnTo>
                <a:lnTo>
                  <a:pt x="856284" y="430047"/>
                </a:lnTo>
                <a:lnTo>
                  <a:pt x="869797" y="405993"/>
                </a:lnTo>
                <a:lnTo>
                  <a:pt x="871816" y="402399"/>
                </a:lnTo>
                <a:lnTo>
                  <a:pt x="884212" y="371525"/>
                </a:lnTo>
                <a:lnTo>
                  <a:pt x="893064" y="337680"/>
                </a:lnTo>
                <a:lnTo>
                  <a:pt x="898385" y="300863"/>
                </a:lnTo>
                <a:lnTo>
                  <a:pt x="900150" y="261099"/>
                </a:lnTo>
                <a:close/>
              </a:path>
              <a:path w="1328419" h="522604">
                <a:moveTo>
                  <a:pt x="1328356" y="355079"/>
                </a:moveTo>
                <a:lnTo>
                  <a:pt x="1316151" y="295097"/>
                </a:lnTo>
                <a:lnTo>
                  <a:pt x="1279563" y="247116"/>
                </a:lnTo>
                <a:lnTo>
                  <a:pt x="1219669" y="215658"/>
                </a:lnTo>
                <a:lnTo>
                  <a:pt x="1199248" y="211455"/>
                </a:lnTo>
                <a:lnTo>
                  <a:pt x="1205103" y="205168"/>
                </a:lnTo>
                <a:lnTo>
                  <a:pt x="1283881" y="120523"/>
                </a:lnTo>
                <a:lnTo>
                  <a:pt x="1303235" y="99720"/>
                </a:lnTo>
                <a:lnTo>
                  <a:pt x="1303235" y="71031"/>
                </a:lnTo>
                <a:lnTo>
                  <a:pt x="1303235" y="10058"/>
                </a:lnTo>
                <a:lnTo>
                  <a:pt x="939584" y="10058"/>
                </a:lnTo>
                <a:lnTo>
                  <a:pt x="939584" y="120523"/>
                </a:lnTo>
                <a:lnTo>
                  <a:pt x="1137831" y="120523"/>
                </a:lnTo>
                <a:lnTo>
                  <a:pt x="1048613" y="217347"/>
                </a:lnTo>
                <a:lnTo>
                  <a:pt x="1048613" y="306298"/>
                </a:lnTo>
                <a:lnTo>
                  <a:pt x="1108138" y="306298"/>
                </a:lnTo>
                <a:lnTo>
                  <a:pt x="1127150" y="307111"/>
                </a:lnTo>
                <a:lnTo>
                  <a:pt x="1166952" y="319214"/>
                </a:lnTo>
                <a:lnTo>
                  <a:pt x="1184884" y="355079"/>
                </a:lnTo>
                <a:lnTo>
                  <a:pt x="1183538" y="366915"/>
                </a:lnTo>
                <a:lnTo>
                  <a:pt x="1151674" y="399770"/>
                </a:lnTo>
                <a:lnTo>
                  <a:pt x="1105268" y="407441"/>
                </a:lnTo>
                <a:lnTo>
                  <a:pt x="1087589" y="406768"/>
                </a:lnTo>
                <a:lnTo>
                  <a:pt x="1033183" y="396671"/>
                </a:lnTo>
                <a:lnTo>
                  <a:pt x="981608" y="375691"/>
                </a:lnTo>
                <a:lnTo>
                  <a:pt x="966127" y="366547"/>
                </a:lnTo>
                <a:lnTo>
                  <a:pt x="915200" y="472706"/>
                </a:lnTo>
                <a:lnTo>
                  <a:pt x="956259" y="494144"/>
                </a:lnTo>
                <a:lnTo>
                  <a:pt x="1004849" y="509651"/>
                </a:lnTo>
                <a:lnTo>
                  <a:pt x="1057211" y="519061"/>
                </a:lnTo>
                <a:lnTo>
                  <a:pt x="1109573" y="522198"/>
                </a:lnTo>
                <a:lnTo>
                  <a:pt x="1145844" y="520700"/>
                </a:lnTo>
                <a:lnTo>
                  <a:pt x="1207884" y="508685"/>
                </a:lnTo>
                <a:lnTo>
                  <a:pt x="1256144" y="485267"/>
                </a:lnTo>
                <a:lnTo>
                  <a:pt x="1291831" y="454063"/>
                </a:lnTo>
                <a:lnTo>
                  <a:pt x="1315224" y="416344"/>
                </a:lnTo>
                <a:lnTo>
                  <a:pt x="1318475" y="407441"/>
                </a:lnTo>
                <a:lnTo>
                  <a:pt x="1322514" y="396417"/>
                </a:lnTo>
                <a:lnTo>
                  <a:pt x="1326896" y="375996"/>
                </a:lnTo>
                <a:lnTo>
                  <a:pt x="1328356" y="355079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15597856" y="3335936"/>
            <a:ext cx="442630" cy="522646"/>
          </a:xfrm>
          <a:custGeom>
            <a:avLst/>
            <a:gdLst/>
            <a:ahLst/>
            <a:cxnLst/>
            <a:rect l="l" t="t" r="r" b="b"/>
            <a:pathLst>
              <a:path w="442594" h="522604">
                <a:moveTo>
                  <a:pt x="221637" y="0"/>
                </a:moveTo>
                <a:lnTo>
                  <a:pt x="160763" y="7624"/>
                </a:lnTo>
                <a:lnTo>
                  <a:pt x="107232" y="30491"/>
                </a:lnTo>
                <a:lnTo>
                  <a:pt x="62664" y="68059"/>
                </a:lnTo>
                <a:lnTo>
                  <a:pt x="28687" y="119793"/>
                </a:lnTo>
                <a:lnTo>
                  <a:pt x="7171" y="184529"/>
                </a:lnTo>
                <a:lnTo>
                  <a:pt x="0" y="261091"/>
                </a:lnTo>
                <a:lnTo>
                  <a:pt x="1792" y="300862"/>
                </a:lnTo>
                <a:lnTo>
                  <a:pt x="16136" y="371513"/>
                </a:lnTo>
                <a:lnTo>
                  <a:pt x="44353" y="430035"/>
                </a:lnTo>
                <a:lnTo>
                  <a:pt x="83623" y="474688"/>
                </a:lnTo>
                <a:lnTo>
                  <a:pt x="133078" y="505039"/>
                </a:lnTo>
                <a:lnTo>
                  <a:pt x="190283" y="520278"/>
                </a:lnTo>
                <a:lnTo>
                  <a:pt x="221637" y="522183"/>
                </a:lnTo>
                <a:lnTo>
                  <a:pt x="252702" y="520278"/>
                </a:lnTo>
                <a:lnTo>
                  <a:pt x="309732" y="505039"/>
                </a:lnTo>
                <a:lnTo>
                  <a:pt x="359424" y="474688"/>
                </a:lnTo>
                <a:lnTo>
                  <a:pt x="398697" y="430035"/>
                </a:lnTo>
                <a:lnTo>
                  <a:pt x="412219" y="405987"/>
                </a:lnTo>
                <a:lnTo>
                  <a:pt x="221637" y="405987"/>
                </a:lnTo>
                <a:lnTo>
                  <a:pt x="210493" y="405092"/>
                </a:lnTo>
                <a:lnTo>
                  <a:pt x="172775" y="383373"/>
                </a:lnTo>
                <a:lnTo>
                  <a:pt x="153136" y="345371"/>
                </a:lnTo>
                <a:lnTo>
                  <a:pt x="143388" y="286001"/>
                </a:lnTo>
                <a:lnTo>
                  <a:pt x="142739" y="261091"/>
                </a:lnTo>
                <a:lnTo>
                  <a:pt x="143388" y="235900"/>
                </a:lnTo>
                <a:lnTo>
                  <a:pt x="148587" y="193583"/>
                </a:lnTo>
                <a:lnTo>
                  <a:pt x="165331" y="149203"/>
                </a:lnTo>
                <a:lnTo>
                  <a:pt x="200050" y="119786"/>
                </a:lnTo>
                <a:lnTo>
                  <a:pt x="221637" y="116205"/>
                </a:lnTo>
                <a:lnTo>
                  <a:pt x="412224" y="116205"/>
                </a:lnTo>
                <a:lnTo>
                  <a:pt x="398697" y="92153"/>
                </a:lnTo>
                <a:lnTo>
                  <a:pt x="359424" y="47504"/>
                </a:lnTo>
                <a:lnTo>
                  <a:pt x="309732" y="17152"/>
                </a:lnTo>
                <a:lnTo>
                  <a:pt x="252702" y="1906"/>
                </a:lnTo>
                <a:lnTo>
                  <a:pt x="221637" y="0"/>
                </a:lnTo>
                <a:close/>
              </a:path>
              <a:path w="442594" h="522604">
                <a:moveTo>
                  <a:pt x="412224" y="116205"/>
                </a:moveTo>
                <a:lnTo>
                  <a:pt x="221637" y="116205"/>
                </a:lnTo>
                <a:lnTo>
                  <a:pt x="232775" y="117102"/>
                </a:lnTo>
                <a:lnTo>
                  <a:pt x="243242" y="119793"/>
                </a:lnTo>
                <a:lnTo>
                  <a:pt x="277852" y="149203"/>
                </a:lnTo>
                <a:lnTo>
                  <a:pt x="294173" y="193583"/>
                </a:lnTo>
                <a:lnTo>
                  <a:pt x="299195" y="235900"/>
                </a:lnTo>
                <a:lnTo>
                  <a:pt x="299823" y="261091"/>
                </a:lnTo>
                <a:lnTo>
                  <a:pt x="299195" y="286001"/>
                </a:lnTo>
                <a:lnTo>
                  <a:pt x="294173" y="328141"/>
                </a:lnTo>
                <a:lnTo>
                  <a:pt x="277852" y="372904"/>
                </a:lnTo>
                <a:lnTo>
                  <a:pt x="243242" y="402403"/>
                </a:lnTo>
                <a:lnTo>
                  <a:pt x="221637" y="405987"/>
                </a:lnTo>
                <a:lnTo>
                  <a:pt x="412219" y="405987"/>
                </a:lnTo>
                <a:lnTo>
                  <a:pt x="435485" y="337669"/>
                </a:lnTo>
                <a:lnTo>
                  <a:pt x="442572" y="261091"/>
                </a:lnTo>
                <a:lnTo>
                  <a:pt x="440800" y="221332"/>
                </a:lnTo>
                <a:lnTo>
                  <a:pt x="435485" y="184529"/>
                </a:lnTo>
                <a:lnTo>
                  <a:pt x="426630" y="150681"/>
                </a:lnTo>
                <a:lnTo>
                  <a:pt x="414238" y="119786"/>
                </a:lnTo>
                <a:lnTo>
                  <a:pt x="412224" y="116205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16327380" y="3335936"/>
            <a:ext cx="1515230" cy="614093"/>
          </a:xfrm>
          <a:custGeom>
            <a:avLst/>
            <a:gdLst/>
            <a:ahLst/>
            <a:cxnLst/>
            <a:rect l="l" t="t" r="r" b="b"/>
            <a:pathLst>
              <a:path w="1515109" h="614045">
                <a:moveTo>
                  <a:pt x="367969" y="10045"/>
                </a:moveTo>
                <a:lnTo>
                  <a:pt x="0" y="10045"/>
                </a:lnTo>
                <a:lnTo>
                  <a:pt x="0" y="512152"/>
                </a:lnTo>
                <a:lnTo>
                  <a:pt x="139877" y="512152"/>
                </a:lnTo>
                <a:lnTo>
                  <a:pt x="139204" y="122656"/>
                </a:lnTo>
                <a:lnTo>
                  <a:pt x="367245" y="122656"/>
                </a:lnTo>
                <a:lnTo>
                  <a:pt x="367449" y="91097"/>
                </a:lnTo>
                <a:lnTo>
                  <a:pt x="367969" y="10045"/>
                </a:lnTo>
                <a:close/>
              </a:path>
              <a:path w="1515109" h="614045">
                <a:moveTo>
                  <a:pt x="914501" y="260388"/>
                </a:moveTo>
                <a:lnTo>
                  <a:pt x="909205" y="206057"/>
                </a:lnTo>
                <a:lnTo>
                  <a:pt x="893330" y="156375"/>
                </a:lnTo>
                <a:lnTo>
                  <a:pt x="871677" y="117652"/>
                </a:lnTo>
                <a:lnTo>
                  <a:pt x="834872" y="73888"/>
                </a:lnTo>
                <a:lnTo>
                  <a:pt x="794169" y="42684"/>
                </a:lnTo>
                <a:lnTo>
                  <a:pt x="771042" y="29959"/>
                </a:lnTo>
                <a:lnTo>
                  <a:pt x="771042" y="261099"/>
                </a:lnTo>
                <a:lnTo>
                  <a:pt x="770382" y="277164"/>
                </a:lnTo>
                <a:lnTo>
                  <a:pt x="760641" y="320281"/>
                </a:lnTo>
                <a:lnTo>
                  <a:pt x="740600" y="355523"/>
                </a:lnTo>
                <a:lnTo>
                  <a:pt x="712050" y="382231"/>
                </a:lnTo>
                <a:lnTo>
                  <a:pt x="676300" y="398919"/>
                </a:lnTo>
                <a:lnTo>
                  <a:pt x="635482" y="404558"/>
                </a:lnTo>
                <a:lnTo>
                  <a:pt x="621385" y="403936"/>
                </a:lnTo>
                <a:lnTo>
                  <a:pt x="582041" y="394512"/>
                </a:lnTo>
                <a:lnTo>
                  <a:pt x="548347" y="374408"/>
                </a:lnTo>
                <a:lnTo>
                  <a:pt x="522135" y="344678"/>
                </a:lnTo>
                <a:lnTo>
                  <a:pt x="505561" y="306755"/>
                </a:lnTo>
                <a:lnTo>
                  <a:pt x="499910" y="261099"/>
                </a:lnTo>
                <a:lnTo>
                  <a:pt x="500545" y="245033"/>
                </a:lnTo>
                <a:lnTo>
                  <a:pt x="509955" y="201930"/>
                </a:lnTo>
                <a:lnTo>
                  <a:pt x="529844" y="166700"/>
                </a:lnTo>
                <a:lnTo>
                  <a:pt x="558812" y="139979"/>
                </a:lnTo>
                <a:lnTo>
                  <a:pt x="594664" y="123291"/>
                </a:lnTo>
                <a:lnTo>
                  <a:pt x="635482" y="117652"/>
                </a:lnTo>
                <a:lnTo>
                  <a:pt x="649566" y="118275"/>
                </a:lnTo>
                <a:lnTo>
                  <a:pt x="688924" y="127685"/>
                </a:lnTo>
                <a:lnTo>
                  <a:pt x="722401" y="147802"/>
                </a:lnTo>
                <a:lnTo>
                  <a:pt x="748271" y="177546"/>
                </a:lnTo>
                <a:lnTo>
                  <a:pt x="765187" y="215442"/>
                </a:lnTo>
                <a:lnTo>
                  <a:pt x="771042" y="261099"/>
                </a:lnTo>
                <a:lnTo>
                  <a:pt x="771042" y="29959"/>
                </a:lnTo>
                <a:lnTo>
                  <a:pt x="720598" y="10909"/>
                </a:lnTo>
                <a:lnTo>
                  <a:pt x="665022" y="1219"/>
                </a:lnTo>
                <a:lnTo>
                  <a:pt x="635482" y="0"/>
                </a:lnTo>
                <a:lnTo>
                  <a:pt x="605929" y="1219"/>
                </a:lnTo>
                <a:lnTo>
                  <a:pt x="550341" y="10909"/>
                </a:lnTo>
                <a:lnTo>
                  <a:pt x="499681" y="30073"/>
                </a:lnTo>
                <a:lnTo>
                  <a:pt x="455574" y="57505"/>
                </a:lnTo>
                <a:lnTo>
                  <a:pt x="418426" y="92748"/>
                </a:lnTo>
                <a:lnTo>
                  <a:pt x="389204" y="134175"/>
                </a:lnTo>
                <a:lnTo>
                  <a:pt x="368350" y="181305"/>
                </a:lnTo>
                <a:lnTo>
                  <a:pt x="357784" y="232956"/>
                </a:lnTo>
                <a:lnTo>
                  <a:pt x="356463" y="260388"/>
                </a:lnTo>
                <a:lnTo>
                  <a:pt x="357784" y="288163"/>
                </a:lnTo>
                <a:lnTo>
                  <a:pt x="368350" y="340347"/>
                </a:lnTo>
                <a:lnTo>
                  <a:pt x="389204" y="387845"/>
                </a:lnTo>
                <a:lnTo>
                  <a:pt x="418426" y="429450"/>
                </a:lnTo>
                <a:lnTo>
                  <a:pt x="455587" y="464705"/>
                </a:lnTo>
                <a:lnTo>
                  <a:pt x="499935" y="492163"/>
                </a:lnTo>
                <a:lnTo>
                  <a:pt x="550811" y="511302"/>
                </a:lnTo>
                <a:lnTo>
                  <a:pt x="606221" y="520979"/>
                </a:lnTo>
                <a:lnTo>
                  <a:pt x="635482" y="522185"/>
                </a:lnTo>
                <a:lnTo>
                  <a:pt x="665022" y="520979"/>
                </a:lnTo>
                <a:lnTo>
                  <a:pt x="720598" y="511302"/>
                </a:lnTo>
                <a:lnTo>
                  <a:pt x="771321" y="492137"/>
                </a:lnTo>
                <a:lnTo>
                  <a:pt x="815581" y="464908"/>
                </a:lnTo>
                <a:lnTo>
                  <a:pt x="853020" y="429958"/>
                </a:lnTo>
                <a:lnTo>
                  <a:pt x="882243" y="388531"/>
                </a:lnTo>
                <a:lnTo>
                  <a:pt x="902792" y="341020"/>
                </a:lnTo>
                <a:lnTo>
                  <a:pt x="913193" y="288480"/>
                </a:lnTo>
                <a:lnTo>
                  <a:pt x="914501" y="260388"/>
                </a:lnTo>
                <a:close/>
              </a:path>
              <a:path w="1515109" h="614045">
                <a:moveTo>
                  <a:pt x="1514881" y="399529"/>
                </a:moveTo>
                <a:lnTo>
                  <a:pt x="1446733" y="399529"/>
                </a:lnTo>
                <a:lnTo>
                  <a:pt x="1446733" y="122656"/>
                </a:lnTo>
                <a:lnTo>
                  <a:pt x="1446733" y="10045"/>
                </a:lnTo>
                <a:lnTo>
                  <a:pt x="1306868" y="10045"/>
                </a:lnTo>
                <a:lnTo>
                  <a:pt x="1306868" y="122656"/>
                </a:lnTo>
                <a:lnTo>
                  <a:pt x="1306868" y="399529"/>
                </a:lnTo>
                <a:lnTo>
                  <a:pt x="1116545" y="399529"/>
                </a:lnTo>
                <a:lnTo>
                  <a:pt x="1120571" y="393801"/>
                </a:lnTo>
                <a:lnTo>
                  <a:pt x="1126464" y="383044"/>
                </a:lnTo>
                <a:lnTo>
                  <a:pt x="1140726" y="343776"/>
                </a:lnTo>
                <a:lnTo>
                  <a:pt x="1150505" y="295351"/>
                </a:lnTo>
                <a:lnTo>
                  <a:pt x="1156982" y="239585"/>
                </a:lnTo>
                <a:lnTo>
                  <a:pt x="1159675" y="198704"/>
                </a:lnTo>
                <a:lnTo>
                  <a:pt x="1162685" y="122656"/>
                </a:lnTo>
                <a:lnTo>
                  <a:pt x="1306868" y="122656"/>
                </a:lnTo>
                <a:lnTo>
                  <a:pt x="1306868" y="10045"/>
                </a:lnTo>
                <a:lnTo>
                  <a:pt x="1042200" y="10045"/>
                </a:lnTo>
                <a:lnTo>
                  <a:pt x="1036447" y="164985"/>
                </a:lnTo>
                <a:lnTo>
                  <a:pt x="1035215" y="189953"/>
                </a:lnTo>
                <a:lnTo>
                  <a:pt x="1031811" y="236931"/>
                </a:lnTo>
                <a:lnTo>
                  <a:pt x="1026985" y="279742"/>
                </a:lnTo>
                <a:lnTo>
                  <a:pt x="1015288" y="333540"/>
                </a:lnTo>
                <a:lnTo>
                  <a:pt x="997140" y="373024"/>
                </a:lnTo>
                <a:lnTo>
                  <a:pt x="960221" y="398754"/>
                </a:lnTo>
                <a:lnTo>
                  <a:pt x="948220" y="399529"/>
                </a:lnTo>
                <a:lnTo>
                  <a:pt x="933881" y="399529"/>
                </a:lnTo>
                <a:lnTo>
                  <a:pt x="933170" y="614006"/>
                </a:lnTo>
                <a:lnTo>
                  <a:pt x="1063713" y="614006"/>
                </a:lnTo>
                <a:lnTo>
                  <a:pt x="1064425" y="512152"/>
                </a:lnTo>
                <a:lnTo>
                  <a:pt x="1385062" y="512152"/>
                </a:lnTo>
                <a:lnTo>
                  <a:pt x="1385062" y="614006"/>
                </a:lnTo>
                <a:lnTo>
                  <a:pt x="1514881" y="614006"/>
                </a:lnTo>
                <a:lnTo>
                  <a:pt x="1514881" y="512152"/>
                </a:lnTo>
                <a:lnTo>
                  <a:pt x="1514881" y="450469"/>
                </a:lnTo>
                <a:lnTo>
                  <a:pt x="1514881" y="399529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17910503" y="3345988"/>
            <a:ext cx="644576" cy="502324"/>
          </a:xfrm>
          <a:custGeom>
            <a:avLst/>
            <a:gdLst/>
            <a:ahLst/>
            <a:cxnLst/>
            <a:rect l="l" t="t" r="r" b="b"/>
            <a:pathLst>
              <a:path w="644525" h="502285">
                <a:moveTo>
                  <a:pt x="644147" y="0"/>
                </a:moveTo>
                <a:lnTo>
                  <a:pt x="504277" y="0"/>
                </a:lnTo>
                <a:lnTo>
                  <a:pt x="504277" y="502099"/>
                </a:lnTo>
                <a:lnTo>
                  <a:pt x="644147" y="502099"/>
                </a:lnTo>
                <a:lnTo>
                  <a:pt x="644147" y="0"/>
                </a:lnTo>
                <a:close/>
              </a:path>
              <a:path w="644525" h="502285">
                <a:moveTo>
                  <a:pt x="139891" y="0"/>
                </a:moveTo>
                <a:lnTo>
                  <a:pt x="0" y="0"/>
                </a:lnTo>
                <a:lnTo>
                  <a:pt x="0" y="502099"/>
                </a:lnTo>
                <a:lnTo>
                  <a:pt x="236746" y="502099"/>
                </a:lnTo>
                <a:lnTo>
                  <a:pt x="283587" y="499274"/>
                </a:lnTo>
                <a:lnTo>
                  <a:pt x="325147" y="490800"/>
                </a:lnTo>
                <a:lnTo>
                  <a:pt x="361405" y="476677"/>
                </a:lnTo>
                <a:lnTo>
                  <a:pt x="417158" y="431624"/>
                </a:lnTo>
                <a:lnTo>
                  <a:pt x="435108" y="400239"/>
                </a:lnTo>
                <a:lnTo>
                  <a:pt x="139891" y="400239"/>
                </a:lnTo>
                <a:lnTo>
                  <a:pt x="139891" y="261803"/>
                </a:lnTo>
                <a:lnTo>
                  <a:pt x="439380" y="261803"/>
                </a:lnTo>
                <a:lnTo>
                  <a:pt x="436452" y="251497"/>
                </a:lnTo>
                <a:lnTo>
                  <a:pt x="398521" y="200475"/>
                </a:lnTo>
                <a:lnTo>
                  <a:pt x="337816" y="170087"/>
                </a:lnTo>
                <a:lnTo>
                  <a:pt x="299866" y="162487"/>
                </a:lnTo>
                <a:lnTo>
                  <a:pt x="256850" y="159953"/>
                </a:lnTo>
                <a:lnTo>
                  <a:pt x="139891" y="159953"/>
                </a:lnTo>
                <a:lnTo>
                  <a:pt x="139891" y="0"/>
                </a:lnTo>
                <a:close/>
              </a:path>
              <a:path w="644525" h="502285">
                <a:moveTo>
                  <a:pt x="439380" y="261803"/>
                </a:moveTo>
                <a:lnTo>
                  <a:pt x="228893" y="261803"/>
                </a:lnTo>
                <a:lnTo>
                  <a:pt x="245556" y="262700"/>
                </a:lnTo>
                <a:lnTo>
                  <a:pt x="260502" y="265391"/>
                </a:lnTo>
                <a:lnTo>
                  <a:pt x="294390" y="284625"/>
                </a:lnTo>
                <a:lnTo>
                  <a:pt x="306273" y="325644"/>
                </a:lnTo>
                <a:lnTo>
                  <a:pt x="304956" y="342546"/>
                </a:lnTo>
                <a:lnTo>
                  <a:pt x="285122" y="380867"/>
                </a:lnTo>
                <a:lnTo>
                  <a:pt x="245556" y="399029"/>
                </a:lnTo>
                <a:lnTo>
                  <a:pt x="228893" y="400239"/>
                </a:lnTo>
                <a:lnTo>
                  <a:pt x="435108" y="400239"/>
                </a:lnTo>
                <a:lnTo>
                  <a:pt x="445544" y="364915"/>
                </a:lnTo>
                <a:lnTo>
                  <a:pt x="449096" y="323487"/>
                </a:lnTo>
                <a:lnTo>
                  <a:pt x="445935" y="284871"/>
                </a:lnTo>
                <a:lnTo>
                  <a:pt x="439380" y="261803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18629282" y="3309400"/>
            <a:ext cx="351183" cy="267991"/>
          </a:xfrm>
          <a:custGeom>
            <a:avLst/>
            <a:gdLst/>
            <a:ahLst/>
            <a:cxnLst/>
            <a:rect l="l" t="t" r="r" b="b"/>
            <a:pathLst>
              <a:path w="351155" h="267970">
                <a:moveTo>
                  <a:pt x="230390" y="150194"/>
                </a:moveTo>
                <a:lnTo>
                  <a:pt x="196538" y="267541"/>
                </a:lnTo>
                <a:lnTo>
                  <a:pt x="281897" y="267541"/>
                </a:lnTo>
                <a:lnTo>
                  <a:pt x="327801" y="162822"/>
                </a:lnTo>
                <a:lnTo>
                  <a:pt x="329719" y="158508"/>
                </a:lnTo>
                <a:lnTo>
                  <a:pt x="269698" y="158508"/>
                </a:lnTo>
                <a:lnTo>
                  <a:pt x="252570" y="157210"/>
                </a:lnTo>
                <a:lnTo>
                  <a:pt x="237059" y="153313"/>
                </a:lnTo>
                <a:lnTo>
                  <a:pt x="230390" y="150194"/>
                </a:lnTo>
                <a:close/>
              </a:path>
              <a:path w="351155" h="267970">
                <a:moveTo>
                  <a:pt x="250337" y="81044"/>
                </a:moveTo>
                <a:lnTo>
                  <a:pt x="230390" y="150194"/>
                </a:lnTo>
                <a:lnTo>
                  <a:pt x="237059" y="153313"/>
                </a:lnTo>
                <a:lnTo>
                  <a:pt x="252570" y="157210"/>
                </a:lnTo>
                <a:lnTo>
                  <a:pt x="269698" y="158508"/>
                </a:lnTo>
                <a:lnTo>
                  <a:pt x="250337" y="81044"/>
                </a:lnTo>
                <a:close/>
              </a:path>
              <a:path w="351155" h="267970">
                <a:moveTo>
                  <a:pt x="350764" y="81044"/>
                </a:moveTo>
                <a:lnTo>
                  <a:pt x="250337" y="81044"/>
                </a:lnTo>
                <a:lnTo>
                  <a:pt x="269698" y="158508"/>
                </a:lnTo>
                <a:lnTo>
                  <a:pt x="329719" y="158508"/>
                </a:lnTo>
                <a:lnTo>
                  <a:pt x="332804" y="151570"/>
                </a:lnTo>
                <a:lnTo>
                  <a:pt x="346335" y="115242"/>
                </a:lnTo>
                <a:lnTo>
                  <a:pt x="350764" y="87033"/>
                </a:lnTo>
                <a:lnTo>
                  <a:pt x="350764" y="81044"/>
                </a:lnTo>
                <a:close/>
              </a:path>
              <a:path w="351155" h="267970">
                <a:moveTo>
                  <a:pt x="269698" y="0"/>
                </a:moveTo>
                <a:lnTo>
                  <a:pt x="223164" y="12099"/>
                </a:lnTo>
                <a:lnTo>
                  <a:pt x="193672" y="46981"/>
                </a:lnTo>
                <a:lnTo>
                  <a:pt x="187941" y="80332"/>
                </a:lnTo>
                <a:lnTo>
                  <a:pt x="189373" y="97636"/>
                </a:lnTo>
                <a:lnTo>
                  <a:pt x="210883" y="137713"/>
                </a:lnTo>
                <a:lnTo>
                  <a:pt x="230390" y="150194"/>
                </a:lnTo>
                <a:lnTo>
                  <a:pt x="250337" y="81044"/>
                </a:lnTo>
                <a:lnTo>
                  <a:pt x="350764" y="81044"/>
                </a:lnTo>
                <a:lnTo>
                  <a:pt x="350764" y="80332"/>
                </a:lnTo>
                <a:lnTo>
                  <a:pt x="349327" y="62962"/>
                </a:lnTo>
                <a:lnTo>
                  <a:pt x="327801" y="21873"/>
                </a:lnTo>
                <a:lnTo>
                  <a:pt x="286510" y="1368"/>
                </a:lnTo>
                <a:lnTo>
                  <a:pt x="269698" y="0"/>
                </a:lnTo>
                <a:close/>
              </a:path>
              <a:path w="351155" h="267970">
                <a:moveTo>
                  <a:pt x="42463" y="150191"/>
                </a:moveTo>
                <a:lnTo>
                  <a:pt x="8617" y="267541"/>
                </a:lnTo>
                <a:lnTo>
                  <a:pt x="93965" y="267541"/>
                </a:lnTo>
                <a:lnTo>
                  <a:pt x="139880" y="162822"/>
                </a:lnTo>
                <a:lnTo>
                  <a:pt x="141794" y="158508"/>
                </a:lnTo>
                <a:lnTo>
                  <a:pt x="81777" y="158508"/>
                </a:lnTo>
                <a:lnTo>
                  <a:pt x="64649" y="157210"/>
                </a:lnTo>
                <a:lnTo>
                  <a:pt x="49138" y="153313"/>
                </a:lnTo>
                <a:lnTo>
                  <a:pt x="42463" y="150191"/>
                </a:lnTo>
                <a:close/>
              </a:path>
              <a:path w="351155" h="267970">
                <a:moveTo>
                  <a:pt x="62406" y="81044"/>
                </a:moveTo>
                <a:lnTo>
                  <a:pt x="42463" y="150191"/>
                </a:lnTo>
                <a:lnTo>
                  <a:pt x="49138" y="153313"/>
                </a:lnTo>
                <a:lnTo>
                  <a:pt x="64649" y="157210"/>
                </a:lnTo>
                <a:lnTo>
                  <a:pt x="81777" y="158508"/>
                </a:lnTo>
                <a:lnTo>
                  <a:pt x="62406" y="81044"/>
                </a:lnTo>
                <a:close/>
              </a:path>
              <a:path w="351155" h="267970">
                <a:moveTo>
                  <a:pt x="162822" y="81044"/>
                </a:moveTo>
                <a:lnTo>
                  <a:pt x="62406" y="81044"/>
                </a:lnTo>
                <a:lnTo>
                  <a:pt x="81777" y="158508"/>
                </a:lnTo>
                <a:lnTo>
                  <a:pt x="141794" y="158508"/>
                </a:lnTo>
                <a:lnTo>
                  <a:pt x="144873" y="151570"/>
                </a:lnTo>
                <a:lnTo>
                  <a:pt x="158393" y="115242"/>
                </a:lnTo>
                <a:lnTo>
                  <a:pt x="162822" y="87033"/>
                </a:lnTo>
                <a:lnTo>
                  <a:pt x="162822" y="81044"/>
                </a:lnTo>
                <a:close/>
              </a:path>
              <a:path w="351155" h="267970">
                <a:moveTo>
                  <a:pt x="81777" y="0"/>
                </a:moveTo>
                <a:lnTo>
                  <a:pt x="35243" y="12099"/>
                </a:lnTo>
                <a:lnTo>
                  <a:pt x="5740" y="46981"/>
                </a:lnTo>
                <a:lnTo>
                  <a:pt x="0" y="80332"/>
                </a:lnTo>
                <a:lnTo>
                  <a:pt x="1435" y="97636"/>
                </a:lnTo>
                <a:lnTo>
                  <a:pt x="22962" y="137713"/>
                </a:lnTo>
                <a:lnTo>
                  <a:pt x="42463" y="150191"/>
                </a:lnTo>
                <a:lnTo>
                  <a:pt x="62406" y="81044"/>
                </a:lnTo>
                <a:lnTo>
                  <a:pt x="162822" y="81044"/>
                </a:lnTo>
                <a:lnTo>
                  <a:pt x="162822" y="80332"/>
                </a:lnTo>
                <a:lnTo>
                  <a:pt x="161388" y="62962"/>
                </a:lnTo>
                <a:lnTo>
                  <a:pt x="139880" y="21873"/>
                </a:lnTo>
                <a:lnTo>
                  <a:pt x="98585" y="1368"/>
                </a:lnTo>
                <a:lnTo>
                  <a:pt x="81777" y="0"/>
                </a:lnTo>
                <a:close/>
              </a:path>
            </a:pathLst>
          </a:custGeom>
          <a:solidFill>
            <a:srgbClr val="2D309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946FEE61-FA73-2642-B6C9-4F596F258728}"/>
              </a:ext>
            </a:extLst>
          </p:cNvPr>
          <p:cNvSpPr txBox="1"/>
          <p:nvPr/>
        </p:nvSpPr>
        <p:spPr>
          <a:xfrm>
            <a:off x="2508448" y="4540171"/>
            <a:ext cx="6458170" cy="56943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800" dirty="0">
                <a:solidFill>
                  <a:schemeClr val="bg1"/>
                </a:solidFill>
                <a:latin typeface="Montserrat" pitchFamily="2" charset="-52"/>
                <a:cs typeface="Arial" panose="020B0604020202020204" pitchFamily="34" charset="0"/>
              </a:rPr>
              <a:t>создана сеть муниципальных учреждений «</a:t>
            </a:r>
            <a:r>
              <a:rPr lang="ru-RU" sz="2800" b="1" dirty="0">
                <a:solidFill>
                  <a:schemeClr val="bg1"/>
                </a:solidFill>
                <a:latin typeface="Montserrat" pitchFamily="2" charset="-52"/>
                <a:cs typeface="Arial" panose="020B0604020202020204" pitchFamily="34" charset="0"/>
              </a:rPr>
              <a:t>Центры работы</a:t>
            </a:r>
            <a:endParaRPr lang="en-US" sz="2800" b="1" dirty="0">
              <a:solidFill>
                <a:schemeClr val="bg1"/>
              </a:solidFill>
              <a:latin typeface="Montserrat" pitchFamily="2" charset="-52"/>
              <a:cs typeface="Arial" panose="020B0604020202020204" pitchFamily="34" charset="0"/>
            </a:endParaRPr>
          </a:p>
          <a:p>
            <a:pPr algn="l"/>
            <a:r>
              <a:rPr lang="ru-RU" sz="2800" b="1" dirty="0">
                <a:solidFill>
                  <a:schemeClr val="bg1"/>
                </a:solidFill>
                <a:latin typeface="Montserrat" pitchFamily="2" charset="-52"/>
                <a:cs typeface="Arial" panose="020B0604020202020204" pitchFamily="34" charset="0"/>
              </a:rPr>
              <a:t>с населением</a:t>
            </a:r>
            <a:r>
              <a:rPr lang="ru-RU" sz="2800" dirty="0">
                <a:solidFill>
                  <a:schemeClr val="bg1"/>
                </a:solidFill>
                <a:latin typeface="Montserrat" pitchFamily="2" charset="-52"/>
                <a:cs typeface="Arial" panose="020B0604020202020204" pitchFamily="34" charset="0"/>
              </a:rPr>
              <a:t>»,</a:t>
            </a:r>
            <a:r>
              <a:rPr lang="en-US" sz="2800" dirty="0">
                <a:solidFill>
                  <a:schemeClr val="bg1"/>
                </a:solidFill>
                <a:latin typeface="Montserrat" pitchFamily="2" charset="-52"/>
                <a:cs typeface="Arial" panose="020B0604020202020204" pitchFamily="34" charset="0"/>
              </a:rPr>
              <a:t> </a:t>
            </a:r>
            <a:r>
              <a:rPr lang="ru-RU" sz="2800" dirty="0">
                <a:solidFill>
                  <a:schemeClr val="bg1"/>
                </a:solidFill>
                <a:latin typeface="Montserrat" pitchFamily="2" charset="-52"/>
                <a:cs typeface="Arial" panose="020B0604020202020204" pitchFamily="34" charset="0"/>
              </a:rPr>
              <a:t>финансируемых</a:t>
            </a:r>
            <a:endParaRPr lang="en-US" sz="2800" dirty="0">
              <a:solidFill>
                <a:schemeClr val="bg1"/>
              </a:solidFill>
              <a:latin typeface="Montserrat" pitchFamily="2" charset="-52"/>
              <a:cs typeface="Arial" panose="020B0604020202020204" pitchFamily="34" charset="0"/>
            </a:endParaRPr>
          </a:p>
          <a:p>
            <a:pPr algn="l"/>
            <a:r>
              <a:rPr lang="ru-RU" sz="2800" dirty="0">
                <a:solidFill>
                  <a:schemeClr val="bg1"/>
                </a:solidFill>
                <a:latin typeface="Montserrat" pitchFamily="2" charset="-52"/>
                <a:cs typeface="Arial" panose="020B0604020202020204" pitchFamily="34" charset="0"/>
              </a:rPr>
              <a:t>за счет средств городского бюджета</a:t>
            </a:r>
            <a:endParaRPr lang="en-US" sz="2800" dirty="0">
              <a:solidFill>
                <a:schemeClr val="bg1"/>
              </a:solidFill>
              <a:latin typeface="Montserrat" pitchFamily="2" charset="-52"/>
              <a:cs typeface="Arial" panose="020B0604020202020204" pitchFamily="34" charset="0"/>
            </a:endParaRPr>
          </a:p>
          <a:p>
            <a:pPr marL="342934" indent="-342934" algn="l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latin typeface="Montserrat" pitchFamily="2" charset="-52"/>
              <a:cs typeface="Arial" panose="020B0604020202020204" pitchFamily="34" charset="0"/>
            </a:endParaRPr>
          </a:p>
          <a:p>
            <a:pPr algn="l"/>
            <a:r>
              <a:rPr lang="ru-RU" sz="2800" dirty="0">
                <a:solidFill>
                  <a:schemeClr val="bg1"/>
                </a:solidFill>
                <a:latin typeface="Montserrat" pitchFamily="2" charset="-52"/>
                <a:cs typeface="Arial" panose="020B0604020202020204" pitchFamily="34" charset="0"/>
              </a:rPr>
              <a:t>реализуются различные</a:t>
            </a:r>
            <a:r>
              <a:rPr lang="en-US" sz="2800" dirty="0">
                <a:solidFill>
                  <a:schemeClr val="bg1"/>
                </a:solidFill>
                <a:latin typeface="Montserrat" pitchFamily="2" charset="-52"/>
                <a:cs typeface="Arial" panose="020B0604020202020204" pitchFamily="34" charset="0"/>
              </a:rPr>
              <a:t> </a:t>
            </a:r>
            <a:r>
              <a:rPr lang="ru-RU" sz="2800" b="1" dirty="0">
                <a:solidFill>
                  <a:schemeClr val="bg1"/>
                </a:solidFill>
                <a:latin typeface="Montserrat" pitchFamily="2" charset="-52"/>
                <a:cs typeface="Arial" panose="020B0604020202020204" pitchFamily="34" charset="0"/>
              </a:rPr>
              <a:t>мероприятия, направленные</a:t>
            </a:r>
            <a:endParaRPr lang="en-US" sz="2800" b="1" dirty="0">
              <a:solidFill>
                <a:schemeClr val="bg1"/>
              </a:solidFill>
              <a:latin typeface="Montserrat" pitchFamily="2" charset="-52"/>
              <a:cs typeface="Arial" panose="020B0604020202020204" pitchFamily="34" charset="0"/>
            </a:endParaRPr>
          </a:p>
          <a:p>
            <a:pPr algn="l"/>
            <a:r>
              <a:rPr lang="ru-RU" sz="2800" b="1" dirty="0">
                <a:solidFill>
                  <a:schemeClr val="bg1"/>
                </a:solidFill>
                <a:latin typeface="Montserrat" pitchFamily="2" charset="-52"/>
                <a:cs typeface="Arial" panose="020B0604020202020204" pitchFamily="34" charset="0"/>
              </a:rPr>
              <a:t>на поддержку </a:t>
            </a:r>
            <a:r>
              <a:rPr lang="ru-RU" sz="2800" dirty="0">
                <a:solidFill>
                  <a:schemeClr val="bg1"/>
                </a:solidFill>
                <a:latin typeface="Montserrat" pitchFamily="2" charset="-52"/>
                <a:cs typeface="Arial" panose="020B0604020202020204" pitchFamily="34" charset="0"/>
              </a:rPr>
              <a:t>семейного благополучия и развитие активного долголетия хабаровчан «серебряного возраста»</a:t>
            </a:r>
          </a:p>
        </p:txBody>
      </p:sp>
      <p:sp>
        <p:nvSpPr>
          <p:cNvPr id="169" name="Прямоугольник 168">
            <a:extLst>
              <a:ext uri="{FF2B5EF4-FFF2-40B4-BE49-F238E27FC236}">
                <a16:creationId xmlns:a16="http://schemas.microsoft.com/office/drawing/2014/main" id="{E81F7AB7-38D1-6B00-F066-877DAD9A0F32}"/>
              </a:ext>
            </a:extLst>
          </p:cNvPr>
          <p:cNvSpPr/>
          <p:nvPr/>
        </p:nvSpPr>
        <p:spPr>
          <a:xfrm>
            <a:off x="1940861" y="4684644"/>
            <a:ext cx="556836" cy="263748"/>
          </a:xfrm>
          <a:prstGeom prst="rect">
            <a:avLst/>
          </a:prstGeom>
          <a:solidFill>
            <a:srgbClr val="2D30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0" name="Прямоугольник 169">
            <a:extLst>
              <a:ext uri="{FF2B5EF4-FFF2-40B4-BE49-F238E27FC236}">
                <a16:creationId xmlns:a16="http://schemas.microsoft.com/office/drawing/2014/main" id="{426EA199-B9E9-C85B-9AAF-CB38BD6BA0C5}"/>
              </a:ext>
            </a:extLst>
          </p:cNvPr>
          <p:cNvSpPr/>
          <p:nvPr/>
        </p:nvSpPr>
        <p:spPr>
          <a:xfrm>
            <a:off x="1940861" y="7240821"/>
            <a:ext cx="556836" cy="263748"/>
          </a:xfrm>
          <a:prstGeom prst="rect">
            <a:avLst/>
          </a:prstGeom>
          <a:solidFill>
            <a:srgbClr val="2D30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76" name="Группа 175">
            <a:extLst>
              <a:ext uri="{FF2B5EF4-FFF2-40B4-BE49-F238E27FC236}">
                <a16:creationId xmlns:a16="http://schemas.microsoft.com/office/drawing/2014/main" id="{B9BA3206-BD05-357B-1E47-9AA230E40CAA}"/>
              </a:ext>
            </a:extLst>
          </p:cNvPr>
          <p:cNvGrpSpPr/>
          <p:nvPr/>
        </p:nvGrpSpPr>
        <p:grpSpPr>
          <a:xfrm>
            <a:off x="14710633" y="5585723"/>
            <a:ext cx="5537992" cy="3171644"/>
            <a:chOff x="14564797" y="4832631"/>
            <a:chExt cx="5537555" cy="3171394"/>
          </a:xfrm>
        </p:grpSpPr>
        <p:sp>
          <p:nvSpPr>
            <p:cNvPr id="173" name="Прямоугольник 172">
              <a:extLst>
                <a:ext uri="{FF2B5EF4-FFF2-40B4-BE49-F238E27FC236}">
                  <a16:creationId xmlns:a16="http://schemas.microsoft.com/office/drawing/2014/main" id="{E85768F7-C946-D4DA-AFA3-A81B929D1979}"/>
                </a:ext>
              </a:extLst>
            </p:cNvPr>
            <p:cNvSpPr/>
            <p:nvPr/>
          </p:nvSpPr>
          <p:spPr>
            <a:xfrm>
              <a:off x="14564838" y="4832631"/>
              <a:ext cx="5537514" cy="14087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1" name="TextBox 170">
              <a:extLst>
                <a:ext uri="{FF2B5EF4-FFF2-40B4-BE49-F238E27FC236}">
                  <a16:creationId xmlns:a16="http://schemas.microsoft.com/office/drawing/2014/main" id="{71F181ED-E476-342E-AD1D-8194A84CE3C0}"/>
                </a:ext>
              </a:extLst>
            </p:cNvPr>
            <p:cNvSpPr txBox="1"/>
            <p:nvPr/>
          </p:nvSpPr>
          <p:spPr>
            <a:xfrm>
              <a:off x="14684991" y="4936836"/>
              <a:ext cx="4755892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en-US" sz="2400" b="1" dirty="0">
                  <a:solidFill>
                    <a:srgbClr val="2D3090"/>
                  </a:solidFill>
                  <a:latin typeface="Montserrat" pitchFamily="2" charset="-52"/>
                  <a:cs typeface="Arial" panose="020B0604020202020204" pitchFamily="34" charset="0"/>
                </a:rPr>
                <a:t>26</a:t>
              </a:r>
              <a:r>
                <a:rPr lang="ru-RU" sz="2400" b="1" dirty="0">
                  <a:solidFill>
                    <a:srgbClr val="2D3090"/>
                  </a:solidFill>
                  <a:latin typeface="Montserrat" pitchFamily="2" charset="-52"/>
                  <a:cs typeface="Arial" panose="020B0604020202020204" pitchFamily="34" charset="0"/>
                </a:rPr>
                <a:t> МЕР </a:t>
              </a:r>
              <a:r>
                <a:rPr lang="ru-RU" sz="2400" dirty="0">
                  <a:solidFill>
                    <a:srgbClr val="2D3090"/>
                  </a:solidFill>
                  <a:latin typeface="Montserrat" pitchFamily="2" charset="-52"/>
                  <a:cs typeface="Arial" panose="020B0604020202020204" pitchFamily="34" charset="0"/>
                </a:rPr>
                <a:t>МУНИЦИПАЛЬНОЙ АДРЕСНОЙ СОЦИАЛЬНОЙ ПОДДЕРЖКИ ХАБАРОВЧАН</a:t>
              </a:r>
            </a:p>
          </p:txBody>
        </p:sp>
        <p:sp>
          <p:nvSpPr>
            <p:cNvPr id="174" name="Прямоугольник 173">
              <a:extLst>
                <a:ext uri="{FF2B5EF4-FFF2-40B4-BE49-F238E27FC236}">
                  <a16:creationId xmlns:a16="http://schemas.microsoft.com/office/drawing/2014/main" id="{B29D9AE8-73F7-EBD4-0EAA-4916F7C399E6}"/>
                </a:ext>
              </a:extLst>
            </p:cNvPr>
            <p:cNvSpPr/>
            <p:nvPr/>
          </p:nvSpPr>
          <p:spPr>
            <a:xfrm>
              <a:off x="14564797" y="6595284"/>
              <a:ext cx="5537555" cy="14087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5" name="TextBox 174">
              <a:extLst>
                <a:ext uri="{FF2B5EF4-FFF2-40B4-BE49-F238E27FC236}">
                  <a16:creationId xmlns:a16="http://schemas.microsoft.com/office/drawing/2014/main" id="{C1FF72D9-013A-FEFC-7AA6-5F18CDC123A8}"/>
                </a:ext>
              </a:extLst>
            </p:cNvPr>
            <p:cNvSpPr txBox="1"/>
            <p:nvPr/>
          </p:nvSpPr>
          <p:spPr>
            <a:xfrm>
              <a:off x="14757310" y="6699491"/>
              <a:ext cx="4683532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ru-RU" sz="2400" b="1" dirty="0">
                  <a:solidFill>
                    <a:srgbClr val="2D3090"/>
                  </a:solidFill>
                  <a:latin typeface="Montserrat" pitchFamily="2" charset="-52"/>
                  <a:cs typeface="Arial" panose="020B0604020202020204" pitchFamily="34" charset="0"/>
                </a:rPr>
                <a:t>15 МЕР </a:t>
              </a:r>
              <a:r>
                <a:rPr lang="ru-RU" sz="2400" dirty="0">
                  <a:solidFill>
                    <a:srgbClr val="2D3090"/>
                  </a:solidFill>
                  <a:latin typeface="Montserrat" pitchFamily="2" charset="-52"/>
                  <a:cs typeface="Arial" panose="020B0604020202020204" pitchFamily="34" charset="0"/>
                </a:rPr>
                <a:t>НАПРАВЛЕНЫ</a:t>
              </a:r>
            </a:p>
            <a:p>
              <a:pPr algn="l"/>
              <a:r>
                <a:rPr lang="ru-RU" sz="2400" dirty="0">
                  <a:solidFill>
                    <a:srgbClr val="2D3090"/>
                  </a:solidFill>
                  <a:latin typeface="Montserrat" pitchFamily="2" charset="-52"/>
                  <a:cs typeface="Arial" panose="020B0604020202020204" pitchFamily="34" charset="0"/>
                </a:rPr>
                <a:t>НА БЛАГОПОЛУЧИЕ</a:t>
              </a:r>
            </a:p>
            <a:p>
              <a:pPr algn="l"/>
              <a:r>
                <a:rPr lang="ru-RU" sz="2400" dirty="0">
                  <a:solidFill>
                    <a:srgbClr val="2D3090"/>
                  </a:solidFill>
                  <a:latin typeface="Montserrat" pitchFamily="2" charset="-52"/>
                  <a:cs typeface="Arial" panose="020B0604020202020204" pitchFamily="34" charset="0"/>
                </a:rPr>
                <a:t>СЕМЕЙ С ДЕТЬМИ</a:t>
              </a:r>
            </a:p>
          </p:txBody>
        </p:sp>
      </p:grpSp>
      <p:pic>
        <p:nvPicPr>
          <p:cNvPr id="177" name="Рисунок 176">
            <a:extLst>
              <a:ext uri="{FF2B5EF4-FFF2-40B4-BE49-F238E27FC236}">
                <a16:creationId xmlns:a16="http://schemas.microsoft.com/office/drawing/2014/main" id="{8B8DC523-D249-4F4F-1939-7D03C3C0EED5}"/>
              </a:ext>
            </a:extLst>
          </p:cNvPr>
          <p:cNvPicPr>
            <a:picLocks noChangeAspect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4478" y="117360"/>
            <a:ext cx="3163626" cy="177953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71D711BB-AE64-54B3-FF43-1E00EBC0B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155729" y="-1104451"/>
            <a:ext cx="18652798" cy="12439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 rot="18544297" flipH="1">
            <a:off x="10631210" y="-343907"/>
            <a:ext cx="8878127" cy="11308402"/>
          </a:xfrm>
          <a:prstGeom prst="rect">
            <a:avLst/>
          </a:prstGeom>
        </p:spPr>
      </p:pic>
      <p:sp>
        <p:nvSpPr>
          <p:cNvPr id="205" name="Параллелограмм 204">
            <a:extLst>
              <a:ext uri="{FF2B5EF4-FFF2-40B4-BE49-F238E27FC236}">
                <a16:creationId xmlns:a16="http://schemas.microsoft.com/office/drawing/2014/main" id="{D5B9F983-CA19-C57D-CFF3-F3B3CCE622D3}"/>
              </a:ext>
            </a:extLst>
          </p:cNvPr>
          <p:cNvSpPr/>
          <p:nvPr/>
        </p:nvSpPr>
        <p:spPr>
          <a:xfrm flipH="1">
            <a:off x="-2061009" y="-332583"/>
            <a:ext cx="18374272" cy="11642380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0" name="TextBox 199">
            <a:extLst>
              <a:ext uri="{FF2B5EF4-FFF2-40B4-BE49-F238E27FC236}">
                <a16:creationId xmlns:a16="http://schemas.microsoft.com/office/drawing/2014/main" id="{9A972E0D-0F4E-6CC8-8A1A-3B885918DC54}"/>
              </a:ext>
            </a:extLst>
          </p:cNvPr>
          <p:cNvSpPr txBox="1"/>
          <p:nvPr/>
        </p:nvSpPr>
        <p:spPr>
          <a:xfrm>
            <a:off x="1393214" y="779463"/>
            <a:ext cx="10051936" cy="1939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001" dirty="0">
                <a:solidFill>
                  <a:srgbClr val="2D3090"/>
                </a:solidFill>
                <a:latin typeface="Montserrat ExtraBold" pitchFamily="2" charset="-52"/>
                <a:cs typeface="Arial" panose="020B0604020202020204" pitchFamily="34" charset="0"/>
              </a:rPr>
              <a:t>МЕРЫ СОЦИАЛЬНОЙ </a:t>
            </a:r>
            <a:r>
              <a:rPr lang="ru-RU" sz="6001" spc="890" dirty="0">
                <a:solidFill>
                  <a:srgbClr val="2D3090"/>
                </a:solidFill>
                <a:latin typeface="Montserrat ExtraBold" pitchFamily="2" charset="-52"/>
                <a:cs typeface="Arial" panose="020B0604020202020204" pitchFamily="34" charset="0"/>
              </a:rPr>
              <a:t>ПОДДЕРЖКИ</a:t>
            </a:r>
          </a:p>
        </p:txBody>
      </p: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48645" y="534029"/>
            <a:ext cx="866806" cy="1285203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8695043" y="535464"/>
            <a:ext cx="1063538" cy="958926"/>
          </a:xfrm>
          <a:prstGeom prst="rect">
            <a:avLst/>
          </a:prstGeom>
        </p:spPr>
      </p:pic>
      <p:pic>
        <p:nvPicPr>
          <p:cNvPr id="202" name="Рисунок 201">
            <a:extLst>
              <a:ext uri="{FF2B5EF4-FFF2-40B4-BE49-F238E27FC236}">
                <a16:creationId xmlns:a16="http://schemas.microsoft.com/office/drawing/2014/main" id="{1106B9B6-CAC5-CB50-711A-6C81DFB300D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4478" y="117360"/>
            <a:ext cx="3163626" cy="1779539"/>
          </a:xfrm>
          <a:prstGeom prst="rect">
            <a:avLst/>
          </a:prstGeom>
        </p:spPr>
      </p:pic>
      <p:sp>
        <p:nvSpPr>
          <p:cNvPr id="206" name="TextBox 205">
            <a:extLst>
              <a:ext uri="{FF2B5EF4-FFF2-40B4-BE49-F238E27FC236}">
                <a16:creationId xmlns:a16="http://schemas.microsoft.com/office/drawing/2014/main" id="{05A7ABE8-DEF2-A3C8-BD5F-492D2808A0FE}"/>
              </a:ext>
            </a:extLst>
          </p:cNvPr>
          <p:cNvSpPr txBox="1"/>
          <p:nvPr/>
        </p:nvSpPr>
        <p:spPr>
          <a:xfrm>
            <a:off x="1415451" y="8804597"/>
            <a:ext cx="10051936" cy="1015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001" dirty="0">
                <a:solidFill>
                  <a:srgbClr val="2D3090"/>
                </a:solidFill>
                <a:latin typeface="Montserrat ExtraBold" pitchFamily="2" charset="-52"/>
                <a:cs typeface="Arial" panose="020B0604020202020204" pitchFamily="34" charset="0"/>
              </a:rPr>
              <a:t>48,7 </a:t>
            </a:r>
            <a:r>
              <a:rPr lang="ru-RU" sz="6001" dirty="0">
                <a:solidFill>
                  <a:srgbClr val="2D3090"/>
                </a:solidFill>
                <a:latin typeface="Montserrat" pitchFamily="2" charset="-52"/>
                <a:cs typeface="Arial" panose="020B0604020202020204" pitchFamily="34" charset="0"/>
              </a:rPr>
              <a:t>млн рублей</a:t>
            </a:r>
            <a:endParaRPr lang="ru-RU" sz="6001" spc="890" dirty="0">
              <a:solidFill>
                <a:srgbClr val="2D3090"/>
              </a:solidFill>
              <a:latin typeface="Montserrat" pitchFamily="2" charset="-52"/>
              <a:cs typeface="Arial" panose="020B0604020202020204" pitchFamily="34" charset="0"/>
            </a:endParaRPr>
          </a:p>
        </p:txBody>
      </p:sp>
      <p:sp>
        <p:nvSpPr>
          <p:cNvPr id="207" name="TextBox 206">
            <a:extLst>
              <a:ext uri="{FF2B5EF4-FFF2-40B4-BE49-F238E27FC236}">
                <a16:creationId xmlns:a16="http://schemas.microsoft.com/office/drawing/2014/main" id="{A2F3D5FE-08EC-88A5-D767-E20DC3B93150}"/>
              </a:ext>
            </a:extLst>
          </p:cNvPr>
          <p:cNvSpPr txBox="1"/>
          <p:nvPr/>
        </p:nvSpPr>
        <p:spPr>
          <a:xfrm>
            <a:off x="1415452" y="9820341"/>
            <a:ext cx="7498901" cy="954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2D3090"/>
                </a:solidFill>
                <a:latin typeface="Montserrat" pitchFamily="2" charset="-52"/>
                <a:cs typeface="Arial" panose="020B0604020202020204" pitchFamily="34" charset="0"/>
              </a:rPr>
              <a:t>направлено на адресную</a:t>
            </a:r>
          </a:p>
          <a:p>
            <a:r>
              <a:rPr lang="ru-RU" sz="2800" dirty="0">
                <a:solidFill>
                  <a:srgbClr val="2D3090"/>
                </a:solidFill>
                <a:latin typeface="Montserrat" pitchFamily="2" charset="-52"/>
                <a:cs typeface="Arial" panose="020B0604020202020204" pitchFamily="34" charset="0"/>
              </a:rPr>
              <a:t>поддержку граждан</a:t>
            </a:r>
          </a:p>
        </p:txBody>
      </p:sp>
      <p:sp>
        <p:nvSpPr>
          <p:cNvPr id="209" name="TextBox 208">
            <a:extLst>
              <a:ext uri="{FF2B5EF4-FFF2-40B4-BE49-F238E27FC236}">
                <a16:creationId xmlns:a16="http://schemas.microsoft.com/office/drawing/2014/main" id="{DF80EF3A-533C-4631-2A7B-5D939CC46D9D}"/>
              </a:ext>
            </a:extLst>
          </p:cNvPr>
          <p:cNvSpPr txBox="1"/>
          <p:nvPr/>
        </p:nvSpPr>
        <p:spPr>
          <a:xfrm>
            <a:off x="1417122" y="3437659"/>
            <a:ext cx="15931068" cy="4582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3500"/>
              </a:lnSpc>
            </a:pPr>
            <a:r>
              <a:rPr lang="ru-RU" sz="3600" dirty="0">
                <a:solidFill>
                  <a:srgbClr val="2D3090"/>
                </a:solidFill>
                <a:latin typeface="Montserrat" pitchFamily="2" charset="-52"/>
                <a:cs typeface="Arial" panose="020B0604020202020204" pitchFamily="34" charset="0"/>
              </a:rPr>
              <a:t>семьи, в которых родились тройняшки,</a:t>
            </a:r>
          </a:p>
          <a:p>
            <a:pPr algn="l">
              <a:lnSpc>
                <a:spcPts val="3500"/>
              </a:lnSpc>
            </a:pPr>
            <a:r>
              <a:rPr lang="ru-RU" sz="3600" dirty="0">
                <a:solidFill>
                  <a:srgbClr val="2D3090"/>
                </a:solidFill>
                <a:latin typeface="Montserrat" pitchFamily="2" charset="-52"/>
                <a:cs typeface="Arial" panose="020B0604020202020204" pitchFamily="34" charset="0"/>
              </a:rPr>
              <a:t>получают единовременную выплату </a:t>
            </a:r>
            <a:r>
              <a:rPr lang="ru-RU" sz="3600" b="1" dirty="0">
                <a:solidFill>
                  <a:srgbClr val="2D3090"/>
                </a:solidFill>
                <a:latin typeface="Montserrat" pitchFamily="2" charset="-52"/>
                <a:cs typeface="Arial" panose="020B0604020202020204" pitchFamily="34" charset="0"/>
              </a:rPr>
              <a:t>500 тыс. рублей</a:t>
            </a:r>
          </a:p>
          <a:p>
            <a:pPr algn="l">
              <a:lnSpc>
                <a:spcPts val="3500"/>
              </a:lnSpc>
            </a:pPr>
            <a:r>
              <a:rPr lang="ru-RU" sz="3200" i="1" dirty="0">
                <a:solidFill>
                  <a:srgbClr val="2D3090"/>
                </a:solidFill>
                <a:latin typeface="Montserrat" pitchFamily="2" charset="-52"/>
                <a:cs typeface="Arial" panose="020B0604020202020204" pitchFamily="34" charset="0"/>
              </a:rPr>
              <a:t>(семьи с двойняшками - по </a:t>
            </a:r>
            <a:r>
              <a:rPr lang="ru-RU" sz="3200" b="1" i="1" dirty="0">
                <a:solidFill>
                  <a:srgbClr val="2D3090"/>
                </a:solidFill>
                <a:latin typeface="Montserrat" pitchFamily="2" charset="-52"/>
                <a:cs typeface="Arial" panose="020B0604020202020204" pitchFamily="34" charset="0"/>
              </a:rPr>
              <a:t>100 тыс. рублей</a:t>
            </a:r>
            <a:r>
              <a:rPr lang="ru-RU" sz="3200" i="1" dirty="0">
                <a:solidFill>
                  <a:srgbClr val="2D3090"/>
                </a:solidFill>
                <a:latin typeface="Montserrat" pitchFamily="2" charset="-52"/>
                <a:cs typeface="Arial" panose="020B0604020202020204" pitchFamily="34" charset="0"/>
              </a:rPr>
              <a:t>)</a:t>
            </a:r>
          </a:p>
          <a:p>
            <a:pPr algn="l">
              <a:lnSpc>
                <a:spcPts val="3500"/>
              </a:lnSpc>
            </a:pPr>
            <a:endParaRPr lang="ru-RU" sz="3600" dirty="0">
              <a:solidFill>
                <a:srgbClr val="2D3090"/>
              </a:solidFill>
              <a:latin typeface="Montserrat" pitchFamily="2" charset="-52"/>
              <a:cs typeface="Arial" panose="020B0604020202020204" pitchFamily="34" charset="0"/>
            </a:endParaRPr>
          </a:p>
          <a:p>
            <a:pPr algn="l">
              <a:lnSpc>
                <a:spcPts val="3500"/>
              </a:lnSpc>
            </a:pPr>
            <a:r>
              <a:rPr lang="ru-RU" sz="3600" dirty="0">
                <a:solidFill>
                  <a:srgbClr val="2D3090"/>
                </a:solidFill>
                <a:latin typeface="Montserrat" pitchFamily="2" charset="-52"/>
                <a:cs typeface="Arial" panose="020B0604020202020204" pitchFamily="34" charset="0"/>
              </a:rPr>
              <a:t>долгожители получают </a:t>
            </a:r>
            <a:r>
              <a:rPr lang="ru-RU" sz="3600" b="1" dirty="0">
                <a:solidFill>
                  <a:srgbClr val="2D3090"/>
                </a:solidFill>
                <a:latin typeface="Montserrat" pitchFamily="2" charset="-52"/>
                <a:cs typeface="Arial" panose="020B0604020202020204" pitchFamily="34" charset="0"/>
              </a:rPr>
              <a:t>подарки</a:t>
            </a:r>
            <a:r>
              <a:rPr lang="ru-RU" sz="3600" dirty="0">
                <a:solidFill>
                  <a:srgbClr val="2D3090"/>
                </a:solidFill>
                <a:latin typeface="Montserrat" pitchFamily="2" charset="-52"/>
                <a:cs typeface="Arial" panose="020B0604020202020204" pitchFamily="34" charset="0"/>
              </a:rPr>
              <a:t> в юбилейные даты</a:t>
            </a:r>
          </a:p>
          <a:p>
            <a:pPr algn="l">
              <a:lnSpc>
                <a:spcPts val="3500"/>
              </a:lnSpc>
            </a:pPr>
            <a:endParaRPr lang="ru-RU" sz="3600" dirty="0">
              <a:solidFill>
                <a:srgbClr val="2D3090"/>
              </a:solidFill>
              <a:latin typeface="Montserrat" pitchFamily="2" charset="-52"/>
              <a:cs typeface="Arial" panose="020B0604020202020204" pitchFamily="34" charset="0"/>
            </a:endParaRPr>
          </a:p>
          <a:p>
            <a:pPr algn="l">
              <a:lnSpc>
                <a:spcPts val="3500"/>
              </a:lnSpc>
            </a:pPr>
            <a:r>
              <a:rPr lang="ru-RU" sz="3600" dirty="0">
                <a:solidFill>
                  <a:srgbClr val="2D3090"/>
                </a:solidFill>
                <a:latin typeface="Montserrat" pitchFamily="2" charset="-52"/>
                <a:cs typeface="Arial" panose="020B0604020202020204" pitchFamily="34" charset="0"/>
              </a:rPr>
              <a:t>приемные семьи получают выплату </a:t>
            </a:r>
            <a:r>
              <a:rPr lang="ru-RU" sz="3600" b="1" dirty="0">
                <a:solidFill>
                  <a:srgbClr val="2D3090"/>
                </a:solidFill>
                <a:latin typeface="Montserrat" pitchFamily="2" charset="-52"/>
                <a:cs typeface="Arial" panose="020B0604020202020204" pitchFamily="34" charset="0"/>
              </a:rPr>
              <a:t>на оплату ЖКУ</a:t>
            </a:r>
          </a:p>
          <a:p>
            <a:pPr algn="l">
              <a:lnSpc>
                <a:spcPts val="3500"/>
              </a:lnSpc>
            </a:pPr>
            <a:endParaRPr lang="ru-RU" sz="3600" dirty="0">
              <a:solidFill>
                <a:srgbClr val="2D3090"/>
              </a:solidFill>
              <a:latin typeface="Montserrat" pitchFamily="2" charset="-52"/>
              <a:cs typeface="Arial" panose="020B0604020202020204" pitchFamily="34" charset="0"/>
            </a:endParaRPr>
          </a:p>
          <a:p>
            <a:pPr algn="l">
              <a:lnSpc>
                <a:spcPts val="3500"/>
              </a:lnSpc>
            </a:pPr>
            <a:r>
              <a:rPr lang="ru-RU" sz="3600" dirty="0">
                <a:solidFill>
                  <a:srgbClr val="2D3090"/>
                </a:solidFill>
                <a:latin typeface="Montserrat" pitchFamily="2" charset="-52"/>
                <a:cs typeface="Arial" panose="020B0604020202020204" pitchFamily="34" charset="0"/>
              </a:rPr>
              <a:t>ветераны ВОВ и многодетные семьи получают</a:t>
            </a:r>
          </a:p>
          <a:p>
            <a:pPr algn="l">
              <a:lnSpc>
                <a:spcPts val="3500"/>
              </a:lnSpc>
            </a:pPr>
            <a:r>
              <a:rPr lang="ru-RU" sz="3600" dirty="0">
                <a:solidFill>
                  <a:srgbClr val="2D3090"/>
                </a:solidFill>
                <a:latin typeface="Montserrat" pitchFamily="2" charset="-52"/>
                <a:cs typeface="Arial" panose="020B0604020202020204" pitchFamily="34" charset="0"/>
              </a:rPr>
              <a:t>компенсацию </a:t>
            </a:r>
            <a:r>
              <a:rPr lang="ru-RU" sz="3600" b="1" dirty="0">
                <a:solidFill>
                  <a:srgbClr val="2D3090"/>
                </a:solidFill>
                <a:latin typeface="Montserrat" pitchFamily="2" charset="-52"/>
                <a:cs typeface="Arial" panose="020B0604020202020204" pitchFamily="34" charset="0"/>
              </a:rPr>
              <a:t>на ремонт жилья</a:t>
            </a:r>
          </a:p>
        </p:txBody>
      </p:sp>
      <p:sp>
        <p:nvSpPr>
          <p:cNvPr id="210" name="Прямоугольник 209">
            <a:extLst>
              <a:ext uri="{FF2B5EF4-FFF2-40B4-BE49-F238E27FC236}">
                <a16:creationId xmlns:a16="http://schemas.microsoft.com/office/drawing/2014/main" id="{E36583D2-FB30-BECF-1637-FF6544C430CD}"/>
              </a:ext>
            </a:extLst>
          </p:cNvPr>
          <p:cNvSpPr/>
          <p:nvPr/>
        </p:nvSpPr>
        <p:spPr>
          <a:xfrm>
            <a:off x="1144817" y="3780788"/>
            <a:ext cx="256474" cy="256474"/>
          </a:xfrm>
          <a:prstGeom prst="rect">
            <a:avLst/>
          </a:prstGeom>
          <a:solidFill>
            <a:srgbClr val="0087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1" name="Прямоугольник 210">
            <a:extLst>
              <a:ext uri="{FF2B5EF4-FFF2-40B4-BE49-F238E27FC236}">
                <a16:creationId xmlns:a16="http://schemas.microsoft.com/office/drawing/2014/main" id="{3BEDC0CF-6952-3228-E462-5D6A8688F9A8}"/>
              </a:ext>
            </a:extLst>
          </p:cNvPr>
          <p:cNvSpPr/>
          <p:nvPr/>
        </p:nvSpPr>
        <p:spPr>
          <a:xfrm>
            <a:off x="1144817" y="5354860"/>
            <a:ext cx="256474" cy="256474"/>
          </a:xfrm>
          <a:prstGeom prst="rect">
            <a:avLst/>
          </a:prstGeom>
          <a:solidFill>
            <a:srgbClr val="0087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2" name="Прямоугольник 211">
            <a:extLst>
              <a:ext uri="{FF2B5EF4-FFF2-40B4-BE49-F238E27FC236}">
                <a16:creationId xmlns:a16="http://schemas.microsoft.com/office/drawing/2014/main" id="{1B565631-774B-9317-EB7A-950011F061DF}"/>
              </a:ext>
            </a:extLst>
          </p:cNvPr>
          <p:cNvSpPr/>
          <p:nvPr/>
        </p:nvSpPr>
        <p:spPr>
          <a:xfrm>
            <a:off x="1144817" y="6260585"/>
            <a:ext cx="256474" cy="256474"/>
          </a:xfrm>
          <a:prstGeom prst="rect">
            <a:avLst/>
          </a:prstGeom>
          <a:solidFill>
            <a:srgbClr val="0087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4" name="Прямоугольник 213">
            <a:extLst>
              <a:ext uri="{FF2B5EF4-FFF2-40B4-BE49-F238E27FC236}">
                <a16:creationId xmlns:a16="http://schemas.microsoft.com/office/drawing/2014/main" id="{EF3C0A7E-800B-86A7-0FDF-0FB8DB3AAF82}"/>
              </a:ext>
            </a:extLst>
          </p:cNvPr>
          <p:cNvSpPr/>
          <p:nvPr/>
        </p:nvSpPr>
        <p:spPr>
          <a:xfrm>
            <a:off x="1144817" y="7317845"/>
            <a:ext cx="256474" cy="256474"/>
          </a:xfrm>
          <a:prstGeom prst="rect">
            <a:avLst/>
          </a:prstGeom>
          <a:solidFill>
            <a:srgbClr val="0087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97784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3EF0133C-D011-11CD-DCE0-6CD4F41D1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82927" y="-447"/>
            <a:ext cx="16962189" cy="11310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 rot="18544297" flipH="1">
            <a:off x="10588601" y="-477200"/>
            <a:ext cx="8878127" cy="11308402"/>
          </a:xfrm>
          <a:prstGeom prst="rect">
            <a:avLst/>
          </a:prstGeom>
        </p:spPr>
      </p:pic>
      <p:sp>
        <p:nvSpPr>
          <p:cNvPr id="205" name="Параллелограмм 204">
            <a:extLst>
              <a:ext uri="{FF2B5EF4-FFF2-40B4-BE49-F238E27FC236}">
                <a16:creationId xmlns:a16="http://schemas.microsoft.com/office/drawing/2014/main" id="{D5B9F983-CA19-C57D-CFF3-F3B3CCE622D3}"/>
              </a:ext>
            </a:extLst>
          </p:cNvPr>
          <p:cNvSpPr/>
          <p:nvPr/>
        </p:nvSpPr>
        <p:spPr>
          <a:xfrm flipH="1">
            <a:off x="-615998" y="-332583"/>
            <a:ext cx="17000476" cy="11642380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0" name="TextBox 199">
            <a:extLst>
              <a:ext uri="{FF2B5EF4-FFF2-40B4-BE49-F238E27FC236}">
                <a16:creationId xmlns:a16="http://schemas.microsoft.com/office/drawing/2014/main" id="{9A972E0D-0F4E-6CC8-8A1A-3B885918DC54}"/>
              </a:ext>
            </a:extLst>
          </p:cNvPr>
          <p:cNvSpPr txBox="1"/>
          <p:nvPr/>
        </p:nvSpPr>
        <p:spPr>
          <a:xfrm>
            <a:off x="1393214" y="779463"/>
            <a:ext cx="12622343" cy="1939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001" dirty="0">
                <a:solidFill>
                  <a:srgbClr val="2D3090"/>
                </a:solidFill>
                <a:latin typeface="Montserrat ExtraBold" pitchFamily="2" charset="-52"/>
                <a:cs typeface="Arial" panose="020B0604020202020204" pitchFamily="34" charset="0"/>
              </a:rPr>
              <a:t>ПОДДЕРЖКА СЕМЕЙ </a:t>
            </a:r>
            <a:r>
              <a:rPr lang="ru-RU" sz="6001" spc="600" dirty="0">
                <a:solidFill>
                  <a:srgbClr val="2D3090"/>
                </a:solidFill>
                <a:latin typeface="Montserrat ExtraBold" pitchFamily="2" charset="-52"/>
                <a:cs typeface="Arial" panose="020B0604020202020204" pitchFamily="34" charset="0"/>
              </a:rPr>
              <a:t>УЧАСТНИКОВ СВО</a:t>
            </a:r>
          </a:p>
        </p:txBody>
      </p: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48645" y="534029"/>
            <a:ext cx="866806" cy="1285203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8695043" y="535464"/>
            <a:ext cx="1063538" cy="958926"/>
          </a:xfrm>
          <a:prstGeom prst="rect">
            <a:avLst/>
          </a:prstGeom>
        </p:spPr>
      </p:pic>
      <p:pic>
        <p:nvPicPr>
          <p:cNvPr id="202" name="Рисунок 201">
            <a:extLst>
              <a:ext uri="{FF2B5EF4-FFF2-40B4-BE49-F238E27FC236}">
                <a16:creationId xmlns:a16="http://schemas.microsoft.com/office/drawing/2014/main" id="{1106B9B6-CAC5-CB50-711A-6C81DFB300D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4478" y="117360"/>
            <a:ext cx="3163626" cy="1779539"/>
          </a:xfrm>
          <a:prstGeom prst="rect">
            <a:avLst/>
          </a:prstGeom>
        </p:spPr>
      </p:pic>
      <p:sp>
        <p:nvSpPr>
          <p:cNvPr id="209" name="TextBox 208">
            <a:extLst>
              <a:ext uri="{FF2B5EF4-FFF2-40B4-BE49-F238E27FC236}">
                <a16:creationId xmlns:a16="http://schemas.microsoft.com/office/drawing/2014/main" id="{DF80EF3A-533C-4631-2A7B-5D939CC46D9D}"/>
              </a:ext>
            </a:extLst>
          </p:cNvPr>
          <p:cNvSpPr txBox="1"/>
          <p:nvPr/>
        </p:nvSpPr>
        <p:spPr>
          <a:xfrm>
            <a:off x="1417122" y="3437659"/>
            <a:ext cx="15931068" cy="63784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3500"/>
              </a:lnSpc>
            </a:pPr>
            <a:r>
              <a:rPr lang="ru-RU" sz="3600" b="1" dirty="0">
                <a:solidFill>
                  <a:srgbClr val="2D3090"/>
                </a:solidFill>
                <a:latin typeface="Montserrat" pitchFamily="2" charset="-52"/>
                <a:cs typeface="Arial" panose="020B0604020202020204" pitchFamily="34" charset="0"/>
              </a:rPr>
              <a:t>20 000 РУБЛЕЙ</a:t>
            </a:r>
          </a:p>
          <a:p>
            <a:pPr algn="l">
              <a:lnSpc>
                <a:spcPts val="3500"/>
              </a:lnSpc>
            </a:pPr>
            <a:r>
              <a:rPr lang="ru-RU" sz="3600" dirty="0">
                <a:solidFill>
                  <a:srgbClr val="2D3090"/>
                </a:solidFill>
                <a:latin typeface="Montserrat" pitchFamily="2" charset="-52"/>
                <a:cs typeface="Arial" panose="020B0604020202020204" pitchFamily="34" charset="0"/>
              </a:rPr>
              <a:t>единовременная материальная помощь</a:t>
            </a:r>
          </a:p>
          <a:p>
            <a:pPr algn="l">
              <a:lnSpc>
                <a:spcPts val="3500"/>
              </a:lnSpc>
            </a:pPr>
            <a:endParaRPr lang="ru-RU" sz="3600" dirty="0">
              <a:solidFill>
                <a:srgbClr val="2D3090"/>
              </a:solidFill>
              <a:latin typeface="Montserrat" pitchFamily="2" charset="-52"/>
              <a:cs typeface="Arial" panose="020B0604020202020204" pitchFamily="34" charset="0"/>
            </a:endParaRPr>
          </a:p>
          <a:p>
            <a:pPr algn="l">
              <a:lnSpc>
                <a:spcPts val="3500"/>
              </a:lnSpc>
            </a:pPr>
            <a:r>
              <a:rPr lang="ru-RU" sz="3600" b="1" dirty="0">
                <a:solidFill>
                  <a:srgbClr val="2D3090"/>
                </a:solidFill>
                <a:latin typeface="Montserrat" pitchFamily="2" charset="-52"/>
                <a:cs typeface="Arial" panose="020B0604020202020204" pitchFamily="34" charset="0"/>
              </a:rPr>
              <a:t>10 000 РУБЛЕЙ</a:t>
            </a:r>
          </a:p>
          <a:p>
            <a:pPr algn="l">
              <a:lnSpc>
                <a:spcPts val="3500"/>
              </a:lnSpc>
            </a:pPr>
            <a:r>
              <a:rPr lang="ru-RU" sz="3600" dirty="0">
                <a:solidFill>
                  <a:srgbClr val="2D3090"/>
                </a:solidFill>
                <a:latin typeface="Montserrat" pitchFamily="2" charset="-52"/>
                <a:cs typeface="Arial" panose="020B0604020202020204" pitchFamily="34" charset="0"/>
              </a:rPr>
              <a:t>единовременная выплата на приобретение топлива</a:t>
            </a:r>
          </a:p>
          <a:p>
            <a:pPr algn="l">
              <a:lnSpc>
                <a:spcPts val="3500"/>
              </a:lnSpc>
            </a:pPr>
            <a:endParaRPr lang="ru-RU" sz="3600" dirty="0">
              <a:solidFill>
                <a:srgbClr val="2D3090"/>
              </a:solidFill>
              <a:latin typeface="Montserrat" pitchFamily="2" charset="-52"/>
              <a:cs typeface="Arial" panose="020B0604020202020204" pitchFamily="34" charset="0"/>
            </a:endParaRPr>
          </a:p>
          <a:p>
            <a:pPr algn="l">
              <a:lnSpc>
                <a:spcPts val="3500"/>
              </a:lnSpc>
            </a:pPr>
            <a:r>
              <a:rPr lang="ru-RU" sz="3600" dirty="0">
                <a:solidFill>
                  <a:srgbClr val="2D3090"/>
                </a:solidFill>
                <a:latin typeface="Montserrat" pitchFamily="2" charset="-52"/>
                <a:cs typeface="Arial" panose="020B0604020202020204" pitchFamily="34" charset="0"/>
              </a:rPr>
              <a:t>льготное посещение детского сада</a:t>
            </a:r>
          </a:p>
          <a:p>
            <a:pPr algn="l">
              <a:lnSpc>
                <a:spcPts val="3500"/>
              </a:lnSpc>
            </a:pPr>
            <a:endParaRPr lang="ru-RU" sz="3600" dirty="0">
              <a:solidFill>
                <a:srgbClr val="2D3090"/>
              </a:solidFill>
              <a:latin typeface="Montserrat" pitchFamily="2" charset="-52"/>
              <a:cs typeface="Arial" panose="020B0604020202020204" pitchFamily="34" charset="0"/>
            </a:endParaRPr>
          </a:p>
          <a:p>
            <a:pPr algn="l">
              <a:lnSpc>
                <a:spcPts val="3500"/>
              </a:lnSpc>
            </a:pPr>
            <a:r>
              <a:rPr lang="ru-RU" sz="3600" dirty="0">
                <a:solidFill>
                  <a:srgbClr val="2D3090"/>
                </a:solidFill>
                <a:latin typeface="Montserrat" pitchFamily="2" charset="-52"/>
                <a:cs typeface="Arial" panose="020B0604020202020204" pitchFamily="34" charset="0"/>
              </a:rPr>
              <a:t>школьникам предоставляется бесплатное питание</a:t>
            </a:r>
          </a:p>
          <a:p>
            <a:pPr algn="l">
              <a:lnSpc>
                <a:spcPts val="3500"/>
              </a:lnSpc>
            </a:pPr>
            <a:r>
              <a:rPr lang="ru-RU" sz="3600" dirty="0">
                <a:solidFill>
                  <a:srgbClr val="2D3090"/>
                </a:solidFill>
                <a:latin typeface="Montserrat" pitchFamily="2" charset="-52"/>
                <a:cs typeface="Arial" panose="020B0604020202020204" pitchFamily="34" charset="0"/>
              </a:rPr>
              <a:t>в образовательных учреждениях</a:t>
            </a:r>
          </a:p>
          <a:p>
            <a:pPr algn="l">
              <a:lnSpc>
                <a:spcPts val="3500"/>
              </a:lnSpc>
            </a:pPr>
            <a:endParaRPr lang="ru-RU" sz="3600" dirty="0">
              <a:solidFill>
                <a:srgbClr val="2D3090"/>
              </a:solidFill>
              <a:latin typeface="Montserrat" pitchFamily="2" charset="-52"/>
              <a:cs typeface="Arial" panose="020B0604020202020204" pitchFamily="34" charset="0"/>
            </a:endParaRPr>
          </a:p>
          <a:p>
            <a:pPr algn="l">
              <a:lnSpc>
                <a:spcPts val="3500"/>
              </a:lnSpc>
            </a:pPr>
            <a:r>
              <a:rPr lang="ru-RU" sz="3600" b="1" dirty="0">
                <a:solidFill>
                  <a:srgbClr val="2D3090"/>
                </a:solidFill>
                <a:latin typeface="Montserrat" pitchFamily="2" charset="-52"/>
                <a:cs typeface="Arial" panose="020B0604020202020204" pitchFamily="34" charset="0"/>
              </a:rPr>
              <a:t>10 000 РУБЛЕЙ</a:t>
            </a:r>
          </a:p>
          <a:p>
            <a:pPr algn="l">
              <a:lnSpc>
                <a:spcPts val="3500"/>
              </a:lnSpc>
            </a:pPr>
            <a:r>
              <a:rPr lang="ru-RU" sz="3600" dirty="0">
                <a:solidFill>
                  <a:srgbClr val="2D3090"/>
                </a:solidFill>
                <a:latin typeface="Montserrat" pitchFamily="2" charset="-52"/>
                <a:cs typeface="Arial" panose="020B0604020202020204" pitchFamily="34" charset="0"/>
              </a:rPr>
              <a:t>частичная компенсация стоимости путевок</a:t>
            </a:r>
          </a:p>
          <a:p>
            <a:pPr algn="l">
              <a:lnSpc>
                <a:spcPts val="3500"/>
              </a:lnSpc>
            </a:pPr>
            <a:r>
              <a:rPr lang="ru-RU" sz="3600" dirty="0">
                <a:solidFill>
                  <a:srgbClr val="2D3090"/>
                </a:solidFill>
                <a:latin typeface="Montserrat" pitchFamily="2" charset="-52"/>
                <a:cs typeface="Arial" panose="020B0604020202020204" pitchFamily="34" charset="0"/>
              </a:rPr>
              <a:t>в загородный оздоровительный лагерь</a:t>
            </a:r>
          </a:p>
        </p:txBody>
      </p:sp>
      <p:sp>
        <p:nvSpPr>
          <p:cNvPr id="210" name="Прямоугольник 209">
            <a:extLst>
              <a:ext uri="{FF2B5EF4-FFF2-40B4-BE49-F238E27FC236}">
                <a16:creationId xmlns:a16="http://schemas.microsoft.com/office/drawing/2014/main" id="{E36583D2-FB30-BECF-1637-FF6544C430CD}"/>
              </a:ext>
            </a:extLst>
          </p:cNvPr>
          <p:cNvSpPr/>
          <p:nvPr/>
        </p:nvSpPr>
        <p:spPr>
          <a:xfrm>
            <a:off x="1147858" y="3799748"/>
            <a:ext cx="256474" cy="256474"/>
          </a:xfrm>
          <a:prstGeom prst="rect">
            <a:avLst/>
          </a:prstGeom>
          <a:solidFill>
            <a:srgbClr val="0087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1" name="Прямоугольник 210">
            <a:extLst>
              <a:ext uri="{FF2B5EF4-FFF2-40B4-BE49-F238E27FC236}">
                <a16:creationId xmlns:a16="http://schemas.microsoft.com/office/drawing/2014/main" id="{3BEDC0CF-6952-3228-E462-5D6A8688F9A8}"/>
              </a:ext>
            </a:extLst>
          </p:cNvPr>
          <p:cNvSpPr/>
          <p:nvPr/>
        </p:nvSpPr>
        <p:spPr>
          <a:xfrm>
            <a:off x="1147858" y="5048765"/>
            <a:ext cx="256474" cy="256474"/>
          </a:xfrm>
          <a:prstGeom prst="rect">
            <a:avLst/>
          </a:prstGeom>
          <a:solidFill>
            <a:srgbClr val="0087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2" name="Прямоугольник 211">
            <a:extLst>
              <a:ext uri="{FF2B5EF4-FFF2-40B4-BE49-F238E27FC236}">
                <a16:creationId xmlns:a16="http://schemas.microsoft.com/office/drawing/2014/main" id="{1B565631-774B-9317-EB7A-950011F061DF}"/>
              </a:ext>
            </a:extLst>
          </p:cNvPr>
          <p:cNvSpPr/>
          <p:nvPr/>
        </p:nvSpPr>
        <p:spPr>
          <a:xfrm>
            <a:off x="1147858" y="6242708"/>
            <a:ext cx="256474" cy="256474"/>
          </a:xfrm>
          <a:prstGeom prst="rect">
            <a:avLst/>
          </a:prstGeom>
          <a:solidFill>
            <a:srgbClr val="0087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4" name="Прямоугольник 213">
            <a:extLst>
              <a:ext uri="{FF2B5EF4-FFF2-40B4-BE49-F238E27FC236}">
                <a16:creationId xmlns:a16="http://schemas.microsoft.com/office/drawing/2014/main" id="{EF3C0A7E-800B-86A7-0FDF-0FB8DB3AAF82}"/>
              </a:ext>
            </a:extLst>
          </p:cNvPr>
          <p:cNvSpPr/>
          <p:nvPr/>
        </p:nvSpPr>
        <p:spPr>
          <a:xfrm>
            <a:off x="1147858" y="7317845"/>
            <a:ext cx="256474" cy="256474"/>
          </a:xfrm>
          <a:prstGeom prst="rect">
            <a:avLst/>
          </a:prstGeom>
          <a:solidFill>
            <a:srgbClr val="0087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CB614C7-C6C1-651E-FE1D-777465B8C857}"/>
              </a:ext>
            </a:extLst>
          </p:cNvPr>
          <p:cNvSpPr/>
          <p:nvPr/>
        </p:nvSpPr>
        <p:spPr>
          <a:xfrm>
            <a:off x="1147858" y="8858606"/>
            <a:ext cx="256474" cy="256474"/>
          </a:xfrm>
          <a:prstGeom prst="rect">
            <a:avLst/>
          </a:prstGeom>
          <a:solidFill>
            <a:srgbClr val="0087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CFD0B120-528C-9BC2-3A51-41AC8E796A00}"/>
              </a:ext>
            </a:extLst>
          </p:cNvPr>
          <p:cNvGrpSpPr/>
          <p:nvPr/>
        </p:nvGrpSpPr>
        <p:grpSpPr>
          <a:xfrm>
            <a:off x="14361882" y="6905741"/>
            <a:ext cx="10843027" cy="1080681"/>
            <a:chOff x="14395450" y="6905642"/>
            <a:chExt cx="10842171" cy="1080596"/>
          </a:xfrm>
        </p:grpSpPr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EDBB28A0-4C4D-FDAF-C53F-4BF19C167EE9}"/>
                </a:ext>
              </a:extLst>
            </p:cNvPr>
            <p:cNvSpPr/>
            <p:nvPr/>
          </p:nvSpPr>
          <p:spPr>
            <a:xfrm>
              <a:off x="14395450" y="6905642"/>
              <a:ext cx="10842171" cy="1080596"/>
            </a:xfrm>
            <a:prstGeom prst="rect">
              <a:avLst/>
            </a:prstGeom>
            <a:solidFill>
              <a:srgbClr val="0087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1983F195-060E-5695-6BA3-29EF0171C186}"/>
                </a:ext>
              </a:extLst>
            </p:cNvPr>
            <p:cNvSpPr/>
            <p:nvPr/>
          </p:nvSpPr>
          <p:spPr>
            <a:xfrm>
              <a:off x="14533063" y="6988741"/>
              <a:ext cx="9236201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123B91C-6C30-4FD0-5EB2-FAFBF17D449E}"/>
                </a:ext>
              </a:extLst>
            </p:cNvPr>
            <p:cNvSpPr txBox="1"/>
            <p:nvPr/>
          </p:nvSpPr>
          <p:spPr>
            <a:xfrm>
              <a:off x="14569631" y="6923398"/>
              <a:ext cx="5475404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4400" dirty="0">
                  <a:solidFill>
                    <a:srgbClr val="2D3090"/>
                  </a:solidFill>
                  <a:latin typeface="Montserrat ExtraBold" pitchFamily="2" charset="-52"/>
                  <a:cs typeface="Arial" panose="020B0604020202020204" pitchFamily="34" charset="0"/>
                </a:rPr>
                <a:t>19,3 </a:t>
              </a:r>
              <a:r>
                <a:rPr lang="ru-RU" sz="4400" dirty="0">
                  <a:solidFill>
                    <a:srgbClr val="2D3090"/>
                  </a:solidFill>
                  <a:latin typeface="Montserrat" pitchFamily="2" charset="-52"/>
                  <a:cs typeface="Arial" panose="020B0604020202020204" pitchFamily="34" charset="0"/>
                </a:rPr>
                <a:t>млн рублей</a:t>
              </a:r>
              <a:endParaRPr lang="ru-RU" sz="4400" spc="890" dirty="0">
                <a:solidFill>
                  <a:srgbClr val="2D3090"/>
                </a:solidFill>
                <a:latin typeface="Montserrat" pitchFamily="2" charset="-52"/>
                <a:cs typeface="Arial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7C3A33A-D4DE-CCB8-AA5C-BB52B75969DF}"/>
                </a:ext>
              </a:extLst>
            </p:cNvPr>
            <p:cNvSpPr txBox="1"/>
            <p:nvPr/>
          </p:nvSpPr>
          <p:spPr>
            <a:xfrm>
              <a:off x="14569631" y="7522319"/>
              <a:ext cx="524902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ru-RU" dirty="0">
                  <a:solidFill>
                    <a:srgbClr val="2D3090"/>
                  </a:solidFill>
                  <a:latin typeface="Montserrat" pitchFamily="2" charset="-52"/>
                  <a:cs typeface="Arial" panose="020B0604020202020204" pitchFamily="34" charset="0"/>
                </a:rPr>
                <a:t>выделено из бюджета города в 2023 году</a:t>
              </a:r>
            </a:p>
          </p:txBody>
        </p:sp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C6A44F3B-7598-7FD7-C699-9F06DF5B9F65}"/>
              </a:ext>
            </a:extLst>
          </p:cNvPr>
          <p:cNvGrpSpPr/>
          <p:nvPr/>
        </p:nvGrpSpPr>
        <p:grpSpPr>
          <a:xfrm>
            <a:off x="14361882" y="8499620"/>
            <a:ext cx="10843027" cy="1080681"/>
            <a:chOff x="14395450" y="6905642"/>
            <a:chExt cx="10842171" cy="1080596"/>
          </a:xfrm>
        </p:grpSpPr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C490690C-EFEC-92AA-1F10-213E56198451}"/>
                </a:ext>
              </a:extLst>
            </p:cNvPr>
            <p:cNvSpPr/>
            <p:nvPr/>
          </p:nvSpPr>
          <p:spPr>
            <a:xfrm>
              <a:off x="14395450" y="6905642"/>
              <a:ext cx="10842171" cy="1080596"/>
            </a:xfrm>
            <a:prstGeom prst="rect">
              <a:avLst/>
            </a:prstGeom>
            <a:solidFill>
              <a:srgbClr val="0087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7293E860-5BFB-48C9-373F-29EDD975803A}"/>
                </a:ext>
              </a:extLst>
            </p:cNvPr>
            <p:cNvSpPr/>
            <p:nvPr/>
          </p:nvSpPr>
          <p:spPr>
            <a:xfrm>
              <a:off x="14533063" y="6988741"/>
              <a:ext cx="9236201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948C470-7B2A-FB7A-A8CB-EAAD456866CC}"/>
                </a:ext>
              </a:extLst>
            </p:cNvPr>
            <p:cNvSpPr txBox="1"/>
            <p:nvPr/>
          </p:nvSpPr>
          <p:spPr>
            <a:xfrm>
              <a:off x="14569631" y="6923398"/>
              <a:ext cx="6108922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4400" dirty="0">
                  <a:solidFill>
                    <a:srgbClr val="2D3090"/>
                  </a:solidFill>
                  <a:latin typeface="Montserrat ExtraBold" pitchFamily="2" charset="-52"/>
                  <a:cs typeface="Arial" panose="020B0604020202020204" pitchFamily="34" charset="0"/>
                </a:rPr>
                <a:t>1 620 </a:t>
              </a:r>
              <a:r>
                <a:rPr lang="ru-RU" sz="3500" dirty="0">
                  <a:solidFill>
                    <a:srgbClr val="2D3090"/>
                  </a:solidFill>
                  <a:latin typeface="Montserrat" pitchFamily="2" charset="-52"/>
                  <a:cs typeface="Arial" panose="020B0604020202020204" pitchFamily="34" charset="0"/>
                </a:rPr>
                <a:t>членов семей</a:t>
              </a:r>
              <a:endParaRPr lang="ru-RU" sz="3500" spc="890" dirty="0">
                <a:solidFill>
                  <a:srgbClr val="2D3090"/>
                </a:solidFill>
                <a:latin typeface="Montserrat" pitchFamily="2" charset="-52"/>
                <a:cs typeface="Arial" panose="020B060402020202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18EF5D9-C118-882C-C8C3-011BE121FAE6}"/>
                </a:ext>
              </a:extLst>
            </p:cNvPr>
            <p:cNvSpPr txBox="1"/>
            <p:nvPr/>
          </p:nvSpPr>
          <p:spPr>
            <a:xfrm>
              <a:off x="14569631" y="7522319"/>
              <a:ext cx="524902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ru-RU" dirty="0">
                  <a:solidFill>
                    <a:srgbClr val="2D3090"/>
                  </a:solidFill>
                  <a:latin typeface="Montserrat" pitchFamily="2" charset="-52"/>
                  <a:cs typeface="Arial" panose="020B0604020202020204" pitchFamily="34" charset="0"/>
                </a:rPr>
                <a:t>получили помощь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418039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object 3">
            <a:extLst>
              <a:ext uri="{FF2B5EF4-FFF2-40B4-BE49-F238E27FC236}">
                <a16:creationId xmlns:a16="http://schemas.microsoft.com/office/drawing/2014/main" id="{59C92D39-99FE-E3EE-11AD-920F4BF09A1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" y="5099066"/>
            <a:ext cx="20105686" cy="409443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" y="7539685"/>
            <a:ext cx="20105686" cy="4094439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48670" y="534029"/>
            <a:ext cx="866812" cy="1285203"/>
          </a:xfrm>
          <a:prstGeom prst="rect">
            <a:avLst/>
          </a:prstGeom>
        </p:spPr>
      </p:pic>
      <p:pic>
        <p:nvPicPr>
          <p:cNvPr id="63" name="object 6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8695147" y="536529"/>
            <a:ext cx="1063538" cy="958929"/>
          </a:xfrm>
          <a:prstGeom prst="rect">
            <a:avLst/>
          </a:prstGeom>
        </p:spPr>
      </p:pic>
      <p:pic>
        <p:nvPicPr>
          <p:cNvPr id="107" name="Рисунок 106">
            <a:extLst>
              <a:ext uri="{FF2B5EF4-FFF2-40B4-BE49-F238E27FC236}">
                <a16:creationId xmlns:a16="http://schemas.microsoft.com/office/drawing/2014/main" id="{44DAA050-DF05-6E32-9B4E-A4909C1D34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4478" y="117360"/>
            <a:ext cx="3163626" cy="1779539"/>
          </a:xfrm>
          <a:prstGeom prst="rect">
            <a:avLst/>
          </a:prstGeom>
        </p:spPr>
      </p:pic>
      <p:sp>
        <p:nvSpPr>
          <p:cNvPr id="108" name="TextBox 107">
            <a:extLst>
              <a:ext uri="{FF2B5EF4-FFF2-40B4-BE49-F238E27FC236}">
                <a16:creationId xmlns:a16="http://schemas.microsoft.com/office/drawing/2014/main" id="{BA24AEB6-0332-2AD9-DA61-3FBA98226B0F}"/>
              </a:ext>
            </a:extLst>
          </p:cNvPr>
          <p:cNvSpPr txBox="1"/>
          <p:nvPr/>
        </p:nvSpPr>
        <p:spPr>
          <a:xfrm>
            <a:off x="1393214" y="779463"/>
            <a:ext cx="12622343" cy="1939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001" dirty="0">
                <a:solidFill>
                  <a:srgbClr val="2D3090"/>
                </a:solidFill>
                <a:latin typeface="Montserrat ExtraBold" pitchFamily="2" charset="-52"/>
                <a:cs typeface="Arial" panose="020B0604020202020204" pitchFamily="34" charset="0"/>
              </a:rPr>
              <a:t>ПОДПРОГРАММА </a:t>
            </a:r>
            <a:r>
              <a:rPr lang="ru-RU" sz="6001" spc="600" dirty="0">
                <a:solidFill>
                  <a:srgbClr val="2D3090"/>
                </a:solidFill>
                <a:latin typeface="Montserrat ExtraBold" pitchFamily="2" charset="-52"/>
                <a:cs typeface="Arial" panose="020B0604020202020204" pitchFamily="34" charset="0"/>
              </a:rPr>
              <a:t>«ЖИЛЬЕ ДЛЯ МОЛОДЫХ СЕМЕЙ»</a:t>
            </a:r>
          </a:p>
        </p:txBody>
      </p: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BDA9BE91-98BD-9CA9-C493-EBD3C7C1071D}"/>
              </a:ext>
            </a:extLst>
          </p:cNvPr>
          <p:cNvGrpSpPr/>
          <p:nvPr/>
        </p:nvGrpSpPr>
        <p:grpSpPr>
          <a:xfrm>
            <a:off x="2" y="5920776"/>
            <a:ext cx="20105686" cy="4507188"/>
            <a:chOff x="0" y="5498643"/>
            <a:chExt cx="19462078" cy="4362907"/>
          </a:xfrm>
        </p:grpSpPr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25BED28F-109B-371B-3360-35C58D4D4B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500459"/>
              <a:ext cx="6538913" cy="4359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>
              <a:extLst>
                <a:ext uri="{FF2B5EF4-FFF2-40B4-BE49-F238E27FC236}">
                  <a16:creationId xmlns:a16="http://schemas.microsoft.com/office/drawing/2014/main" id="{7335BE92-7D55-FE8E-6AC0-D50A566BED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8281" y="5498643"/>
              <a:ext cx="6541972" cy="43629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8" name="Picture 6">
              <a:extLst>
                <a:ext uri="{FF2B5EF4-FFF2-40B4-BE49-F238E27FC236}">
                  <a16:creationId xmlns:a16="http://schemas.microsoft.com/office/drawing/2014/main" id="{A806F4FF-EAA9-A855-CF37-A64F9798B9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59622" y="5500459"/>
              <a:ext cx="6402456" cy="4359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1" name="TextBox 110">
            <a:extLst>
              <a:ext uri="{FF2B5EF4-FFF2-40B4-BE49-F238E27FC236}">
                <a16:creationId xmlns:a16="http://schemas.microsoft.com/office/drawing/2014/main" id="{9B72A3D9-C87D-94C6-B951-4154AF7080F9}"/>
              </a:ext>
            </a:extLst>
          </p:cNvPr>
          <p:cNvSpPr txBox="1"/>
          <p:nvPr/>
        </p:nvSpPr>
        <p:spPr>
          <a:xfrm>
            <a:off x="1390875" y="3239445"/>
            <a:ext cx="14968996" cy="1466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3500"/>
              </a:lnSpc>
            </a:pPr>
            <a:r>
              <a:rPr lang="ru-RU" sz="3600" dirty="0">
                <a:solidFill>
                  <a:srgbClr val="2D3090"/>
                </a:solidFill>
                <a:latin typeface="Montserrat" pitchFamily="2" charset="-52"/>
                <a:cs typeface="Arial" panose="020B0604020202020204" pitchFamily="34" charset="0"/>
              </a:rPr>
              <a:t>Выплаты</a:t>
            </a:r>
            <a:r>
              <a:rPr lang="ru-RU" sz="3700" dirty="0">
                <a:solidFill>
                  <a:srgbClr val="2D3090"/>
                </a:solidFill>
                <a:latin typeface="Montserrat" pitchFamily="2" charset="-52"/>
                <a:cs typeface="Arial" panose="020B0604020202020204" pitchFamily="34" charset="0"/>
              </a:rPr>
              <a:t> </a:t>
            </a:r>
            <a:r>
              <a:rPr lang="ru-RU" sz="3700" b="1" dirty="0">
                <a:solidFill>
                  <a:srgbClr val="2D3090"/>
                </a:solidFill>
                <a:latin typeface="Montserrat" pitchFamily="2" charset="-52"/>
                <a:cs typeface="Arial" panose="020B0604020202020204" pitchFamily="34" charset="0"/>
              </a:rPr>
              <a:t>5 % ОТ РАСЧЕТНОЙ СТОИМОСТИ</a:t>
            </a:r>
          </a:p>
          <a:p>
            <a:pPr algn="l">
              <a:lnSpc>
                <a:spcPts val="3500"/>
              </a:lnSpc>
            </a:pPr>
            <a:r>
              <a:rPr lang="ru-RU" sz="3600" dirty="0">
                <a:solidFill>
                  <a:srgbClr val="2D3090"/>
                </a:solidFill>
                <a:latin typeface="Montserrat" pitchFamily="2" charset="-52"/>
                <a:cs typeface="Arial" panose="020B0604020202020204" pitchFamily="34" charset="0"/>
              </a:rPr>
              <a:t>жилья при рождении (усыновлении) одного</a:t>
            </a:r>
          </a:p>
          <a:p>
            <a:pPr algn="l">
              <a:lnSpc>
                <a:spcPts val="3500"/>
              </a:lnSpc>
            </a:pPr>
            <a:r>
              <a:rPr lang="ru-RU" sz="3600" dirty="0">
                <a:solidFill>
                  <a:srgbClr val="2D3090"/>
                </a:solidFill>
                <a:latin typeface="Montserrat" pitchFamily="2" charset="-52"/>
                <a:cs typeface="Arial" panose="020B0604020202020204" pitchFamily="34" charset="0"/>
              </a:rPr>
              <a:t>и каждого последующего ребенка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ject 3">
            <a:extLst>
              <a:ext uri="{FF2B5EF4-FFF2-40B4-BE49-F238E27FC236}">
                <a16:creationId xmlns:a16="http://schemas.microsoft.com/office/drawing/2014/main" id="{C104051D-130F-6322-4C2C-816E56BDE6F2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 flipH="1">
            <a:off x="11545396" y="3899647"/>
            <a:ext cx="9678164" cy="2372002"/>
          </a:xfrm>
          <a:prstGeom prst="rect">
            <a:avLst/>
          </a:prstGeom>
        </p:spPr>
      </p:pic>
      <p:pic>
        <p:nvPicPr>
          <p:cNvPr id="114" name="object 3">
            <a:extLst>
              <a:ext uri="{FF2B5EF4-FFF2-40B4-BE49-F238E27FC236}">
                <a16:creationId xmlns:a16="http://schemas.microsoft.com/office/drawing/2014/main" id="{59C92D39-99FE-E3EE-11AD-920F4BF09A1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26404" y="7425581"/>
            <a:ext cx="6298968" cy="387787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48670" y="534029"/>
            <a:ext cx="866812" cy="1285203"/>
          </a:xfrm>
          <a:prstGeom prst="rect">
            <a:avLst/>
          </a:prstGeom>
        </p:spPr>
      </p:pic>
      <p:pic>
        <p:nvPicPr>
          <p:cNvPr id="63" name="object 6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8695147" y="536529"/>
            <a:ext cx="1063538" cy="958929"/>
          </a:xfrm>
          <a:prstGeom prst="rect">
            <a:avLst/>
          </a:prstGeom>
        </p:spPr>
      </p:pic>
      <p:pic>
        <p:nvPicPr>
          <p:cNvPr id="107" name="Рисунок 106">
            <a:extLst>
              <a:ext uri="{FF2B5EF4-FFF2-40B4-BE49-F238E27FC236}">
                <a16:creationId xmlns:a16="http://schemas.microsoft.com/office/drawing/2014/main" id="{44DAA050-DF05-6E32-9B4E-A4909C1D34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4478" y="117360"/>
            <a:ext cx="3163626" cy="1779539"/>
          </a:xfrm>
          <a:prstGeom prst="rect">
            <a:avLst/>
          </a:prstGeom>
        </p:spPr>
      </p:pic>
      <p:sp>
        <p:nvSpPr>
          <p:cNvPr id="108" name="TextBox 107">
            <a:extLst>
              <a:ext uri="{FF2B5EF4-FFF2-40B4-BE49-F238E27FC236}">
                <a16:creationId xmlns:a16="http://schemas.microsoft.com/office/drawing/2014/main" id="{BA24AEB6-0332-2AD9-DA61-3FBA98226B0F}"/>
              </a:ext>
            </a:extLst>
          </p:cNvPr>
          <p:cNvSpPr txBox="1"/>
          <p:nvPr/>
        </p:nvSpPr>
        <p:spPr>
          <a:xfrm>
            <a:off x="1393214" y="779463"/>
            <a:ext cx="14070257" cy="1939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001" dirty="0">
                <a:solidFill>
                  <a:srgbClr val="2D3090"/>
                </a:solidFill>
                <a:latin typeface="Montserrat ExtraBold" pitchFamily="2" charset="-52"/>
                <a:cs typeface="Arial" panose="020B0604020202020204" pitchFamily="34" charset="0"/>
              </a:rPr>
              <a:t>ОРГАНИЗАЦИЯ ГОРЯЧЕГО </a:t>
            </a:r>
            <a:r>
              <a:rPr lang="ru-RU" sz="6001" spc="1000" dirty="0">
                <a:solidFill>
                  <a:srgbClr val="2D3090"/>
                </a:solidFill>
                <a:latin typeface="Montserrat ExtraBold" pitchFamily="2" charset="-52"/>
                <a:cs typeface="Arial" panose="020B0604020202020204" pitchFamily="34" charset="0"/>
              </a:rPr>
              <a:t>ПИТАНИЯ ДЕТЕЙ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9B72A3D9-C87D-94C6-B951-4154AF7080F9}"/>
              </a:ext>
            </a:extLst>
          </p:cNvPr>
          <p:cNvSpPr txBox="1"/>
          <p:nvPr/>
        </p:nvSpPr>
        <p:spPr>
          <a:xfrm>
            <a:off x="1415482" y="2813151"/>
            <a:ext cx="14968996" cy="9919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3500"/>
              </a:lnSpc>
            </a:pPr>
            <a:r>
              <a:rPr lang="ru-RU" sz="3600" dirty="0">
                <a:solidFill>
                  <a:srgbClr val="2D3090"/>
                </a:solidFill>
                <a:latin typeface="Montserrat" pitchFamily="2" charset="-52"/>
                <a:cs typeface="Arial" panose="020B0604020202020204" pitchFamily="34" charset="0"/>
              </a:rPr>
              <a:t>Для школьников из семей, находящихся</a:t>
            </a:r>
          </a:p>
          <a:p>
            <a:pPr algn="l">
              <a:lnSpc>
                <a:spcPts val="3500"/>
              </a:lnSpc>
            </a:pPr>
            <a:r>
              <a:rPr lang="ru-RU" sz="3600" dirty="0">
                <a:solidFill>
                  <a:srgbClr val="2D3090"/>
                </a:solidFill>
                <a:latin typeface="Montserrat" pitchFamily="2" charset="-52"/>
                <a:cs typeface="Arial" panose="020B0604020202020204" pitchFamily="34" charset="0"/>
              </a:rPr>
              <a:t>в трудной жизненной ситуации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3935BEA1-E27B-F3BC-40E0-81F23C64F5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482" y="4462035"/>
            <a:ext cx="11541963" cy="649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58E78B44-69CD-4661-7D34-826424126CAA}"/>
              </a:ext>
            </a:extLst>
          </p:cNvPr>
          <p:cNvGrpSpPr/>
          <p:nvPr/>
        </p:nvGrpSpPr>
        <p:grpSpPr>
          <a:xfrm>
            <a:off x="13482115" y="6723249"/>
            <a:ext cx="10051936" cy="1969926"/>
            <a:chOff x="13481050" y="6526205"/>
            <a:chExt cx="10051142" cy="1969770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B03DCA0-CFCE-8E8C-190B-78A07DF4383B}"/>
                </a:ext>
              </a:extLst>
            </p:cNvPr>
            <p:cNvSpPr txBox="1"/>
            <p:nvPr/>
          </p:nvSpPr>
          <p:spPr>
            <a:xfrm>
              <a:off x="13481050" y="6526205"/>
              <a:ext cx="10051142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6001" dirty="0">
                  <a:solidFill>
                    <a:srgbClr val="2D3090"/>
                  </a:solidFill>
                  <a:latin typeface="Montserrat ExtraBold" pitchFamily="2" charset="-52"/>
                  <a:cs typeface="Arial" panose="020B0604020202020204" pitchFamily="34" charset="0"/>
                </a:rPr>
                <a:t>4 </a:t>
              </a:r>
              <a:r>
                <a:rPr lang="ru-RU" sz="6001" dirty="0">
                  <a:solidFill>
                    <a:srgbClr val="2D3090"/>
                  </a:solidFill>
                  <a:latin typeface="Montserrat" pitchFamily="2" charset="-52"/>
                  <a:cs typeface="Arial" panose="020B0604020202020204" pitchFamily="34" charset="0"/>
                </a:rPr>
                <a:t>млн рублей</a:t>
              </a:r>
              <a:endParaRPr lang="ru-RU" sz="6001" spc="890" dirty="0">
                <a:solidFill>
                  <a:srgbClr val="2D3090"/>
                </a:solidFill>
                <a:latin typeface="Montserrat" pitchFamily="2" charset="-52"/>
                <a:cs typeface="Arial" panose="020B060402020202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831EB05-49CA-2915-FD35-0614EF357063}"/>
                </a:ext>
              </a:extLst>
            </p:cNvPr>
            <p:cNvSpPr txBox="1"/>
            <p:nvPr/>
          </p:nvSpPr>
          <p:spPr>
            <a:xfrm>
              <a:off x="13481050" y="7541868"/>
              <a:ext cx="7498309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2800" dirty="0">
                  <a:solidFill>
                    <a:srgbClr val="2D3090"/>
                  </a:solidFill>
                  <a:latin typeface="Montserrat" pitchFamily="2" charset="-52"/>
                  <a:cs typeface="Arial" panose="020B0604020202020204" pitchFamily="34" charset="0"/>
                </a:rPr>
                <a:t>выделяется на питание</a:t>
              </a:r>
            </a:p>
            <a:p>
              <a:r>
                <a:rPr lang="ru-RU" sz="2800" dirty="0">
                  <a:solidFill>
                    <a:srgbClr val="2D3090"/>
                  </a:solidFill>
                  <a:latin typeface="Montserrat" pitchFamily="2" charset="-52"/>
                  <a:cs typeface="Arial" panose="020B0604020202020204" pitchFamily="34" charset="0"/>
                </a:rPr>
                <a:t>из бюджета города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872638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8670" y="534029"/>
            <a:ext cx="866812" cy="1285203"/>
          </a:xfrm>
          <a:prstGeom prst="rect">
            <a:avLst/>
          </a:prstGeom>
        </p:spPr>
      </p:pic>
      <p:pic>
        <p:nvPicPr>
          <p:cNvPr id="63" name="object 6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695147" y="536529"/>
            <a:ext cx="1063538" cy="958929"/>
          </a:xfrm>
          <a:prstGeom prst="rect">
            <a:avLst/>
          </a:prstGeom>
        </p:spPr>
      </p:pic>
      <p:pic>
        <p:nvPicPr>
          <p:cNvPr id="107" name="Рисунок 106">
            <a:extLst>
              <a:ext uri="{FF2B5EF4-FFF2-40B4-BE49-F238E27FC236}">
                <a16:creationId xmlns:a16="http://schemas.microsoft.com/office/drawing/2014/main" id="{44DAA050-DF05-6E32-9B4E-A4909C1D34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4478" y="117360"/>
            <a:ext cx="3163626" cy="1779539"/>
          </a:xfrm>
          <a:prstGeom prst="rect">
            <a:avLst/>
          </a:prstGeom>
        </p:spPr>
      </p:pic>
      <p:sp>
        <p:nvSpPr>
          <p:cNvPr id="108" name="TextBox 107">
            <a:extLst>
              <a:ext uri="{FF2B5EF4-FFF2-40B4-BE49-F238E27FC236}">
                <a16:creationId xmlns:a16="http://schemas.microsoft.com/office/drawing/2014/main" id="{BA24AEB6-0332-2AD9-DA61-3FBA98226B0F}"/>
              </a:ext>
            </a:extLst>
          </p:cNvPr>
          <p:cNvSpPr txBox="1"/>
          <p:nvPr/>
        </p:nvSpPr>
        <p:spPr>
          <a:xfrm>
            <a:off x="1393214" y="779463"/>
            <a:ext cx="15822995" cy="1939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001" dirty="0">
                <a:solidFill>
                  <a:srgbClr val="2D3090"/>
                </a:solidFill>
                <a:latin typeface="Montserrat ExtraBold" pitchFamily="2" charset="-52"/>
                <a:cs typeface="Arial" panose="020B0604020202020204" pitchFamily="34" charset="0"/>
              </a:rPr>
              <a:t>ПОДДЕРЖКА СЕМЕЙ </a:t>
            </a:r>
            <a:r>
              <a:rPr lang="ru-RU" sz="6001" spc="600" dirty="0">
                <a:solidFill>
                  <a:srgbClr val="2D3090"/>
                </a:solidFill>
                <a:latin typeface="Montserrat ExtraBold" pitchFamily="2" charset="-52"/>
                <a:cs typeface="Arial" panose="020B0604020202020204" pitchFamily="34" charset="0"/>
              </a:rPr>
              <a:t>С ДЕТЬМИ</a:t>
            </a:r>
          </a:p>
          <a:p>
            <a:r>
              <a:rPr lang="ru-RU" sz="6001" spc="900" dirty="0">
                <a:solidFill>
                  <a:srgbClr val="2D3090"/>
                </a:solidFill>
                <a:latin typeface="Montserrat ExtraBold" pitchFamily="2" charset="-52"/>
                <a:cs typeface="Arial" panose="020B0604020202020204" pitchFamily="34" charset="0"/>
              </a:rPr>
              <a:t>С ОВЗ И ИНВАЛИДНОСТЬЮ</a:t>
            </a:r>
          </a:p>
        </p:txBody>
      </p:sp>
      <p:pic>
        <p:nvPicPr>
          <p:cNvPr id="114" name="object 3">
            <a:extLst>
              <a:ext uri="{FF2B5EF4-FFF2-40B4-BE49-F238E27FC236}">
                <a16:creationId xmlns:a16="http://schemas.microsoft.com/office/drawing/2014/main" id="{59C92D39-99FE-E3EE-11AD-920F4BF09A11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3901937"/>
            <a:ext cx="8909753" cy="6083293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D2971AB5-BE3E-F503-E3D1-941FD8E7962A}"/>
              </a:ext>
            </a:extLst>
          </p:cNvPr>
          <p:cNvGrpSpPr/>
          <p:nvPr/>
        </p:nvGrpSpPr>
        <p:grpSpPr>
          <a:xfrm>
            <a:off x="626848" y="4736906"/>
            <a:ext cx="8816349" cy="4413355"/>
            <a:chOff x="1390765" y="5966164"/>
            <a:chExt cx="8815653" cy="4413007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391CE721-EA5D-8533-3E7B-3FAFD7B6BE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411" b="24588"/>
            <a:stretch/>
          </p:blipFill>
          <p:spPr>
            <a:xfrm>
              <a:off x="5793411" y="5966164"/>
              <a:ext cx="4413007" cy="4413007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7BBFA68B-1F80-F11C-C473-6CA025E92F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000" b="10000"/>
            <a:stretch/>
          </p:blipFill>
          <p:spPr>
            <a:xfrm>
              <a:off x="1390765" y="5966164"/>
              <a:ext cx="4413007" cy="4413007"/>
            </a:xfrm>
            <a:prstGeom prst="rect">
              <a:avLst/>
            </a:prstGeom>
          </p:spPr>
        </p:pic>
      </p:grp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5D8B94EF-A5E9-0B21-6E9F-38A4FFCD0811}"/>
              </a:ext>
            </a:extLst>
          </p:cNvPr>
          <p:cNvGrpSpPr/>
          <p:nvPr/>
        </p:nvGrpSpPr>
        <p:grpSpPr>
          <a:xfrm>
            <a:off x="10052844" y="3686885"/>
            <a:ext cx="9983580" cy="6513396"/>
            <a:chOff x="10121308" y="4016620"/>
            <a:chExt cx="9982792" cy="6512882"/>
          </a:xfrm>
        </p:grpSpPr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9B72A3D9-C87D-94C6-B951-4154AF7080F9}"/>
                </a:ext>
              </a:extLst>
            </p:cNvPr>
            <p:cNvSpPr txBox="1"/>
            <p:nvPr/>
          </p:nvSpPr>
          <p:spPr>
            <a:xfrm>
              <a:off x="10121308" y="4016620"/>
              <a:ext cx="9425252" cy="14407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>
                <a:lnSpc>
                  <a:spcPts val="3500"/>
                </a:lnSpc>
              </a:pPr>
              <a:r>
                <a:rPr lang="ru-RU" sz="3200" dirty="0">
                  <a:solidFill>
                    <a:srgbClr val="2D3090"/>
                  </a:solidFill>
                  <a:latin typeface="Montserrat" pitchFamily="2" charset="-52"/>
                  <a:cs typeface="Arial" panose="020B0604020202020204" pitchFamily="34" charset="0"/>
                </a:rPr>
                <a:t>В школах №№ 47, 32 и лицее «Звездный»</a:t>
              </a:r>
            </a:p>
            <a:p>
              <a:pPr algn="l">
                <a:lnSpc>
                  <a:spcPts val="3500"/>
                </a:lnSpc>
              </a:pPr>
              <a:r>
                <a:rPr lang="ru-RU" sz="3200" dirty="0">
                  <a:solidFill>
                    <a:srgbClr val="2D3090"/>
                  </a:solidFill>
                  <a:latin typeface="Montserrat" pitchFamily="2" charset="-52"/>
                  <a:cs typeface="Arial" panose="020B0604020202020204" pitchFamily="34" charset="0"/>
                </a:rPr>
                <a:t>открыты</a:t>
              </a:r>
              <a:r>
                <a:rPr lang="ru-RU" sz="3600" dirty="0">
                  <a:solidFill>
                    <a:srgbClr val="2D3090"/>
                  </a:solidFill>
                  <a:latin typeface="Montserrat" pitchFamily="2" charset="-52"/>
                  <a:cs typeface="Arial" panose="020B0604020202020204" pitchFamily="34" charset="0"/>
                </a:rPr>
                <a:t> </a:t>
              </a:r>
              <a:r>
                <a:rPr lang="ru-RU" sz="4400" b="1" dirty="0">
                  <a:solidFill>
                    <a:srgbClr val="2D3090"/>
                  </a:solidFill>
                  <a:latin typeface="Montserrat" pitchFamily="2" charset="-52"/>
                  <a:cs typeface="Arial" panose="020B0604020202020204" pitchFamily="34" charset="0"/>
                </a:rPr>
                <a:t>ресурсные классы</a:t>
              </a:r>
            </a:p>
            <a:p>
              <a:pPr algn="l">
                <a:lnSpc>
                  <a:spcPts val="3500"/>
                </a:lnSpc>
              </a:pPr>
              <a:r>
                <a:rPr lang="ru-RU" sz="3200" dirty="0">
                  <a:solidFill>
                    <a:srgbClr val="2D3090"/>
                  </a:solidFill>
                  <a:latin typeface="Montserrat" pitchFamily="2" charset="-52"/>
                  <a:cs typeface="Arial" panose="020B0604020202020204" pitchFamily="34" charset="0"/>
                </a:rPr>
                <a:t>для детей с тяжелыми нарушениями 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0F40CAC-F302-F861-DE4C-364B04DEE314}"/>
                </a:ext>
              </a:extLst>
            </p:cNvPr>
            <p:cNvSpPr txBox="1"/>
            <p:nvPr/>
          </p:nvSpPr>
          <p:spPr>
            <a:xfrm>
              <a:off x="10121308" y="6104793"/>
              <a:ext cx="9982792" cy="14388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>
                <a:lnSpc>
                  <a:spcPts val="3500"/>
                </a:lnSpc>
              </a:pPr>
              <a:r>
                <a:rPr lang="ru-RU" sz="3200" dirty="0">
                  <a:solidFill>
                    <a:srgbClr val="2D3090"/>
                  </a:solidFill>
                  <a:latin typeface="Montserrat" pitchFamily="2" charset="-52"/>
                  <a:cs typeface="Arial" panose="020B0604020202020204" pitchFamily="34" charset="0"/>
                </a:rPr>
                <a:t>В детских садах города открыты</a:t>
              </a:r>
            </a:p>
            <a:p>
              <a:pPr algn="l">
                <a:lnSpc>
                  <a:spcPts val="3500"/>
                </a:lnSpc>
              </a:pPr>
              <a:r>
                <a:rPr lang="ru-RU" sz="4400" b="1" dirty="0">
                  <a:solidFill>
                    <a:srgbClr val="2D3090"/>
                  </a:solidFill>
                  <a:latin typeface="Montserrat" pitchFamily="2" charset="-52"/>
                  <a:cs typeface="Arial" panose="020B0604020202020204" pitchFamily="34" charset="0"/>
                </a:rPr>
                <a:t>73 группы</a:t>
              </a:r>
              <a:r>
                <a:rPr lang="ru-RU" sz="3200" b="1" dirty="0">
                  <a:solidFill>
                    <a:srgbClr val="2D3090"/>
                  </a:solidFill>
                  <a:latin typeface="Montserrat" pitchFamily="2" charset="-52"/>
                  <a:cs typeface="Arial" panose="020B0604020202020204" pitchFamily="34" charset="0"/>
                </a:rPr>
                <a:t> </a:t>
              </a:r>
              <a:r>
                <a:rPr lang="ru-RU" sz="3200" dirty="0">
                  <a:solidFill>
                    <a:srgbClr val="2D3090"/>
                  </a:solidFill>
                  <a:latin typeface="Montserrat" pitchFamily="2" charset="-52"/>
                  <a:cs typeface="Arial" panose="020B0604020202020204" pitchFamily="34" charset="0"/>
                </a:rPr>
                <a:t>компенсирующей направленности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0C602A5-025A-AF22-651E-BDD2A3FCBCC5}"/>
                </a:ext>
              </a:extLst>
            </p:cNvPr>
            <p:cNvSpPr txBox="1"/>
            <p:nvPr/>
          </p:nvSpPr>
          <p:spPr>
            <a:xfrm>
              <a:off x="10121308" y="8192965"/>
              <a:ext cx="9982792" cy="23365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>
                <a:lnSpc>
                  <a:spcPts val="3500"/>
                </a:lnSpc>
              </a:pPr>
              <a:r>
                <a:rPr lang="ru-RU" sz="3200" dirty="0">
                  <a:solidFill>
                    <a:srgbClr val="2D3090"/>
                  </a:solidFill>
                  <a:latin typeface="Montserrat" pitchFamily="2" charset="-52"/>
                  <a:cs typeface="Arial" panose="020B0604020202020204" pitchFamily="34" charset="0"/>
                </a:rPr>
                <a:t>В </a:t>
              </a:r>
              <a:r>
                <a:rPr lang="ru-RU" sz="4400" b="1" dirty="0">
                  <a:solidFill>
                    <a:srgbClr val="2D3090"/>
                  </a:solidFill>
                  <a:latin typeface="Montserrat" pitchFamily="2" charset="-52"/>
                  <a:cs typeface="Arial" panose="020B0604020202020204" pitchFamily="34" charset="0"/>
                </a:rPr>
                <a:t>муниципальных учреждениях </a:t>
              </a:r>
              <a:r>
                <a:rPr lang="ru-RU" sz="3200" dirty="0">
                  <a:solidFill>
                    <a:srgbClr val="2D3090"/>
                  </a:solidFill>
                  <a:latin typeface="Montserrat" pitchFamily="2" charset="-52"/>
                  <a:cs typeface="Arial" panose="020B0604020202020204" pitchFamily="34" charset="0"/>
                </a:rPr>
                <a:t>культуры, спорта и Центрах работы с населением созданы условия для занятий, разработаны адаптивные образовательные программы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07308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8655" y="534029"/>
            <a:ext cx="866816" cy="1285203"/>
          </a:xfrm>
          <a:prstGeom prst="rect">
            <a:avLst/>
          </a:prstGeom>
        </p:spPr>
      </p:pic>
      <p:pic>
        <p:nvPicPr>
          <p:cNvPr id="45" name="object 4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695043" y="536532"/>
            <a:ext cx="1063538" cy="958926"/>
          </a:xfrm>
          <a:prstGeom prst="rect">
            <a:avLst/>
          </a:prstGeom>
        </p:spPr>
      </p:pic>
      <p:pic>
        <p:nvPicPr>
          <p:cNvPr id="149" name="Рисунок 148">
            <a:extLst>
              <a:ext uri="{FF2B5EF4-FFF2-40B4-BE49-F238E27FC236}">
                <a16:creationId xmlns:a16="http://schemas.microsoft.com/office/drawing/2014/main" id="{9E5481A1-0338-D817-FBDA-6781B9580C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4478" y="117360"/>
            <a:ext cx="3163626" cy="1779539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F12DDB23-5012-D902-7136-8486F59F0ED3}"/>
              </a:ext>
            </a:extLst>
          </p:cNvPr>
          <p:cNvSpPr txBox="1"/>
          <p:nvPr/>
        </p:nvSpPr>
        <p:spPr>
          <a:xfrm>
            <a:off x="1393214" y="779464"/>
            <a:ext cx="15822995" cy="1015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001" spc="600" dirty="0">
                <a:solidFill>
                  <a:srgbClr val="2D3090"/>
                </a:solidFill>
                <a:latin typeface="Montserrat ExtraBold" pitchFamily="2" charset="-52"/>
                <a:cs typeface="Arial" panose="020B0604020202020204" pitchFamily="34" charset="0"/>
              </a:rPr>
              <a:t>КОНКУРСЫ И АКЦИИ</a:t>
            </a:r>
          </a:p>
        </p:txBody>
      </p:sp>
      <p:grpSp>
        <p:nvGrpSpPr>
          <p:cNvPr id="6145" name="Группа 6144">
            <a:extLst>
              <a:ext uri="{FF2B5EF4-FFF2-40B4-BE49-F238E27FC236}">
                <a16:creationId xmlns:a16="http://schemas.microsoft.com/office/drawing/2014/main" id="{2B28AFBC-D2CB-6641-AD65-7459BDEFF8B2}"/>
              </a:ext>
            </a:extLst>
          </p:cNvPr>
          <p:cNvGrpSpPr/>
          <p:nvPr/>
        </p:nvGrpSpPr>
        <p:grpSpPr>
          <a:xfrm>
            <a:off x="1430636" y="3170052"/>
            <a:ext cx="5235855" cy="6594896"/>
            <a:chOff x="1503786" y="3255565"/>
            <a:chExt cx="5235442" cy="6594375"/>
          </a:xfrm>
        </p:grpSpPr>
        <p:grpSp>
          <p:nvGrpSpPr>
            <p:cNvPr id="46" name="object 46"/>
            <p:cNvGrpSpPr/>
            <p:nvPr/>
          </p:nvGrpSpPr>
          <p:grpSpPr>
            <a:xfrm>
              <a:off x="1503786" y="3255565"/>
              <a:ext cx="5235442" cy="6594375"/>
              <a:chOff x="1503786" y="3255565"/>
              <a:chExt cx="5235442" cy="6594375"/>
            </a:xfrm>
          </p:grpSpPr>
          <p:pic>
            <p:nvPicPr>
              <p:cNvPr id="47" name="object 47"/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503786" y="3255565"/>
                <a:ext cx="5235442" cy="6594375"/>
              </a:xfrm>
              <a:prstGeom prst="rect">
                <a:avLst/>
              </a:prstGeom>
            </p:spPr>
          </p:pic>
          <p:sp>
            <p:nvSpPr>
              <p:cNvPr id="48" name="object 48"/>
              <p:cNvSpPr/>
              <p:nvPr/>
            </p:nvSpPr>
            <p:spPr>
              <a:xfrm>
                <a:off x="1906915" y="3724483"/>
                <a:ext cx="4429760" cy="4429760"/>
              </a:xfrm>
              <a:custGeom>
                <a:avLst/>
                <a:gdLst/>
                <a:ahLst/>
                <a:cxnLst/>
                <a:rect l="l" t="t" r="r" b="b"/>
                <a:pathLst>
                  <a:path w="4429760" h="4429759">
                    <a:moveTo>
                      <a:pt x="4303533" y="0"/>
                    </a:moveTo>
                    <a:lnTo>
                      <a:pt x="125650" y="0"/>
                    </a:lnTo>
                    <a:lnTo>
                      <a:pt x="76862" y="9914"/>
                    </a:lnTo>
                    <a:lnTo>
                      <a:pt x="36909" y="36909"/>
                    </a:lnTo>
                    <a:lnTo>
                      <a:pt x="9914" y="76862"/>
                    </a:lnTo>
                    <a:lnTo>
                      <a:pt x="0" y="125650"/>
                    </a:lnTo>
                    <a:lnTo>
                      <a:pt x="0" y="4303533"/>
                    </a:lnTo>
                    <a:lnTo>
                      <a:pt x="9914" y="4352321"/>
                    </a:lnTo>
                    <a:lnTo>
                      <a:pt x="36909" y="4392274"/>
                    </a:lnTo>
                    <a:lnTo>
                      <a:pt x="76862" y="4419269"/>
                    </a:lnTo>
                    <a:lnTo>
                      <a:pt x="125650" y="4429184"/>
                    </a:lnTo>
                    <a:lnTo>
                      <a:pt x="4303533" y="4429184"/>
                    </a:lnTo>
                    <a:lnTo>
                      <a:pt x="4352321" y="4419269"/>
                    </a:lnTo>
                    <a:lnTo>
                      <a:pt x="4392274" y="4392274"/>
                    </a:lnTo>
                    <a:lnTo>
                      <a:pt x="4419269" y="4352321"/>
                    </a:lnTo>
                    <a:lnTo>
                      <a:pt x="4429184" y="4303533"/>
                    </a:lnTo>
                    <a:lnTo>
                      <a:pt x="4429184" y="125650"/>
                    </a:lnTo>
                    <a:lnTo>
                      <a:pt x="4419269" y="76862"/>
                    </a:lnTo>
                    <a:lnTo>
                      <a:pt x="4392274" y="36909"/>
                    </a:lnTo>
                    <a:lnTo>
                      <a:pt x="4352321" y="9914"/>
                    </a:lnTo>
                    <a:lnTo>
                      <a:pt x="4303533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13C401E2-13E3-CAED-2773-7A3691AC5B6A}"/>
                </a:ext>
              </a:extLst>
            </p:cNvPr>
            <p:cNvSpPr txBox="1"/>
            <p:nvPr/>
          </p:nvSpPr>
          <p:spPr>
            <a:xfrm>
              <a:off x="1595215" y="8204410"/>
              <a:ext cx="5052584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dirty="0">
                  <a:solidFill>
                    <a:schemeClr val="bg1"/>
                  </a:solidFill>
                  <a:latin typeface="Montserrat" pitchFamily="2" charset="-52"/>
                  <a:cs typeface="Arial" panose="020B0604020202020204" pitchFamily="34" charset="0"/>
                </a:rPr>
                <a:t>Конкурс </a:t>
              </a:r>
              <a:r>
                <a:rPr lang="ru-RU" dirty="0">
                  <a:solidFill>
                    <a:schemeClr val="bg1"/>
                  </a:solidFill>
                  <a:latin typeface="Montserrat" pitchFamily="2" charset="-52"/>
                  <a:cs typeface="Arial" panose="020B0604020202020204" pitchFamily="34" charset="0"/>
                </a:rPr>
                <a:t>на </a:t>
              </a:r>
              <a:r>
                <a:rPr lang="ru-RU" dirty="0">
                  <a:solidFill>
                    <a:schemeClr val="bg1"/>
                  </a:solidFill>
                  <a:latin typeface="Montserrat" pitchFamily="2" charset="-52"/>
                  <a:cs typeface="Arial" panose="020B0604020202020204" pitchFamily="34" charset="0"/>
                </a:rPr>
                <a:t>предоставление </a:t>
              </a:r>
              <a:r>
                <a:rPr lang="ru-RU" b="1" dirty="0">
                  <a:solidFill>
                    <a:schemeClr val="bg1"/>
                  </a:solidFill>
                  <a:latin typeface="Montserrat" pitchFamily="2" charset="-52"/>
                  <a:cs typeface="Arial" panose="020B0604020202020204" pitchFamily="34" charset="0"/>
                </a:rPr>
                <a:t>муниципальных грантов </a:t>
              </a:r>
              <a:r>
                <a:rPr lang="ru-RU" dirty="0">
                  <a:solidFill>
                    <a:schemeClr val="bg1"/>
                  </a:solidFill>
                  <a:latin typeface="Montserrat" pitchFamily="2" charset="-52"/>
                  <a:cs typeface="Arial" panose="020B0604020202020204" pitchFamily="34" charset="0"/>
                </a:rPr>
                <a:t>социально ориентированным НКО на оказание услуг семьям с детьми</a:t>
              </a:r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E3614566-C896-C026-4E5B-27E841517ACB}"/>
                </a:ext>
              </a:extLst>
            </p:cNvPr>
            <p:cNvSpPr txBox="1"/>
            <p:nvPr/>
          </p:nvSpPr>
          <p:spPr>
            <a:xfrm>
              <a:off x="2432295" y="9320171"/>
              <a:ext cx="337901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2400" b="1" dirty="0">
                  <a:solidFill>
                    <a:schemeClr val="bg1"/>
                  </a:solidFill>
                  <a:latin typeface="Montserrat" pitchFamily="2" charset="-52"/>
                  <a:cs typeface="Arial" panose="020B0604020202020204" pitchFamily="34" charset="0"/>
                </a:rPr>
                <a:t>1,4 МЛН РУБЛЕЙ</a:t>
              </a:r>
              <a:endParaRPr lang="ru-RU" sz="2400" dirty="0">
                <a:solidFill>
                  <a:schemeClr val="bg1"/>
                </a:solidFill>
              </a:endParaRPr>
            </a:p>
          </p:txBody>
        </p:sp>
        <p:pic>
          <p:nvPicPr>
            <p:cNvPr id="6146" name="Picture 2">
              <a:extLst>
                <a:ext uri="{FF2B5EF4-FFF2-40B4-BE49-F238E27FC236}">
                  <a16:creationId xmlns:a16="http://schemas.microsoft.com/office/drawing/2014/main" id="{26F24CDF-4C62-7D45-442D-7CA4532A934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56" r="16656"/>
            <a:stretch/>
          </p:blipFill>
          <p:spPr bwMode="auto">
            <a:xfrm>
              <a:off x="2095610" y="3913466"/>
              <a:ext cx="4051793" cy="4051793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144" name="Группа 6143">
            <a:extLst>
              <a:ext uri="{FF2B5EF4-FFF2-40B4-BE49-F238E27FC236}">
                <a16:creationId xmlns:a16="http://schemas.microsoft.com/office/drawing/2014/main" id="{691E3EE7-9FFF-0D00-5DC2-A78CC20E0E71}"/>
              </a:ext>
            </a:extLst>
          </p:cNvPr>
          <p:cNvGrpSpPr/>
          <p:nvPr/>
        </p:nvGrpSpPr>
        <p:grpSpPr>
          <a:xfrm>
            <a:off x="7445549" y="3170052"/>
            <a:ext cx="5438258" cy="6594896"/>
            <a:chOff x="7214553" y="3154432"/>
            <a:chExt cx="5437829" cy="6594375"/>
          </a:xfrm>
        </p:grpSpPr>
        <p:grpSp>
          <p:nvGrpSpPr>
            <p:cNvPr id="154" name="object 46">
              <a:extLst>
                <a:ext uri="{FF2B5EF4-FFF2-40B4-BE49-F238E27FC236}">
                  <a16:creationId xmlns:a16="http://schemas.microsoft.com/office/drawing/2014/main" id="{EE672EF1-B884-BAD5-3489-39B9159EF063}"/>
                </a:ext>
              </a:extLst>
            </p:cNvPr>
            <p:cNvGrpSpPr/>
            <p:nvPr/>
          </p:nvGrpSpPr>
          <p:grpSpPr>
            <a:xfrm>
              <a:off x="7326626" y="3154432"/>
              <a:ext cx="5235442" cy="6594375"/>
              <a:chOff x="1503786" y="3255565"/>
              <a:chExt cx="5235442" cy="6594375"/>
            </a:xfrm>
          </p:grpSpPr>
          <p:pic>
            <p:nvPicPr>
              <p:cNvPr id="155" name="object 47">
                <a:extLst>
                  <a:ext uri="{FF2B5EF4-FFF2-40B4-BE49-F238E27FC236}">
                    <a16:creationId xmlns:a16="http://schemas.microsoft.com/office/drawing/2014/main" id="{97C2FAAD-0C2F-2229-0F91-8261F1D01453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503786" y="3255565"/>
                <a:ext cx="5235442" cy="6594375"/>
              </a:xfrm>
              <a:prstGeom prst="rect">
                <a:avLst/>
              </a:prstGeom>
            </p:spPr>
          </p:pic>
          <p:sp>
            <p:nvSpPr>
              <p:cNvPr id="156" name="object 48">
                <a:extLst>
                  <a:ext uri="{FF2B5EF4-FFF2-40B4-BE49-F238E27FC236}">
                    <a16:creationId xmlns:a16="http://schemas.microsoft.com/office/drawing/2014/main" id="{339E1BDD-BADB-78C7-FD9B-145AC425E9BB}"/>
                  </a:ext>
                </a:extLst>
              </p:cNvPr>
              <p:cNvSpPr/>
              <p:nvPr/>
            </p:nvSpPr>
            <p:spPr>
              <a:xfrm>
                <a:off x="1906915" y="3724483"/>
                <a:ext cx="4429760" cy="4429760"/>
              </a:xfrm>
              <a:custGeom>
                <a:avLst/>
                <a:gdLst/>
                <a:ahLst/>
                <a:cxnLst/>
                <a:rect l="l" t="t" r="r" b="b"/>
                <a:pathLst>
                  <a:path w="4429760" h="4429759">
                    <a:moveTo>
                      <a:pt x="4303533" y="0"/>
                    </a:moveTo>
                    <a:lnTo>
                      <a:pt x="125650" y="0"/>
                    </a:lnTo>
                    <a:lnTo>
                      <a:pt x="76862" y="9914"/>
                    </a:lnTo>
                    <a:lnTo>
                      <a:pt x="36909" y="36909"/>
                    </a:lnTo>
                    <a:lnTo>
                      <a:pt x="9914" y="76862"/>
                    </a:lnTo>
                    <a:lnTo>
                      <a:pt x="0" y="125650"/>
                    </a:lnTo>
                    <a:lnTo>
                      <a:pt x="0" y="4303533"/>
                    </a:lnTo>
                    <a:lnTo>
                      <a:pt x="9914" y="4352321"/>
                    </a:lnTo>
                    <a:lnTo>
                      <a:pt x="36909" y="4392274"/>
                    </a:lnTo>
                    <a:lnTo>
                      <a:pt x="76862" y="4419269"/>
                    </a:lnTo>
                    <a:lnTo>
                      <a:pt x="125650" y="4429184"/>
                    </a:lnTo>
                    <a:lnTo>
                      <a:pt x="4303533" y="4429184"/>
                    </a:lnTo>
                    <a:lnTo>
                      <a:pt x="4352321" y="4419269"/>
                    </a:lnTo>
                    <a:lnTo>
                      <a:pt x="4392274" y="4392274"/>
                    </a:lnTo>
                    <a:lnTo>
                      <a:pt x="4419269" y="4352321"/>
                    </a:lnTo>
                    <a:lnTo>
                      <a:pt x="4429184" y="4303533"/>
                    </a:lnTo>
                    <a:lnTo>
                      <a:pt x="4429184" y="125650"/>
                    </a:lnTo>
                    <a:lnTo>
                      <a:pt x="4419269" y="76862"/>
                    </a:lnTo>
                    <a:lnTo>
                      <a:pt x="4392274" y="36909"/>
                    </a:lnTo>
                    <a:lnTo>
                      <a:pt x="4352321" y="9914"/>
                    </a:lnTo>
                    <a:lnTo>
                      <a:pt x="4303533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7934339B-D989-33F1-96EE-4ED36BA1E07A}"/>
                </a:ext>
              </a:extLst>
            </p:cNvPr>
            <p:cNvSpPr txBox="1"/>
            <p:nvPr/>
          </p:nvSpPr>
          <p:spPr>
            <a:xfrm>
              <a:off x="7214553" y="8103277"/>
              <a:ext cx="5437829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dirty="0">
                  <a:solidFill>
                    <a:schemeClr val="bg1"/>
                  </a:solidFill>
                  <a:latin typeface="Montserrat" pitchFamily="2" charset="-52"/>
                  <a:cs typeface="Arial" panose="020B0604020202020204" pitchFamily="34" charset="0"/>
                </a:rPr>
                <a:t>В рамках ежегодной акции </a:t>
              </a:r>
              <a:r>
                <a:rPr lang="ru-RU" b="1" dirty="0">
                  <a:solidFill>
                    <a:schemeClr val="bg1"/>
                  </a:solidFill>
                  <a:latin typeface="Montserrat" pitchFamily="2" charset="-52"/>
                  <a:cs typeface="Arial" panose="020B0604020202020204" pitchFamily="34" charset="0"/>
                </a:rPr>
                <a:t>«Расти здоровым, малыш!» </a:t>
              </a:r>
              <a:r>
                <a:rPr lang="ru-RU" dirty="0">
                  <a:solidFill>
                    <a:schemeClr val="bg1"/>
                  </a:solidFill>
                  <a:latin typeface="Montserrat" pitchFamily="2" charset="-52"/>
                  <a:cs typeface="Arial" panose="020B0604020202020204" pitchFamily="34" charset="0"/>
                </a:rPr>
                <a:t>семьям хабаровчан,</a:t>
              </a:r>
            </a:p>
            <a:p>
              <a:pPr algn="ctr"/>
              <a:r>
                <a:rPr lang="ru-RU" dirty="0">
                  <a:solidFill>
                    <a:schemeClr val="bg1"/>
                  </a:solidFill>
                  <a:latin typeface="Montserrat" pitchFamily="2" charset="-52"/>
                  <a:cs typeface="Arial" panose="020B0604020202020204" pitchFamily="34" charset="0"/>
                </a:rPr>
                <a:t>у которых в День города родятся дети, подарят сертификат </a:t>
              </a:r>
              <a:r>
                <a:rPr lang="ru-RU" b="1" dirty="0">
                  <a:solidFill>
                    <a:schemeClr val="bg1"/>
                  </a:solidFill>
                  <a:latin typeface="Montserrat" pitchFamily="2" charset="-52"/>
                  <a:cs typeface="Arial" panose="020B0604020202020204" pitchFamily="34" charset="0"/>
                </a:rPr>
                <a:t>на 25 000 рублей</a:t>
              </a:r>
              <a:endParaRPr lang="ru-RU" b="1" dirty="0">
                <a:solidFill>
                  <a:schemeClr val="bg1"/>
                </a:solidFill>
              </a:endParaRPr>
            </a:p>
          </p:txBody>
        </p:sp>
        <p:sp>
          <p:nvSpPr>
            <p:cNvPr id="158" name="TextBox 157">
              <a:extLst>
                <a:ext uri="{FF2B5EF4-FFF2-40B4-BE49-F238E27FC236}">
                  <a16:creationId xmlns:a16="http://schemas.microsoft.com/office/drawing/2014/main" id="{927AD135-C2BA-4393-2F7B-DD5EB7125784}"/>
                </a:ext>
              </a:extLst>
            </p:cNvPr>
            <p:cNvSpPr txBox="1"/>
            <p:nvPr/>
          </p:nvSpPr>
          <p:spPr>
            <a:xfrm>
              <a:off x="8255135" y="9219038"/>
              <a:ext cx="337901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2400" b="1" dirty="0">
                  <a:solidFill>
                    <a:schemeClr val="bg1"/>
                  </a:solidFill>
                  <a:latin typeface="Montserrat" pitchFamily="2" charset="-52"/>
                  <a:cs typeface="Arial" panose="020B0604020202020204" pitchFamily="34" charset="0"/>
                </a:rPr>
                <a:t>500 ТЫС. РУБЛЕЙ</a:t>
              </a:r>
              <a:endParaRPr lang="ru-RU" sz="2400" dirty="0">
                <a:solidFill>
                  <a:schemeClr val="bg1"/>
                </a:solidFill>
              </a:endParaRPr>
            </a:p>
          </p:txBody>
        </p:sp>
        <p:pic>
          <p:nvPicPr>
            <p:cNvPr id="159" name="Picture 2">
              <a:extLst>
                <a:ext uri="{FF2B5EF4-FFF2-40B4-BE49-F238E27FC236}">
                  <a16:creationId xmlns:a16="http://schemas.microsoft.com/office/drawing/2014/main" id="{032CE844-A9AB-ADCF-D97A-CD0ED622112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56" r="16656"/>
            <a:stretch/>
          </p:blipFill>
          <p:spPr bwMode="auto">
            <a:xfrm>
              <a:off x="7918450" y="3812333"/>
              <a:ext cx="4051793" cy="4051793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153" name="Группа 6152">
            <a:extLst>
              <a:ext uri="{FF2B5EF4-FFF2-40B4-BE49-F238E27FC236}">
                <a16:creationId xmlns:a16="http://schemas.microsoft.com/office/drawing/2014/main" id="{CE02BF9A-6739-DA82-251E-6395230F9882}"/>
              </a:ext>
            </a:extLst>
          </p:cNvPr>
          <p:cNvGrpSpPr/>
          <p:nvPr/>
        </p:nvGrpSpPr>
        <p:grpSpPr>
          <a:xfrm>
            <a:off x="13684625" y="3170052"/>
            <a:ext cx="5235855" cy="6594896"/>
            <a:chOff x="13756807" y="3271439"/>
            <a:chExt cx="5235442" cy="6594375"/>
          </a:xfrm>
        </p:grpSpPr>
        <p:grpSp>
          <p:nvGrpSpPr>
            <p:cNvPr id="6147" name="object 46">
              <a:extLst>
                <a:ext uri="{FF2B5EF4-FFF2-40B4-BE49-F238E27FC236}">
                  <a16:creationId xmlns:a16="http://schemas.microsoft.com/office/drawing/2014/main" id="{0A239C87-FCC2-2F9F-280F-71DEC0629F2C}"/>
                </a:ext>
              </a:extLst>
            </p:cNvPr>
            <p:cNvGrpSpPr/>
            <p:nvPr/>
          </p:nvGrpSpPr>
          <p:grpSpPr>
            <a:xfrm>
              <a:off x="13756807" y="3271439"/>
              <a:ext cx="5235442" cy="6594375"/>
              <a:chOff x="1503786" y="3255565"/>
              <a:chExt cx="5235442" cy="6594375"/>
            </a:xfrm>
          </p:grpSpPr>
          <p:pic>
            <p:nvPicPr>
              <p:cNvPr id="6148" name="object 47">
                <a:extLst>
                  <a:ext uri="{FF2B5EF4-FFF2-40B4-BE49-F238E27FC236}">
                    <a16:creationId xmlns:a16="http://schemas.microsoft.com/office/drawing/2014/main" id="{5AFB9010-F04F-E5B5-E637-42BDB68D9FE1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503786" y="3255565"/>
                <a:ext cx="5235442" cy="6594375"/>
              </a:xfrm>
              <a:prstGeom prst="rect">
                <a:avLst/>
              </a:prstGeom>
            </p:spPr>
          </p:pic>
          <p:sp>
            <p:nvSpPr>
              <p:cNvPr id="6149" name="object 48">
                <a:extLst>
                  <a:ext uri="{FF2B5EF4-FFF2-40B4-BE49-F238E27FC236}">
                    <a16:creationId xmlns:a16="http://schemas.microsoft.com/office/drawing/2014/main" id="{21ABC09A-3F6E-C8D3-BB59-9EEE4F4D42CA}"/>
                  </a:ext>
                </a:extLst>
              </p:cNvPr>
              <p:cNvSpPr/>
              <p:nvPr/>
            </p:nvSpPr>
            <p:spPr>
              <a:xfrm>
                <a:off x="1906915" y="3724483"/>
                <a:ext cx="4429760" cy="4429760"/>
              </a:xfrm>
              <a:custGeom>
                <a:avLst/>
                <a:gdLst/>
                <a:ahLst/>
                <a:cxnLst/>
                <a:rect l="l" t="t" r="r" b="b"/>
                <a:pathLst>
                  <a:path w="4429760" h="4429759">
                    <a:moveTo>
                      <a:pt x="4303533" y="0"/>
                    </a:moveTo>
                    <a:lnTo>
                      <a:pt x="125650" y="0"/>
                    </a:lnTo>
                    <a:lnTo>
                      <a:pt x="76862" y="9914"/>
                    </a:lnTo>
                    <a:lnTo>
                      <a:pt x="36909" y="36909"/>
                    </a:lnTo>
                    <a:lnTo>
                      <a:pt x="9914" y="76862"/>
                    </a:lnTo>
                    <a:lnTo>
                      <a:pt x="0" y="125650"/>
                    </a:lnTo>
                    <a:lnTo>
                      <a:pt x="0" y="4303533"/>
                    </a:lnTo>
                    <a:lnTo>
                      <a:pt x="9914" y="4352321"/>
                    </a:lnTo>
                    <a:lnTo>
                      <a:pt x="36909" y="4392274"/>
                    </a:lnTo>
                    <a:lnTo>
                      <a:pt x="76862" y="4419269"/>
                    </a:lnTo>
                    <a:lnTo>
                      <a:pt x="125650" y="4429184"/>
                    </a:lnTo>
                    <a:lnTo>
                      <a:pt x="4303533" y="4429184"/>
                    </a:lnTo>
                    <a:lnTo>
                      <a:pt x="4352321" y="4419269"/>
                    </a:lnTo>
                    <a:lnTo>
                      <a:pt x="4392274" y="4392274"/>
                    </a:lnTo>
                    <a:lnTo>
                      <a:pt x="4419269" y="4352321"/>
                    </a:lnTo>
                    <a:lnTo>
                      <a:pt x="4429184" y="4303533"/>
                    </a:lnTo>
                    <a:lnTo>
                      <a:pt x="4429184" y="125650"/>
                    </a:lnTo>
                    <a:lnTo>
                      <a:pt x="4419269" y="76862"/>
                    </a:lnTo>
                    <a:lnTo>
                      <a:pt x="4392274" y="36909"/>
                    </a:lnTo>
                    <a:lnTo>
                      <a:pt x="4352321" y="9914"/>
                    </a:lnTo>
                    <a:lnTo>
                      <a:pt x="4303533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6150" name="TextBox 6149">
              <a:extLst>
                <a:ext uri="{FF2B5EF4-FFF2-40B4-BE49-F238E27FC236}">
                  <a16:creationId xmlns:a16="http://schemas.microsoft.com/office/drawing/2014/main" id="{2BE28743-CB21-F735-9E40-1A8D1AEDAE1D}"/>
                </a:ext>
              </a:extLst>
            </p:cNvPr>
            <p:cNvSpPr txBox="1"/>
            <p:nvPr/>
          </p:nvSpPr>
          <p:spPr>
            <a:xfrm>
              <a:off x="13848236" y="8220284"/>
              <a:ext cx="5052584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dirty="0">
                  <a:solidFill>
                    <a:schemeClr val="bg1"/>
                  </a:solidFill>
                  <a:latin typeface="Montserrat" pitchFamily="2" charset="-52"/>
                  <a:cs typeface="Arial" panose="020B0604020202020204" pitchFamily="34" charset="0"/>
                </a:rPr>
                <a:t>Почетный знак Мэра «</a:t>
              </a:r>
              <a:r>
                <a:rPr lang="ru-RU" b="1" dirty="0">
                  <a:solidFill>
                    <a:schemeClr val="bg1"/>
                  </a:solidFill>
                  <a:latin typeface="Montserrat" pitchFamily="2" charset="-52"/>
                  <a:cs typeface="Arial" panose="020B0604020202020204" pitchFamily="34" charset="0"/>
                </a:rPr>
                <a:t>За заслуги в семейном воспитании</a:t>
              </a:r>
              <a:r>
                <a:rPr lang="ru-RU" dirty="0">
                  <a:solidFill>
                    <a:schemeClr val="bg1"/>
                  </a:solidFill>
                  <a:latin typeface="Montserrat" pitchFamily="2" charset="-52"/>
                  <a:cs typeface="Arial" panose="020B0604020202020204" pitchFamily="34" charset="0"/>
                </a:rPr>
                <a:t>»; Диплом Мэра «</a:t>
              </a:r>
              <a:r>
                <a:rPr lang="ru-RU" b="1" dirty="0">
                  <a:solidFill>
                    <a:schemeClr val="bg1"/>
                  </a:solidFill>
                  <a:latin typeface="Montserrat" pitchFamily="2" charset="-52"/>
                  <a:cs typeface="Arial" panose="020B0604020202020204" pitchFamily="34" charset="0"/>
                </a:rPr>
                <a:t>Отец года</a:t>
              </a:r>
              <a:r>
                <a:rPr lang="ru-RU" dirty="0">
                  <a:solidFill>
                    <a:schemeClr val="bg1"/>
                  </a:solidFill>
                  <a:latin typeface="Montserrat" pitchFamily="2" charset="-52"/>
                  <a:cs typeface="Arial" panose="020B0604020202020204" pitchFamily="34" charset="0"/>
                </a:rPr>
                <a:t>»; Почетный знак Мэра города «Золотая пара», «Бриллиантовая пара»; медаль «За любовь и верность»</a:t>
              </a:r>
            </a:p>
          </p:txBody>
        </p:sp>
        <p:pic>
          <p:nvPicPr>
            <p:cNvPr id="6152" name="Picture 2">
              <a:extLst>
                <a:ext uri="{FF2B5EF4-FFF2-40B4-BE49-F238E27FC236}">
                  <a16:creationId xmlns:a16="http://schemas.microsoft.com/office/drawing/2014/main" id="{B89A9DC6-4167-E47A-18B6-8E1A1D0B5F6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56" r="16656"/>
            <a:stretch/>
          </p:blipFill>
          <p:spPr bwMode="auto">
            <a:xfrm>
              <a:off x="14348631" y="3929340"/>
              <a:ext cx="4051793" cy="4051793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155" name="TextBox 6154">
            <a:extLst>
              <a:ext uri="{FF2B5EF4-FFF2-40B4-BE49-F238E27FC236}">
                <a16:creationId xmlns:a16="http://schemas.microsoft.com/office/drawing/2014/main" id="{7B7C3D6B-A77B-BC8C-6909-3448DB480EA6}"/>
              </a:ext>
            </a:extLst>
          </p:cNvPr>
          <p:cNvSpPr txBox="1"/>
          <p:nvPr/>
        </p:nvSpPr>
        <p:spPr>
          <a:xfrm>
            <a:off x="7159522" y="9728638"/>
            <a:ext cx="6032069" cy="3693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2D3090"/>
                </a:solidFill>
                <a:latin typeface="Montserrat" pitchFamily="2" charset="-52"/>
                <a:cs typeface="Arial" panose="020B0604020202020204" pitchFamily="34" charset="0"/>
              </a:rPr>
              <a:t>случайно выбранному новорожденному</a:t>
            </a:r>
            <a:endParaRPr lang="ru-RU" dirty="0">
              <a:solidFill>
                <a:srgbClr val="2D3090"/>
              </a:solidFill>
            </a:endParaRPr>
          </a:p>
        </p:txBody>
      </p:sp>
      <p:sp>
        <p:nvSpPr>
          <p:cNvPr id="6156" name="TextBox 6155">
            <a:extLst>
              <a:ext uri="{FF2B5EF4-FFF2-40B4-BE49-F238E27FC236}">
                <a16:creationId xmlns:a16="http://schemas.microsoft.com/office/drawing/2014/main" id="{FAE1AE50-3A68-36B3-A3C0-3D59FBF6F2DC}"/>
              </a:ext>
            </a:extLst>
          </p:cNvPr>
          <p:cNvSpPr txBox="1"/>
          <p:nvPr/>
        </p:nvSpPr>
        <p:spPr>
          <a:xfrm>
            <a:off x="1038671" y="9733089"/>
            <a:ext cx="6032069" cy="3693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2D3090"/>
                </a:solidFill>
                <a:latin typeface="Montserrat" pitchFamily="2" charset="-52"/>
                <a:cs typeface="Arial" panose="020B0604020202020204" pitchFamily="34" charset="0"/>
              </a:rPr>
              <a:t>выделено в бюджете города</a:t>
            </a:r>
            <a:endParaRPr lang="ru-RU" dirty="0">
              <a:solidFill>
                <a:srgbClr val="2D3090"/>
              </a:solidFill>
            </a:endParaRPr>
          </a:p>
        </p:txBody>
      </p:sp>
      <p:pic>
        <p:nvPicPr>
          <p:cNvPr id="6157" name="Picture 4">
            <a:extLst>
              <a:ext uri="{FF2B5EF4-FFF2-40B4-BE49-F238E27FC236}">
                <a16:creationId xmlns:a16="http://schemas.microsoft.com/office/drawing/2014/main" id="{0B505EDD-EE38-72EC-2C0F-4AB245F174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9" r="16699"/>
          <a:stretch/>
        </p:blipFill>
        <p:spPr bwMode="auto">
          <a:xfrm>
            <a:off x="8147694" y="3825731"/>
            <a:ext cx="4053920" cy="405392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6">
            <a:extLst>
              <a:ext uri="{FF2B5EF4-FFF2-40B4-BE49-F238E27FC236}">
                <a16:creationId xmlns:a16="http://schemas.microsoft.com/office/drawing/2014/main" id="{692C11D0-59BD-D290-1B8E-A31A78171A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6" r="16646"/>
          <a:stretch/>
        </p:blipFill>
        <p:spPr bwMode="auto">
          <a:xfrm>
            <a:off x="14267201" y="3811909"/>
            <a:ext cx="4053920" cy="405392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56981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object 2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736720" y="533150"/>
            <a:ext cx="1022039" cy="921510"/>
          </a:xfrm>
          <a:prstGeom prst="rect">
            <a:avLst/>
          </a:prstGeom>
        </p:spPr>
      </p:pic>
      <p:pic>
        <p:nvPicPr>
          <p:cNvPr id="59" name="object 5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" y="10827303"/>
            <a:ext cx="20105686" cy="481698"/>
          </a:xfrm>
          <a:prstGeom prst="rect">
            <a:avLst/>
          </a:prstGeom>
        </p:spPr>
      </p:pic>
      <p:grpSp>
        <p:nvGrpSpPr>
          <p:cNvPr id="60" name="object 60"/>
          <p:cNvGrpSpPr/>
          <p:nvPr/>
        </p:nvGrpSpPr>
        <p:grpSpPr>
          <a:xfrm>
            <a:off x="0" y="7036544"/>
            <a:ext cx="20105688" cy="4025583"/>
            <a:chOff x="0" y="7036434"/>
            <a:chExt cx="20104100" cy="4025265"/>
          </a:xfrm>
        </p:grpSpPr>
        <p:pic>
          <p:nvPicPr>
            <p:cNvPr id="61" name="object 6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7036434"/>
              <a:ext cx="20104100" cy="481660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7268773"/>
              <a:ext cx="5018841" cy="3790889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621277" y="7267904"/>
              <a:ext cx="5692486" cy="3793506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791047" y="7267904"/>
              <a:ext cx="5058013" cy="3793506"/>
            </a:xfrm>
            <a:prstGeom prst="rect">
              <a:avLst/>
            </a:prstGeom>
          </p:spPr>
        </p:pic>
        <p:pic>
          <p:nvPicPr>
            <p:cNvPr id="65" name="object 6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086032" y="7267024"/>
              <a:ext cx="5018067" cy="3793512"/>
            </a:xfrm>
            <a:prstGeom prst="rect">
              <a:avLst/>
            </a:prstGeom>
          </p:spPr>
        </p:pic>
      </p:grpSp>
      <p:pic>
        <p:nvPicPr>
          <p:cNvPr id="126" name="Рисунок 125">
            <a:extLst>
              <a:ext uri="{FF2B5EF4-FFF2-40B4-BE49-F238E27FC236}">
                <a16:creationId xmlns:a16="http://schemas.microsoft.com/office/drawing/2014/main" id="{16452A51-DD4F-BF53-46AF-8C7C24AB1B8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4478" y="117360"/>
            <a:ext cx="3163626" cy="1779539"/>
          </a:xfrm>
          <a:prstGeom prst="rect">
            <a:avLst/>
          </a:prstGeom>
        </p:spPr>
      </p:pic>
      <p:pic>
        <p:nvPicPr>
          <p:cNvPr id="127" name="object 2">
            <a:extLst>
              <a:ext uri="{FF2B5EF4-FFF2-40B4-BE49-F238E27FC236}">
                <a16:creationId xmlns:a16="http://schemas.microsoft.com/office/drawing/2014/main" id="{D1C2C07F-1553-96C6-3691-2A7B57474C6B}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48655" y="534029"/>
            <a:ext cx="866816" cy="1285203"/>
          </a:xfrm>
          <a:prstGeom prst="rect">
            <a:avLst/>
          </a:prstGeom>
        </p:spPr>
      </p:pic>
      <p:sp>
        <p:nvSpPr>
          <p:cNvPr id="128" name="TextBox 127">
            <a:extLst>
              <a:ext uri="{FF2B5EF4-FFF2-40B4-BE49-F238E27FC236}">
                <a16:creationId xmlns:a16="http://schemas.microsoft.com/office/drawing/2014/main" id="{D5B40D34-41B6-AEDA-7236-1B0316E289B2}"/>
              </a:ext>
            </a:extLst>
          </p:cNvPr>
          <p:cNvSpPr txBox="1"/>
          <p:nvPr/>
        </p:nvSpPr>
        <p:spPr>
          <a:xfrm>
            <a:off x="1393214" y="779463"/>
            <a:ext cx="17101098" cy="1939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001" spc="600" dirty="0">
                <a:solidFill>
                  <a:srgbClr val="2D3090"/>
                </a:solidFill>
                <a:latin typeface="Montserrat ExtraBold" pitchFamily="2" charset="-52"/>
                <a:cs typeface="Arial" panose="020B0604020202020204" pitchFamily="34" charset="0"/>
              </a:rPr>
              <a:t>ЦЕНТРЫ РАБОТЫ</a:t>
            </a:r>
          </a:p>
          <a:p>
            <a:r>
              <a:rPr lang="ru-RU" sz="6001" spc="1300" dirty="0">
                <a:solidFill>
                  <a:srgbClr val="2D3090"/>
                </a:solidFill>
                <a:latin typeface="Montserrat ExtraBold" pitchFamily="2" charset="-52"/>
                <a:cs typeface="Arial" panose="020B0604020202020204" pitchFamily="34" charset="0"/>
              </a:rPr>
              <a:t>С НАСЕЛЕНИЕМ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8E6C4E29-076A-E315-7B57-12C8EAED075B}"/>
              </a:ext>
            </a:extLst>
          </p:cNvPr>
          <p:cNvSpPr txBox="1"/>
          <p:nvPr/>
        </p:nvSpPr>
        <p:spPr>
          <a:xfrm>
            <a:off x="6266411" y="3521248"/>
            <a:ext cx="13668627" cy="1816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800" dirty="0">
                <a:solidFill>
                  <a:srgbClr val="2D3090"/>
                </a:solidFill>
                <a:latin typeface="Montserrat" pitchFamily="2" charset="-52"/>
                <a:cs typeface="Arial" panose="020B0604020202020204" pitchFamily="34" charset="0"/>
              </a:rPr>
              <a:t>выработка и внедрение новых форм работы с жителями города, недопущение, предупреждение семейного неблагополучия, реализация мероприятий, направленных на поддержку</a:t>
            </a:r>
          </a:p>
          <a:p>
            <a:pPr algn="l"/>
            <a:r>
              <a:rPr lang="ru-RU" sz="2800" dirty="0">
                <a:solidFill>
                  <a:srgbClr val="2D3090"/>
                </a:solidFill>
                <a:latin typeface="Montserrat" pitchFamily="2" charset="-52"/>
                <a:cs typeface="Arial" panose="020B0604020202020204" pitchFamily="34" charset="0"/>
              </a:rPr>
              <a:t>активного долголетия граждан старшего поколения</a:t>
            </a:r>
          </a:p>
        </p:txBody>
      </p:sp>
      <p:pic>
        <p:nvPicPr>
          <p:cNvPr id="141" name="object 3">
            <a:extLst>
              <a:ext uri="{FF2B5EF4-FFF2-40B4-BE49-F238E27FC236}">
                <a16:creationId xmlns:a16="http://schemas.microsoft.com/office/drawing/2014/main" id="{F4646A52-8F48-4B4C-F8F5-0EF7A038BC66}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-615998" y="3480115"/>
            <a:ext cx="6729997" cy="1931078"/>
          </a:xfrm>
          <a:prstGeom prst="rect">
            <a:avLst/>
          </a:prstGeom>
        </p:spPr>
      </p:pic>
      <p:sp>
        <p:nvSpPr>
          <p:cNvPr id="142" name="TextBox 141">
            <a:extLst>
              <a:ext uri="{FF2B5EF4-FFF2-40B4-BE49-F238E27FC236}">
                <a16:creationId xmlns:a16="http://schemas.microsoft.com/office/drawing/2014/main" id="{C6D924E5-C8A7-295D-889E-D4EF78EDC997}"/>
              </a:ext>
            </a:extLst>
          </p:cNvPr>
          <p:cNvSpPr txBox="1"/>
          <p:nvPr/>
        </p:nvSpPr>
        <p:spPr>
          <a:xfrm>
            <a:off x="1393214" y="3644368"/>
            <a:ext cx="4943254" cy="15697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800" spc="600" dirty="0">
                <a:solidFill>
                  <a:schemeClr val="bg1"/>
                </a:solidFill>
                <a:latin typeface="Montserrat ExtraBold" pitchFamily="2" charset="-52"/>
                <a:cs typeface="Arial" panose="020B0604020202020204" pitchFamily="34" charset="0"/>
              </a:rPr>
              <a:t>ОСНОВНАЯ</a:t>
            </a:r>
          </a:p>
          <a:p>
            <a:r>
              <a:rPr lang="ru-RU" sz="4800" spc="600" dirty="0">
                <a:solidFill>
                  <a:schemeClr val="bg1"/>
                </a:solidFill>
                <a:latin typeface="Montserrat ExtraBold" pitchFamily="2" charset="-52"/>
                <a:cs typeface="Arial" panose="020B0604020202020204" pitchFamily="34" charset="0"/>
              </a:rPr>
              <a:t>ЦЕЛЬ</a:t>
            </a:r>
            <a:endParaRPr lang="ru-RU" sz="4800" spc="1300" dirty="0">
              <a:solidFill>
                <a:schemeClr val="bg1"/>
              </a:solidFill>
              <a:latin typeface="Montserrat ExtraBold" pitchFamily="2" charset="-52"/>
              <a:cs typeface="Arial" panose="020B0604020202020204" pitchFamily="34" charset="0"/>
            </a:endParaRP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04395CE5-942C-E499-8F41-C6614BB62A49}"/>
              </a:ext>
            </a:extLst>
          </p:cNvPr>
          <p:cNvSpPr txBox="1"/>
          <p:nvPr/>
        </p:nvSpPr>
        <p:spPr>
          <a:xfrm>
            <a:off x="3491403" y="6114773"/>
            <a:ext cx="13122885" cy="8310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spc="600" dirty="0">
                <a:solidFill>
                  <a:srgbClr val="2D3090"/>
                </a:solidFill>
                <a:latin typeface="Montserrat ExtraBold" pitchFamily="2" charset="-52"/>
                <a:cs typeface="Arial" panose="020B0604020202020204" pitchFamily="34" charset="0"/>
              </a:rPr>
              <a:t>250</a:t>
            </a:r>
            <a:r>
              <a:rPr lang="ru-RU" sz="4800" spc="600" dirty="0">
                <a:solidFill>
                  <a:srgbClr val="2D3090"/>
                </a:solidFill>
                <a:latin typeface="Montserrat ExtraBold" pitchFamily="2" charset="-52"/>
                <a:cs typeface="Arial" panose="020B0604020202020204" pitchFamily="34" charset="0"/>
              </a:rPr>
              <a:t> </a:t>
            </a:r>
            <a:r>
              <a:rPr lang="ru-RU" sz="3200" spc="600" dirty="0">
                <a:solidFill>
                  <a:srgbClr val="2D3090"/>
                </a:solidFill>
                <a:latin typeface="Montserrat ExtraBold" pitchFamily="2" charset="-52"/>
                <a:cs typeface="Arial" panose="020B0604020202020204" pitchFamily="34" charset="0"/>
              </a:rPr>
              <a:t>ТВОРЧЕСКИХ ОБЪЕДИНЕНИЙ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0DF60693-F9E3-48F9-4AE5-C99681C067A7}"/>
              </a:ext>
            </a:extLst>
          </p:cNvPr>
          <p:cNvSpPr txBox="1"/>
          <p:nvPr/>
        </p:nvSpPr>
        <p:spPr>
          <a:xfrm>
            <a:off x="10514787" y="927657"/>
            <a:ext cx="7045812" cy="1846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3200" spc="600" dirty="0">
                <a:solidFill>
                  <a:srgbClr val="2D3090"/>
                </a:solidFill>
                <a:latin typeface="Montserrat ExtraBold" pitchFamily="2" charset="-52"/>
                <a:cs typeface="Arial" panose="020B0604020202020204" pitchFamily="34" charset="0"/>
              </a:rPr>
              <a:t>БОЛЕЕ 4 000 ХАБАРОВЧАН</a:t>
            </a:r>
          </a:p>
          <a:p>
            <a:pPr algn="l"/>
            <a:r>
              <a:rPr lang="ru-RU" spc="600" dirty="0">
                <a:solidFill>
                  <a:srgbClr val="2D3090"/>
                </a:solidFill>
                <a:latin typeface="Montserrat SemiBold" pitchFamily="2" charset="-52"/>
                <a:cs typeface="Arial" panose="020B0604020202020204" pitchFamily="34" charset="0"/>
              </a:rPr>
              <a:t>ПОСЕЩАЮТ НА ПОСТОЯННОЙ ОСНОВЕ</a:t>
            </a:r>
            <a:endParaRPr lang="ru-RU" sz="3200" spc="1300" dirty="0">
              <a:solidFill>
                <a:srgbClr val="2D3090"/>
              </a:solidFill>
              <a:latin typeface="Montserrat SemiBold" pitchFamily="2" charset="-52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354</TotalTime>
  <Words>500</Words>
  <Application>Microsoft Office PowerPoint</Application>
  <PresentationFormat>Произвольный</PresentationFormat>
  <Paragraphs>107</Paragraphs>
  <Slides>14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Montserrat ExtraBold</vt:lpstr>
      <vt:lpstr>Arial</vt:lpstr>
      <vt:lpstr>Montserrat SemiBold</vt:lpstr>
      <vt:lpstr>Calibri</vt:lpstr>
      <vt:lpstr>Montserrat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</dc:title>
  <dc:creator>ксюха</dc:creator>
  <cp:lastModifiedBy>Александра</cp:lastModifiedBy>
  <cp:revision>12</cp:revision>
  <dcterms:created xsi:type="dcterms:W3CDTF">2023-11-28T03:55:59Z</dcterms:created>
  <dcterms:modified xsi:type="dcterms:W3CDTF">2024-03-26T06:30:09Z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2023-11-28T00:00:00Z</vt:filetime>
  </property>
  <property fmtid="{D5CDD505-2E9C-101B-9397-08002B2CF9AE}" pid="3" name="Creator">
    <vt:lpwstr>Adobe Illustrator 27.7 (Windows)</vt:lpwstr>
  </property>
  <property fmtid="{D5CDD505-2E9C-101B-9397-08002B2CF9AE}" pid="4" name="CreatorVersion">
    <vt:lpwstr>21.0.0</vt:lpwstr>
  </property>
  <property fmtid="{D5CDD505-2E9C-101B-9397-08002B2CF9AE}" pid="5" name="LastSaved">
    <vt:filetime>2023-11-28T00:00:00Z</vt:filetime>
  </property>
  <property fmtid="{D5CDD505-2E9C-101B-9397-08002B2CF9AE}" pid="6" name="Producer">
    <vt:lpwstr>iLovePDF</vt:lpwstr>
  </property>
</Properties>
</file>