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57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ванченко Иван Евгеньевич" initials="И.Е." lastIdx="2" clrIdx="0">
    <p:extLst>
      <p:ext uri="{19B8F6BF-5375-455C-9EA6-DF929625EA0E}">
        <p15:presenceInfo xmlns:p15="http://schemas.microsoft.com/office/powerpoint/2012/main" userId="Иванченко Иван Евгеньевич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82D99-6EC7-4E12-AD9F-64D0BB4C1EB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1643B2-C97C-4DAF-9B00-F96A62470F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83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1643B2-C97C-4DAF-9B00-F96A62470F7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634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4161500-5675-45A1-84A2-98588F646B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118EFB4-D612-6F61-9316-53E175D731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3D84414-2E74-2572-9B0B-4476C36F3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6EE5-B0E3-4422-A594-C390C9D2BEC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378B8E0-163F-8A36-A08E-256AFF483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7CA0DB6-3558-7E15-D309-946BB1C69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5FF53-E35B-4BF6-ABE3-F1324B03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574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77491B2-D524-E770-4DFC-8F32241BF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5031E985-65FC-7C9A-0958-D581D187BD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AA60FAB-28EC-5229-C926-B1250DA49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6EE5-B0E3-4422-A594-C390C9D2BEC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4CF2523-A874-BF7B-139E-1BA0F8B95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0E3FF43-6024-F921-6E14-CEF0AB88A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5FF53-E35B-4BF6-ABE3-F1324B03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581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24AE33A6-1D36-F9CE-CA8A-49C12D3A0E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E27D7722-90F7-1379-ECC7-E600A232E4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7A94E2D-C423-0446-F073-D7A54833A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6EE5-B0E3-4422-A594-C390C9D2BEC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419D843-6AE0-DDD4-3B9B-B85DB1C58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83E544A-8416-15B8-43C8-88396273A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5FF53-E35B-4BF6-ABE3-F1324B03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863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F1453AC-E5A5-8FD4-9EBA-C4A3D18E5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AD9AAF1-9FCD-D1FB-374C-E0B7223BF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597C6DD-A6C1-5646-CA28-A74AB0274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6EE5-B0E3-4422-A594-C390C9D2BEC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6348651-5799-C538-2E91-805236AE4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B8D9739-4038-07E7-547D-BA689EFC7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5FF53-E35B-4BF6-ABE3-F1324B03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40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6B85D95-81E1-2F84-284F-9CD42BC44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519A697-F783-37C4-9A8F-674C2F343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423B4A5-96E4-CA35-66CE-B5EA70798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6EE5-B0E3-4422-A594-C390C9D2BEC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931D13E-2171-13C2-8F62-CAB6B5667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E9C1236-A791-81D9-BC57-50FEFD85E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5FF53-E35B-4BF6-ABE3-F1324B03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480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A3F6486-694C-446F-9296-06876907B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4904775-7074-9910-C6A4-F66780A38D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F957A65-78B7-1CB4-B315-377FB5FE3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3935F53-FCD5-861C-64F0-FC6E273EE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6EE5-B0E3-4422-A594-C390C9D2BEC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7B23B40-90E9-60DE-7D82-4BDED9E1E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3542D89-63AE-B84B-6A65-C10990196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5FF53-E35B-4BF6-ABE3-F1324B03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597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7FF2BF9-6278-3387-EA66-B96761490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4EBE87D-B405-609E-C6A8-29F338D7B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49EB5DF-55EA-B50E-6DD8-51E98EE473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B0E5F70C-3250-EB5D-BBFC-72620A7221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7BE36076-5BE8-8A50-37E4-93267A489B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F31B0940-6D16-771E-6323-8E0AA47D1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6EE5-B0E3-4422-A594-C390C9D2BEC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689C1436-FDE9-FC2C-FE57-7CC24CFF2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57C631F6-85E9-1613-2BDB-75D33ACD3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5FF53-E35B-4BF6-ABE3-F1324B03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594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543629D-316F-6D5C-7AC9-6976285CC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083D67D5-5CB8-A696-C905-A43266968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6EE5-B0E3-4422-A594-C390C9D2BEC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FC6E782-1600-8D06-7A46-D03AEA006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ADD50C54-7A70-956E-5658-A938E87BF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5FF53-E35B-4BF6-ABE3-F1324B03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331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0DBA2995-1B54-363B-FA24-4190F93D5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6EE5-B0E3-4422-A594-C390C9D2BEC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61455EE2-5F37-B1F3-EA91-C6F8E29B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F75A01BB-4FD1-C6DE-B14E-06CB5F6BD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5FF53-E35B-4BF6-ABE3-F1324B03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491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41D616E-F6E2-8D45-A179-ADA6C6A57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408A1CD-8EAA-233F-256C-6DA210302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17E206A-ED8D-710A-C582-B9576434A2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D7EFF75-FC81-6660-91CE-640D5B82E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6EE5-B0E3-4422-A594-C390C9D2BEC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A018D97-2360-A833-A830-DB476E1C2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92225E9-D319-3CEE-9169-0D2DB4DB0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5FF53-E35B-4BF6-ABE3-F1324B03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399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196139F-F079-4B64-93F6-9341BBCDD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8E3EC619-B15F-85F5-0B40-88A2B39195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CF26B10-E59F-ED6B-3293-AC869B12EF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C27CDC4-E871-4027-BA7C-EB126FC7B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6EE5-B0E3-4422-A594-C390C9D2BEC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E896ABC-4F46-3871-AD90-C7A6FD112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A36D798-A4B0-5C89-76A4-DCCCD6AF6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5FF53-E35B-4BF6-ABE3-F1324B03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596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BCA0674-D8B6-3071-8E97-4C4FB8F97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DAF31F8-3105-706F-2F28-E29F79695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5713255-DC5C-7840-245D-EC8D92F084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76EE5-B0E3-4422-A594-C390C9D2BEC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9DE684F-ED77-39B2-BA13-03753A5922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6CCF529-1456-0033-BC9A-A55958DF62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5FF53-E35B-4BF6-ABE3-F1324B03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842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2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1336A3D-7813-0F0C-FE07-E03DBFED1C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тветственность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органов местного самоуправления за несоблюдение требований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к осуществлению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по обращению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с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животными без владельцев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26B8C05-503E-B5CF-D247-B78CB3F5B3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Воробцова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Екатерина Сергеевна – начальник отдела </a:t>
            </a:r>
            <a:b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правового обеспечения управления ветеринарии Правительства Хабаровского края 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86C5E66F-039A-5489-E4DA-C996AB8BDF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-7273" y="0"/>
            <a:ext cx="1622317" cy="2018883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D1CB0E25-B7BD-8DC1-55B1-B2D9E7610C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-198163" y="-103532"/>
            <a:ext cx="1622317" cy="201888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5C1F807E-4BE8-A7F4-7008-231A1222BF9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155157" y="223145"/>
            <a:ext cx="1072472" cy="82677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852B70D-2318-C7C4-2908-B21DC095DD9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10384084" y="5798785"/>
            <a:ext cx="1807916" cy="1051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44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Государственными полномочиями края по организации мероприятий при осуществлении деятельности по обращению с животными без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владельцев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(Закон Хабаровского края от 23.11.2011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146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наделении органов местного самоуправления муниципальных образований Хабаровского края отдельными государственными полномочиями Хабаровского края по организации мероприятий при осуществлении деятельности по обращению с животными без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владельцев»)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Муниципальные образования,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наделены государственными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полномочиями: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городской округ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"Город Хабаровск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городской округ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"Город Комсомольск-на-Амуре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Бикинский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муниципальный округ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Охотский муниципальный округ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Амурский муниципальный район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Аяно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-Майский муниципальный район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Ванинский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муниципальный район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Верхнебуреинский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муниципальный район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Вяземский муниципальный район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Комсомольский муниципальный район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район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Лазо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Нанайский муниципальный район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Николаевский муниципальный район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район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имени Полины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Осипенко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Советско-Гаванский муниципальный район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Солнечный муниципальный район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Тугуро-Чумиканский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муниципальный район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Ульчский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муниципальный район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Хабаровский муниципальный район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271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99B56C4-417E-7664-EBBF-A0D35881D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при осуществлении деятельности 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обращению с животными без владельцев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4DD9B3DE-1C70-3765-1788-4C864DBB7A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158240" y="1681163"/>
            <a:ext cx="10197148" cy="823912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 Закона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Хабаровского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края от 25.12.2023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459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отдельных вопросах реализации Федерального закона "Об ответственном обращении с животными и о внесении изменений в отдельные законодательные акты Российской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xmlns="" id="{C3D5F6FD-5578-AEA1-3A12-7BFA921C6F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39788" y="2505075"/>
            <a:ext cx="10515600" cy="3987800"/>
          </a:xfrm>
        </p:spPr>
        <p:txBody>
          <a:bodyPr>
            <a:normAutofit fontScale="47500" lnSpcReduction="20000"/>
          </a:bodyPr>
          <a:lstStyle/>
          <a:p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отлов, транспортировка животных и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приюты для животных или пункты содержания для животных без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владельцев;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содержание животных в пунктах содержания и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приютах для животных;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возврат потерявшихся животных, поиск новых владельцев  животным без владельцев;</a:t>
            </a:r>
          </a:p>
          <a:p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стерилизация и вакцинация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животных;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возврат животных без владельцев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высотой в холке менее 35 сантиметров,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проявляющих немотивированной агрессивности, на прежние места их обитания;</a:t>
            </a:r>
          </a:p>
          <a:p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содержание в пунктах содержания или приютах животных без владельцев до момента передачи таких животных новым владельцам или наступления естественной смерти таких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животных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ОСВВ + пожизненное содержание животных в приютах и пунктах содержания, проявляющих немотивированную агрессивность, животных высотой в холке 35 см и более </a:t>
            </a:r>
          </a:p>
          <a:p>
            <a:pPr marL="0" indent="0" algn="ctr">
              <a:buNone/>
            </a:pP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ОМСУ </a:t>
            </a:r>
            <a:r>
              <a:rPr lang="ru-RU" sz="3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организовывают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государственных полномочий 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путем привлечения юридических лиц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индивидуальных предпринимателей, </a:t>
            </a:r>
            <a:b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исполняют мероприятия (Федеральный закон № 44-ФЗ)</a:t>
            </a:r>
            <a:endParaRPr lang="ru-RU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62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>
            <a:extLst>
              <a:ext uri="{FF2B5EF4-FFF2-40B4-BE49-F238E27FC236}">
                <a16:creationId xmlns:a16="http://schemas.microsoft.com/office/drawing/2014/main" xmlns="" id="{D5458492-23C8-2B53-66BF-3A52D852B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53813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осуществлением органами местного самоуправления государственных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полномочий</a:t>
            </a:r>
            <a:endParaRPr lang="ru-RU" sz="21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xmlns="" id="{35731084-8513-95F6-59EB-C62F73A7F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9056"/>
            <a:ext cx="10515600" cy="47379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ветеринарии Правительства Хабаровского края: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(плановые и внеплановые)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ОМСУ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осуществлению ими государственных полномочий, в том числе по целевому использованию имущества, переданного для осуществления государственных полномочий;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запрашивает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получает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материалы и документы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ОМСУ об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осуществлении ими государственных полномочий;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письменные предписания по устранению выявленных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6076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CE60F7EB-29E3-D93E-2B1B-78C7613A0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ответственность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8.54 КоАП РФ. Несоблюдение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к осуществлению деятельности по обращению с животными владельцами приютов для животных и деятельности по обращению с животными без владельцев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552EAF67-AE65-DF7D-FDFF-23B38D5A885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1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Несоблюдение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осуществлению деятельности по обращению с животными владельцами приютов для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животных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Влечет: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редупреждение или штраф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должностных лиц в размере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тысяч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тысяч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юридических лиц -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тысяч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тысяч рублей</a:t>
            </a:r>
            <a:endParaRPr lang="ru-RU" i="1" dirty="0" smtClean="0"/>
          </a:p>
          <a:p>
            <a:pPr marL="0" indent="0">
              <a:buNone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Требования установлены статьей 16 Федерального закона № 498-ФЗ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2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Несоблюдение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осуществлению деятельности по обращению с животными без владельцев – статьи 17 , 18 498-ФЗ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Влечет: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штраф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 в размере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тысяч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тысяч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должностных лиц -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5тысяч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15тысяч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юридических лиц -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тысяч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тысяч рублей</a:t>
            </a:r>
          </a:p>
          <a:p>
            <a:pPr marL="0" indent="0">
              <a:buNone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Требования установлены статьями 17, 18 Федерального закона № 498-ФЗ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1916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20A22CF-A6EB-F659-A217-A9D51C9D8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488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Гражданская ответственность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ОМСУ несут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материальную ответственность за ущерб, причиненный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здоровью или имуществу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 вследствие ненадлежащего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исполнения государственных полномочий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153E2D5-0D04-8380-3548-C76C228A8F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768839"/>
            <a:ext cx="10890504" cy="440812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2024 год рассмотрено гражданский дел о взыскании денежных средств всего 14, из них: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в г. Хабаровске – 11, из которых 7 о взыскании морального вреда, 4 о возмещении имущественного ущерба;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Комсомольске-на-Амуре – 2 о компенсации морального вреда;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Вяземском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районе – 1 о компенсации морального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вреда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истекший период 2025 года рассмотрено гражданских дел о взыскании денежных средств всего 34, из них: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в г. Хабаровске – 10, из которых 6 о компенсации морального вреда, 4 о возмещении имущественного ущерба;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Комсомольске-на-Амуре – 11 о компенсации морального вреда;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Вяземском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районе – 1 о компенсации морального вреда;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Николаевском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районе – 9 о компенсации морального вреда;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Амурском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районе – 1 о компенсации морального вреда;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имени Лазо – 2 о компенсации морального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вреда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3871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478</Words>
  <Application>Microsoft Office PowerPoint</Application>
  <PresentationFormat>Широкоэкранный</PresentationFormat>
  <Paragraphs>67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Ответственность органов местного самоуправления за несоблюдение требований                  к осуществлению деятельности по обращению               с животными без владельцев</vt:lpstr>
      <vt:lpstr>Государственными полномочиями края по организации мероприятий при осуществлении деятельности по обращению с животными без владельцев  (Закон Хабаровского края от 23.11.2011 № 146 «О наделении органов местного самоуправления муниципальных образований Хабаровского края отдельными государственными полномочиями Хабаровского края по организации мероприятий при осуществлении деятельности по обращению с животными без владельцев»)   Муниципальные образования, которые наделены государственными полномочиями: </vt:lpstr>
      <vt:lpstr>Мероприятия при осуществлении деятельности  по обращению с животными без владельцев</vt:lpstr>
      <vt:lpstr>Контроль за осуществлением органами местного самоуправления государственных полномочий</vt:lpstr>
      <vt:lpstr>Административная ответственность Статья 8.54 КоАП РФ. Несоблюдение требований к осуществлению деятельности по обращению с животными владельцами приютов для животных и деятельности по обращению с животными без владельцев</vt:lpstr>
      <vt:lpstr>Гражданская ответственность ОМСУ несут материальную ответственность за ущерб, причиненный здоровью или имуществу граждан вследствие ненадлежащего исполнения государственных полномочий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ответственность органов местного самоуправления за несоблюдение требований к осуществлению деятельности по обращению с животными без владельцев</dc:title>
  <dc:creator>Катенок</dc:creator>
  <cp:lastModifiedBy>Роскошная Александра Федоровна</cp:lastModifiedBy>
  <cp:revision>29</cp:revision>
  <dcterms:created xsi:type="dcterms:W3CDTF">2025-10-06T01:27:52Z</dcterms:created>
  <dcterms:modified xsi:type="dcterms:W3CDTF">2025-11-19T04:01:01Z</dcterms:modified>
</cp:coreProperties>
</file>